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0"/>
  </p:notesMasterIdLst>
  <p:sldIdLst>
    <p:sldId id="256" r:id="rId2"/>
    <p:sldId id="257" r:id="rId3"/>
    <p:sldId id="294" r:id="rId4"/>
    <p:sldId id="258" r:id="rId5"/>
    <p:sldId id="295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69" r:id="rId15"/>
    <p:sldId id="270" r:id="rId16"/>
    <p:sldId id="272" r:id="rId17"/>
    <p:sldId id="271" r:id="rId18"/>
    <p:sldId id="296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97" r:id="rId30"/>
    <p:sldId id="285" r:id="rId31"/>
    <p:sldId id="286" r:id="rId32"/>
    <p:sldId id="309" r:id="rId33"/>
    <p:sldId id="310" r:id="rId34"/>
    <p:sldId id="311" r:id="rId35"/>
    <p:sldId id="312" r:id="rId36"/>
    <p:sldId id="313" r:id="rId37"/>
    <p:sldId id="314" r:id="rId38"/>
    <p:sldId id="315" r:id="rId39"/>
    <p:sldId id="316" r:id="rId40"/>
    <p:sldId id="317" r:id="rId41"/>
    <p:sldId id="318" r:id="rId42"/>
    <p:sldId id="319" r:id="rId43"/>
    <p:sldId id="320" r:id="rId44"/>
    <p:sldId id="321" r:id="rId45"/>
    <p:sldId id="322" r:id="rId46"/>
    <p:sldId id="323" r:id="rId47"/>
    <p:sldId id="324" r:id="rId48"/>
    <p:sldId id="325" r:id="rId49"/>
    <p:sldId id="326" r:id="rId50"/>
    <p:sldId id="327" r:id="rId51"/>
    <p:sldId id="328" r:id="rId52"/>
    <p:sldId id="329" r:id="rId53"/>
    <p:sldId id="330" r:id="rId54"/>
    <p:sldId id="331" r:id="rId55"/>
    <p:sldId id="344" r:id="rId56"/>
    <p:sldId id="332" r:id="rId57"/>
    <p:sldId id="345" r:id="rId58"/>
    <p:sldId id="333" r:id="rId59"/>
    <p:sldId id="346" r:id="rId60"/>
    <p:sldId id="347" r:id="rId61"/>
    <p:sldId id="334" r:id="rId62"/>
    <p:sldId id="348" r:id="rId63"/>
    <p:sldId id="349" r:id="rId64"/>
    <p:sldId id="350" r:id="rId65"/>
    <p:sldId id="351" r:id="rId66"/>
    <p:sldId id="352" r:id="rId67"/>
    <p:sldId id="353" r:id="rId68"/>
    <p:sldId id="354" r:id="rId69"/>
    <p:sldId id="355" r:id="rId70"/>
    <p:sldId id="356" r:id="rId71"/>
    <p:sldId id="298" r:id="rId72"/>
    <p:sldId id="288" r:id="rId73"/>
    <p:sldId id="289" r:id="rId74"/>
    <p:sldId id="292" r:id="rId75"/>
    <p:sldId id="290" r:id="rId76"/>
    <p:sldId id="291" r:id="rId77"/>
    <p:sldId id="293" r:id="rId78"/>
    <p:sldId id="299" r:id="rId79"/>
    <p:sldId id="300" r:id="rId80"/>
    <p:sldId id="301" r:id="rId81"/>
    <p:sldId id="302" r:id="rId82"/>
    <p:sldId id="303" r:id="rId83"/>
    <p:sldId id="304" r:id="rId84"/>
    <p:sldId id="305" r:id="rId85"/>
    <p:sldId id="306" r:id="rId86"/>
    <p:sldId id="307" r:id="rId87"/>
    <p:sldId id="308" r:id="rId88"/>
    <p:sldId id="357" r:id="rId8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29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3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notesMaster" Target="notesMasters/notesMaster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viewProps" Target="view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E1EB8F-0B92-404C-B560-FDF2771C543B}" type="datetimeFigureOut">
              <a:rPr lang="zh-TW" altLang="en-US" smtClean="0"/>
              <a:t>2021/6/7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7BBF28-5987-4107-8A8C-2782E94B84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6125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7BBF28-5987-4107-8A8C-2782E94B84A9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35825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7BBF28-5987-4107-8A8C-2782E94B84A9}" type="slidenum">
              <a:rPr lang="zh-TW" altLang="en-US" smtClean="0"/>
              <a:t>69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41309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3E548F-1DDF-4E4A-B6B9-C035470647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BA77BEB-79D0-4C2C-8FAF-FCE31E7FF9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CB74518-652D-4A6C-9C82-9AA722F01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EBBAD-AF73-4382-8A5B-E374482E6AA4}" type="datetimeFigureOut">
              <a:rPr lang="zh-TW" altLang="en-US" smtClean="0"/>
              <a:t>2021/6/7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8CD19B2-3233-48D2-91C9-8F4066307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D97FCC1-9324-43FA-BA8E-7EAE615CD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88C7C-67E8-45B3-B1F2-BB2286C6DA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3787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6B5731-87F5-4D2D-94E5-D50315B9E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F22D3B3-3DBB-4692-9E80-B50EBFFB42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676577A-DCC7-4628-958E-A629D9763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EBBAD-AF73-4382-8A5B-E374482E6AA4}" type="datetimeFigureOut">
              <a:rPr lang="zh-TW" altLang="en-US" smtClean="0"/>
              <a:t>2021/6/7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99EDAB3-DF2D-45F3-BC47-85A096504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86DB6FA-E813-441A-996D-E37F3F034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88C7C-67E8-45B3-B1F2-BB2286C6DA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4625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A077BCBD-B1B5-4230-8253-FFAFC0EFFA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2F17C91-AA41-4771-9906-6F18D82F23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9642275-4F46-4C75-8C38-2627215F9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EBBAD-AF73-4382-8A5B-E374482E6AA4}" type="datetimeFigureOut">
              <a:rPr lang="zh-TW" altLang="en-US" smtClean="0"/>
              <a:t>2021/6/7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A83430B-C5A1-4CC5-B969-CEB946B23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AF2DFAF-7F1A-45C3-B01F-BE20D8EAB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88C7C-67E8-45B3-B1F2-BB2286C6DA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648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C00B09-9FFF-47C7-964A-C331BB996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4D5E88C-A18C-4381-8CC2-1FECE76F6A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C160D83-D9E1-44BF-BED3-6E01638CE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EBBAD-AF73-4382-8A5B-E374482E6AA4}" type="datetimeFigureOut">
              <a:rPr lang="zh-TW" altLang="en-US" smtClean="0"/>
              <a:t>2021/6/7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5570237-98DB-444A-9566-CFB8EC48A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D3F54EA-67A8-48AE-998D-4B26E068E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88C7C-67E8-45B3-B1F2-BB2286C6DA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6489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21A124-0176-48F3-AAD2-36E275144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EC6EB80-C3CE-46B1-8813-4849E2EE0B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53219A5-FB66-4039-8823-E3D008B28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EBBAD-AF73-4382-8A5B-E374482E6AA4}" type="datetimeFigureOut">
              <a:rPr lang="zh-TW" altLang="en-US" smtClean="0"/>
              <a:t>2021/6/7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5B9C9A1-5252-4B41-B0E6-5F8887DBC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6DC195B-D68E-4CB2-9C03-CA37482E1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88C7C-67E8-45B3-B1F2-BB2286C6DA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896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A730EE-3193-4A70-BABB-3D48A6E0C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C622700-DB09-45EE-B488-84CAA9EA79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4536008-437C-4DBE-A230-116FF13533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8A334B9-E72C-467F-AE7F-2AAC4E54D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EBBAD-AF73-4382-8A5B-E374482E6AA4}" type="datetimeFigureOut">
              <a:rPr lang="zh-TW" altLang="en-US" smtClean="0"/>
              <a:t>2021/6/7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8E4D3D2-ABD8-471F-A9CD-62479725B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73CD58E-1DC2-4D05-990E-7BCE643B3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88C7C-67E8-45B3-B1F2-BB2286C6DA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6179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E0FF50-BA6C-4569-8D18-6C9656C9C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4E991D9-FE31-490A-9589-D40B07F2D0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AE0366C-3697-490C-B5B7-28EDF57329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43C34CF-B49C-49B5-8313-FF154EF69B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F0FB1FC3-68AA-48AF-AF08-D977CEAF82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9960B2D6-1273-47E7-90B9-1573800AD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EBBAD-AF73-4382-8A5B-E374482E6AA4}" type="datetimeFigureOut">
              <a:rPr lang="zh-TW" altLang="en-US" smtClean="0"/>
              <a:t>2021/6/7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72266C2E-7988-4B7C-B589-9374CC03A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9EC97CD2-A6BB-40E5-910B-973328F88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88C7C-67E8-45B3-B1F2-BB2286C6DA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6327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1ECDFB-5A5A-434C-BB08-A457BD40C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B145AF6C-3795-4930-9D81-5FC2EACC5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EBBAD-AF73-4382-8A5B-E374482E6AA4}" type="datetimeFigureOut">
              <a:rPr lang="zh-TW" altLang="en-US" smtClean="0"/>
              <a:t>2021/6/7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85ED01C-7D14-4BBF-81CF-E85781F99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835B84E-C583-4270-B278-3D6ED88CC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88C7C-67E8-45B3-B1F2-BB2286C6DA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9975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60C796F0-3909-45CA-8413-BE88B265E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EBBAD-AF73-4382-8A5B-E374482E6AA4}" type="datetimeFigureOut">
              <a:rPr lang="zh-TW" altLang="en-US" smtClean="0"/>
              <a:t>2021/6/7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8A6B4232-EAAB-4CF1-8AC1-042604681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46C01C8-2079-49C6-8E2A-87B70F3AB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88C7C-67E8-45B3-B1F2-BB2286C6DA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6590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1F7C06-D542-4593-900A-BED18F168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109C132-917F-4536-A9E5-972405118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E3313CE-207A-4C79-A5BA-690316051E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9149989-B4E1-4225-A91A-56A869A50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EBBAD-AF73-4382-8A5B-E374482E6AA4}" type="datetimeFigureOut">
              <a:rPr lang="zh-TW" altLang="en-US" smtClean="0"/>
              <a:t>2021/6/7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A479599-524F-4E9E-ABBF-2373B6DDE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B500C27-039A-4C71-B9F9-47D57AE26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88C7C-67E8-45B3-B1F2-BB2286C6DA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5681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08EEEA-53F1-4105-B8CE-4AD289D82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414E6E08-BD76-4E1F-94A1-1942C600CA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D929E19-B7F3-4075-96E3-E468C166DF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9360DFE-F211-4D45-B819-0409590CD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EBBAD-AF73-4382-8A5B-E374482E6AA4}" type="datetimeFigureOut">
              <a:rPr lang="zh-TW" altLang="en-US" smtClean="0"/>
              <a:t>2021/6/7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486114E-B170-4E7E-99A9-97A59BC02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C68D54C-B732-43DB-A711-1A7B4F6F4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88C7C-67E8-45B3-B1F2-BB2286C6DA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7733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70B71D80-EF5C-4BE8-B779-C6F7FC98D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9434C83-9C2E-4631-A1FD-35118AA6B2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06E1A4C-9EED-44F9-AEE9-77A5811229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BEBBAD-AF73-4382-8A5B-E374482E6AA4}" type="datetimeFigureOut">
              <a:rPr lang="zh-TW" altLang="en-US" smtClean="0"/>
              <a:t>2021/6/7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B44FC20-258D-4242-875B-8B1838E773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37BA7ED-917D-44E0-AD33-279A0FF2BB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A88C7C-67E8-45B3-B1F2-BB2286C6DA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4192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A0CF64-DAA9-4E17-9A40-A3001B46E7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n-US" altLang="zh-TW" dirty="0"/>
            </a:br>
            <a:r>
              <a:rPr lang="en-US" altLang="zh-TW" dirty="0"/>
              <a:t>Mini Project 3</a:t>
            </a:r>
            <a:br>
              <a:rPr lang="en-US" altLang="zh-TW" dirty="0"/>
            </a:br>
            <a:r>
              <a:rPr lang="en-US" altLang="zh-TW" dirty="0"/>
              <a:t>Othello AI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AD57EEE-F8CE-41FB-9A10-BC33A843BC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Due: 6/28 (Mon)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722317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306896-4B78-4947-B23F-4B89D5354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Othello Rules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7D54D3B-970A-4163-92F6-A3F0EAB7F8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Use black and white discs and an 8 x 8 board, black plays first</a:t>
            </a:r>
          </a:p>
          <a:p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Starts with initial board (the board on the previous page)</a:t>
            </a:r>
          </a:p>
          <a:p>
            <a:r>
              <a:rPr lang="en-US" altLang="zh-TW" dirty="0"/>
              <a:t>Player can place disc if the new disc and another same color disc are on a line (horizontal, vertical, diagonal), with one or more contiguous opposite color discs between the two discs of the player</a:t>
            </a:r>
          </a:p>
          <a:p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 opposite color discs between player discs will be flipped</a:t>
            </a:r>
          </a:p>
          <a:p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Player passes if no valid move can be performed</a:t>
            </a:r>
          </a:p>
          <a:p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 game ends when neither player can move</a:t>
            </a:r>
          </a:p>
          <a:p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 one with more discs wins</a:t>
            </a:r>
          </a:p>
          <a:p>
            <a:endParaRPr lang="en-US" altLang="zh-TW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zh-TW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67406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1440F7-00FD-4022-A266-3CF91BD11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Gray discs are valid moves of black</a:t>
            </a:r>
            <a:endParaRPr lang="zh-TW" altLang="en-US" dirty="0"/>
          </a:p>
        </p:txBody>
      </p:sp>
      <p:pic>
        <p:nvPicPr>
          <p:cNvPr id="2050" name="Picture 2" descr="Othello game rules">
            <a:extLst>
              <a:ext uri="{FF2B5EF4-FFF2-40B4-BE49-F238E27FC236}">
                <a16:creationId xmlns:a16="http://schemas.microsoft.com/office/drawing/2014/main" id="{DE767018-BC1E-4049-B95C-419643900B0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9800" y="1690688"/>
            <a:ext cx="4352400" cy="43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DD45A613-477D-48E3-805E-446A022FA28C}"/>
              </a:ext>
            </a:extLst>
          </p:cNvPr>
          <p:cNvSpPr txBox="1"/>
          <p:nvPr/>
        </p:nvSpPr>
        <p:spPr>
          <a:xfrm>
            <a:off x="4230950" y="6116715"/>
            <a:ext cx="3730100" cy="376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Source: https://www.eothello.com/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982815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306896-4B78-4947-B23F-4B89D5354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Othello Rules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7D54D3B-970A-4163-92F6-A3F0EAB7F8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Use black and white discs and an 8 x 8 board, black plays first</a:t>
            </a:r>
          </a:p>
          <a:p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Starts with initial board (the board on the previous page)</a:t>
            </a:r>
          </a:p>
          <a:p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Player can place disc if the new disc and another same color disc are on a line (horizontal, vertical, diagonal), with one or more contiguous opposite color discs between the two discs of the player</a:t>
            </a:r>
          </a:p>
          <a:p>
            <a:r>
              <a:rPr lang="en-US" altLang="zh-TW" dirty="0"/>
              <a:t>The opposite color discs between player discs will be flipped</a:t>
            </a:r>
          </a:p>
          <a:p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Player passes if no valid move can be performed</a:t>
            </a:r>
          </a:p>
          <a:p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 game ends when neither player can move</a:t>
            </a:r>
          </a:p>
          <a:p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 one with more discs wins</a:t>
            </a:r>
          </a:p>
          <a:p>
            <a:endParaRPr lang="en-US" altLang="zh-TW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zh-TW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26941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8B512A-B9B7-4C59-8C61-E2EE227B6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Black plays (2, 3), one white disc is flipped</a:t>
            </a:r>
            <a:endParaRPr lang="zh-TW" altLang="en-US" dirty="0"/>
          </a:p>
        </p:txBody>
      </p:sp>
      <p:pic>
        <p:nvPicPr>
          <p:cNvPr id="3074" name="Picture 2" descr="Othello game rules">
            <a:extLst>
              <a:ext uri="{FF2B5EF4-FFF2-40B4-BE49-F238E27FC236}">
                <a16:creationId xmlns:a16="http://schemas.microsoft.com/office/drawing/2014/main" id="{37998B20-D05F-4CB6-8A41-6445022E8DA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6600" y="1690688"/>
            <a:ext cx="4338799" cy="43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F73F2580-1A15-41B0-8E48-D770CFD5D07C}"/>
              </a:ext>
            </a:extLst>
          </p:cNvPr>
          <p:cNvSpPr txBox="1"/>
          <p:nvPr/>
        </p:nvSpPr>
        <p:spPr>
          <a:xfrm>
            <a:off x="4230950" y="6116715"/>
            <a:ext cx="3730100" cy="376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Source: https://www.eothello.com/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09478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306896-4B78-4947-B23F-4B89D5354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Othello Rules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7D54D3B-970A-4163-92F6-A3F0EAB7F8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Use black and white discs and an 8 x 8 board, black plays first</a:t>
            </a:r>
          </a:p>
          <a:p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Starts with initial board (the board on the previous page)</a:t>
            </a:r>
          </a:p>
          <a:p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Player can place disc if the new disc and another same color disc are on a line (horizontal, vertical, diagonal), with one or more contiguous opposite color discs between the two discs of the player</a:t>
            </a:r>
          </a:p>
          <a:p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 opposite color discs between player discs will be flipped</a:t>
            </a:r>
          </a:p>
          <a:p>
            <a:r>
              <a:rPr lang="en-US" altLang="zh-TW" dirty="0"/>
              <a:t>Player passes if no valid move can be performed</a:t>
            </a:r>
          </a:p>
          <a:p>
            <a:r>
              <a:rPr lang="en-US" altLang="zh-TW" dirty="0"/>
              <a:t>The game ends when neither player can move</a:t>
            </a:r>
          </a:p>
          <a:p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 one with more discs wins</a:t>
            </a:r>
          </a:p>
          <a:p>
            <a:endParaRPr lang="en-US" altLang="zh-TW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zh-TW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40932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8F3841-E02F-4E81-9886-DAD48C43D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Since neither player can move, game ends</a:t>
            </a:r>
            <a:endParaRPr lang="zh-TW" alt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D5B5128A-54FC-492D-82D0-0BB67CC067B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0331" y="1690688"/>
            <a:ext cx="435133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B3EF3735-95F8-4387-882E-B6D7B617B5D2}"/>
              </a:ext>
            </a:extLst>
          </p:cNvPr>
          <p:cNvSpPr txBox="1"/>
          <p:nvPr/>
        </p:nvSpPr>
        <p:spPr>
          <a:xfrm>
            <a:off x="4230950" y="6116715"/>
            <a:ext cx="3730100" cy="376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Source: https://www.eothello.com/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182026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306896-4B78-4947-B23F-4B89D5354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Othello Rules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7D54D3B-970A-4163-92F6-A3F0EAB7F8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Use black and white discs and an 8 x 8 board, black plays first</a:t>
            </a:r>
          </a:p>
          <a:p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Starts with initial board (the board on the previous page)</a:t>
            </a:r>
          </a:p>
          <a:p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Player can place disc if the new disc and another same color disc are on a line (horizontal, vertical, diagonal), with one or more contiguous opposite color discs between the two discs of the player</a:t>
            </a:r>
          </a:p>
          <a:p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 opposite color discs between player discs will be flipped</a:t>
            </a:r>
          </a:p>
          <a:p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Player passes if no valid move can be performed</a:t>
            </a:r>
          </a:p>
          <a:p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 game ends when neither player can move</a:t>
            </a:r>
          </a:p>
          <a:p>
            <a:r>
              <a:rPr lang="en-US" altLang="zh-TW" dirty="0"/>
              <a:t>The one with more discs wins</a:t>
            </a:r>
          </a:p>
          <a:p>
            <a:endParaRPr lang="en-US" altLang="zh-TW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zh-TW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97531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8F3841-E02F-4E81-9886-DAD48C43D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White wins with more discs</a:t>
            </a:r>
            <a:endParaRPr lang="zh-TW" altLang="en-US" dirty="0"/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06B9995F-5E4F-4A62-AFCE-AB67B21517B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0331" y="1690688"/>
            <a:ext cx="435133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9E53FB18-D56A-4A5D-8245-45A58F4B687A}"/>
              </a:ext>
            </a:extLst>
          </p:cNvPr>
          <p:cNvSpPr txBox="1"/>
          <p:nvPr/>
        </p:nvSpPr>
        <p:spPr>
          <a:xfrm>
            <a:off x="4230950" y="6116715"/>
            <a:ext cx="3730100" cy="376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Source: https://www.eothello.com/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768604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26AB76-C727-498F-A58D-D0E967964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8F7B75A-A7D3-4CDE-8450-CFCEB3675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Othello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State Value Function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Minimax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Alpha-Beta Pruning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How To Design Your AI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Package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Requirements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Grading</a:t>
            </a:r>
          </a:p>
          <a:p>
            <a:pPr marL="514350" indent="-514350">
              <a:buFont typeface="+mj-lt"/>
              <a:buAutoNum type="arabicPeriod"/>
            </a:pP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177700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603BD4-3C95-4BCC-9CFA-120785603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State Value Function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733176F-E214-4965-B0EB-80689BEEBF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 program should decide which move is better</a:t>
            </a:r>
          </a:p>
          <a:p>
            <a:endParaRPr lang="en-US" altLang="zh-TW" dirty="0"/>
          </a:p>
          <a:p>
            <a:r>
              <a:rPr lang="en-US" altLang="zh-TW" dirty="0"/>
              <a:t>We can pick the move which leads to the board with highest score</a:t>
            </a:r>
          </a:p>
          <a:p>
            <a:endParaRPr lang="en-US" altLang="zh-TW" dirty="0"/>
          </a:p>
          <a:p>
            <a:r>
              <a:rPr lang="en-US" altLang="zh-TW" dirty="0"/>
              <a:t>Thus, we need a function to evaluate the score of the board</a:t>
            </a:r>
          </a:p>
          <a:p>
            <a:endParaRPr lang="en-US" altLang="zh-TW" dirty="0"/>
          </a:p>
          <a:p>
            <a:r>
              <a:rPr lang="en-US" altLang="zh-TW" dirty="0"/>
              <a:t>It is the “state value function”</a:t>
            </a:r>
          </a:p>
          <a:p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302328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26AB76-C727-498F-A58D-D0E967964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8F7B75A-A7D3-4CDE-8450-CFCEB3675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Othello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State Value Function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Minimax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Alpha-Beta Pruning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How To Design Your AI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Package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Requirements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Grading</a:t>
            </a:r>
          </a:p>
          <a:p>
            <a:pPr marL="514350" indent="-514350">
              <a:buFont typeface="+mj-lt"/>
              <a:buAutoNum type="arabicPeriod"/>
            </a:pP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518801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32F020-81E0-455C-955E-5B4D3D287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State Value Function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4A19C44-E473-4CE3-ADC7-11918FA23C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State =&gt; the board</a:t>
            </a:r>
          </a:p>
          <a:p>
            <a:endParaRPr lang="en-US" altLang="zh-TW" dirty="0"/>
          </a:p>
          <a:p>
            <a:r>
              <a:rPr lang="en-US" altLang="zh-TW" dirty="0"/>
              <a:t>Value =&gt; how “good” the board is</a:t>
            </a:r>
          </a:p>
          <a:p>
            <a:endParaRPr lang="en-US" altLang="zh-TW" dirty="0"/>
          </a:p>
          <a:p>
            <a:r>
              <a:rPr lang="en-US" altLang="zh-TW" dirty="0"/>
              <a:t>Function =&gt; given a board, output the value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707731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E232E8-23D1-4B4E-9080-33D2DE55D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Simple Example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DBDDF2-8053-433B-8E96-831E15D03E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According to the Othello rule, we win if we have more discs than the opponent when the game ends</a:t>
            </a:r>
            <a:endParaRPr lang="zh-TW" altLang="en-US" dirty="0"/>
          </a:p>
          <a:p>
            <a:endParaRPr lang="en-US" altLang="zh-TW" dirty="0"/>
          </a:p>
          <a:p>
            <a:r>
              <a:rPr lang="en-US" altLang="zh-TW" dirty="0"/>
              <a:t>Thus, we can define a simple value function:</a:t>
            </a:r>
          </a:p>
          <a:p>
            <a:endParaRPr lang="en-US" altLang="zh-TW" dirty="0"/>
          </a:p>
          <a:p>
            <a:r>
              <a:rPr lang="en-US" altLang="zh-TW" dirty="0">
                <a:solidFill>
                  <a:srgbClr val="FF0000"/>
                </a:solidFill>
              </a:rPr>
              <a:t>Value = player discs – opponent discs</a:t>
            </a:r>
          </a:p>
        </p:txBody>
      </p:sp>
    </p:spTree>
    <p:extLst>
      <p:ext uri="{BB962C8B-B14F-4D97-AF65-F5344CB8AC3E}">
        <p14:creationId xmlns:p14="http://schemas.microsoft.com/office/powerpoint/2010/main" val="42904373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E94D66-8681-45DE-9869-E96D3FB81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Suppose we play as black, value = 4 – 1 = 3</a:t>
            </a:r>
            <a:endParaRPr lang="zh-TW" altLang="en-US" dirty="0"/>
          </a:p>
        </p:txBody>
      </p:sp>
      <p:pic>
        <p:nvPicPr>
          <p:cNvPr id="4" name="Picture 2" descr="Othello game rules">
            <a:extLst>
              <a:ext uri="{FF2B5EF4-FFF2-40B4-BE49-F238E27FC236}">
                <a16:creationId xmlns:a16="http://schemas.microsoft.com/office/drawing/2014/main" id="{B902848C-0B7A-4993-8293-6A9258EDC88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6600" y="1690688"/>
            <a:ext cx="4338799" cy="43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4CF04201-524C-45F0-ADE5-F95D58BFD2B3}"/>
              </a:ext>
            </a:extLst>
          </p:cNvPr>
          <p:cNvSpPr txBox="1"/>
          <p:nvPr/>
        </p:nvSpPr>
        <p:spPr>
          <a:xfrm>
            <a:off x="4230950" y="6116715"/>
            <a:ext cx="3730100" cy="376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Source: https://www.eothello.com/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78421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109380-55A8-4B23-8284-40B810412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Another example, value = 40 – 24 = 16</a:t>
            </a:r>
            <a:endParaRPr lang="zh-TW" altLang="en-US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1C4E0788-16C7-44AA-922C-D2F6579855C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0331" y="1690688"/>
            <a:ext cx="435133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5EE33B18-25A7-43B3-AC5D-2F7202C83CB1}"/>
              </a:ext>
            </a:extLst>
          </p:cNvPr>
          <p:cNvSpPr txBox="1"/>
          <p:nvPr/>
        </p:nvSpPr>
        <p:spPr>
          <a:xfrm>
            <a:off x="4230950" y="6116715"/>
            <a:ext cx="3730100" cy="376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Source: https://www.eothello.com/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33990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F4B39B-8941-4BC5-A83F-7292D1E95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Use value function to pick the next move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6937341-DDFA-4D60-9D40-4159F082D9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71346"/>
          </a:xfrm>
        </p:spPr>
        <p:txBody>
          <a:bodyPr/>
          <a:lstStyle/>
          <a:p>
            <a:r>
              <a:rPr lang="en-US" altLang="zh-TW" dirty="0"/>
              <a:t>Suppose we have three valid moves, A, B, and C:</a:t>
            </a:r>
            <a:endParaRPr lang="zh-TW" altLang="en-US" dirty="0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EE18B9FB-8DB0-4E35-A435-C2419D1AADFF}"/>
              </a:ext>
            </a:extLst>
          </p:cNvPr>
          <p:cNvSpPr/>
          <p:nvPr/>
        </p:nvSpPr>
        <p:spPr>
          <a:xfrm>
            <a:off x="5447930" y="2531908"/>
            <a:ext cx="1296140" cy="129614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Current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28507F9B-EA08-497E-83B9-4462A9528F73}"/>
              </a:ext>
            </a:extLst>
          </p:cNvPr>
          <p:cNvSpPr/>
          <p:nvPr/>
        </p:nvSpPr>
        <p:spPr>
          <a:xfrm>
            <a:off x="2377736" y="4693914"/>
            <a:ext cx="1296140" cy="129614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After</a:t>
            </a:r>
          </a:p>
          <a:p>
            <a:pPr algn="ctr"/>
            <a:r>
              <a:rPr lang="en-US" altLang="zh-TW" dirty="0">
                <a:solidFill>
                  <a:schemeClr val="tx1"/>
                </a:solidFill>
              </a:rPr>
              <a:t>Move A</a:t>
            </a: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7782F4C1-1966-4D2C-A121-63E743BB3B82}"/>
              </a:ext>
            </a:extLst>
          </p:cNvPr>
          <p:cNvSpPr/>
          <p:nvPr/>
        </p:nvSpPr>
        <p:spPr>
          <a:xfrm>
            <a:off x="5447930" y="4664029"/>
            <a:ext cx="1296140" cy="129614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After</a:t>
            </a:r>
          </a:p>
          <a:p>
            <a:pPr algn="ctr"/>
            <a:r>
              <a:rPr lang="en-US" altLang="zh-TW" dirty="0">
                <a:solidFill>
                  <a:schemeClr val="tx1"/>
                </a:solidFill>
              </a:rPr>
              <a:t>Move B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768FC011-36E4-4FAA-B595-345334A78D80}"/>
              </a:ext>
            </a:extLst>
          </p:cNvPr>
          <p:cNvSpPr/>
          <p:nvPr/>
        </p:nvSpPr>
        <p:spPr>
          <a:xfrm>
            <a:off x="8518124" y="4664029"/>
            <a:ext cx="1296140" cy="129614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After</a:t>
            </a:r>
          </a:p>
          <a:p>
            <a:pPr algn="ctr"/>
            <a:r>
              <a:rPr lang="en-US" altLang="zh-TW" dirty="0">
                <a:solidFill>
                  <a:schemeClr val="tx1"/>
                </a:solidFill>
              </a:rPr>
              <a:t>Move C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3F2B1570-DA6A-4014-9371-8C864873EA2A}"/>
              </a:ext>
            </a:extLst>
          </p:cNvPr>
          <p:cNvCxnSpPr>
            <a:cxnSpLocks/>
            <a:stCxn id="4" idx="4"/>
            <a:endCxn id="5" idx="0"/>
          </p:cNvCxnSpPr>
          <p:nvPr/>
        </p:nvCxnSpPr>
        <p:spPr>
          <a:xfrm flipH="1">
            <a:off x="3025806" y="3828048"/>
            <a:ext cx="3070194" cy="8658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8836FADB-20EC-4006-8D30-0F06FDCA156D}"/>
              </a:ext>
            </a:extLst>
          </p:cNvPr>
          <p:cNvCxnSpPr>
            <a:cxnSpLocks/>
            <a:stCxn id="4" idx="4"/>
            <a:endCxn id="6" idx="0"/>
          </p:cNvCxnSpPr>
          <p:nvPr/>
        </p:nvCxnSpPr>
        <p:spPr>
          <a:xfrm>
            <a:off x="6096000" y="3828048"/>
            <a:ext cx="0" cy="8359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94671F2B-8034-446A-A3E2-1E2A342C5FAC}"/>
              </a:ext>
            </a:extLst>
          </p:cNvPr>
          <p:cNvCxnSpPr>
            <a:cxnSpLocks/>
            <a:stCxn id="4" idx="4"/>
            <a:endCxn id="7" idx="0"/>
          </p:cNvCxnSpPr>
          <p:nvPr/>
        </p:nvCxnSpPr>
        <p:spPr>
          <a:xfrm>
            <a:off x="6096000" y="3828048"/>
            <a:ext cx="3070194" cy="8359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B5CE7B89-8A0C-428C-8229-825546AF63B0}"/>
              </a:ext>
            </a:extLst>
          </p:cNvPr>
          <p:cNvSpPr txBox="1"/>
          <p:nvPr/>
        </p:nvSpPr>
        <p:spPr>
          <a:xfrm>
            <a:off x="3799643" y="3828048"/>
            <a:ext cx="905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Move A</a:t>
            </a:r>
            <a:endParaRPr lang="zh-TW" altLang="en-US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9973987B-EC84-4C39-B295-D6A631565C47}"/>
              </a:ext>
            </a:extLst>
          </p:cNvPr>
          <p:cNvSpPr txBox="1"/>
          <p:nvPr/>
        </p:nvSpPr>
        <p:spPr>
          <a:xfrm>
            <a:off x="5190479" y="4106786"/>
            <a:ext cx="905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Move B</a:t>
            </a:r>
            <a:endParaRPr lang="zh-TW" altLang="en-US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E62AF14F-2A14-4EB8-AF54-8805842D20DC}"/>
              </a:ext>
            </a:extLst>
          </p:cNvPr>
          <p:cNvSpPr txBox="1"/>
          <p:nvPr/>
        </p:nvSpPr>
        <p:spPr>
          <a:xfrm>
            <a:off x="7486835" y="3876706"/>
            <a:ext cx="905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Move C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173167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F4B39B-8941-4BC5-A83F-7292D1E95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Use value function to pick the next move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6937341-DDFA-4D60-9D40-4159F082D9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71346"/>
          </a:xfrm>
        </p:spPr>
        <p:txBody>
          <a:bodyPr/>
          <a:lstStyle/>
          <a:p>
            <a:r>
              <a:rPr lang="en-US" altLang="zh-TW" dirty="0"/>
              <a:t>After evaluating the state values, we have 20, -15, and 30</a:t>
            </a:r>
            <a:endParaRPr lang="zh-TW" altLang="en-US" dirty="0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EE18B9FB-8DB0-4E35-A435-C2419D1AADFF}"/>
              </a:ext>
            </a:extLst>
          </p:cNvPr>
          <p:cNvSpPr/>
          <p:nvPr/>
        </p:nvSpPr>
        <p:spPr>
          <a:xfrm>
            <a:off x="5447930" y="2531908"/>
            <a:ext cx="1296140" cy="129614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Current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28507F9B-EA08-497E-83B9-4462A9528F73}"/>
              </a:ext>
            </a:extLst>
          </p:cNvPr>
          <p:cNvSpPr/>
          <p:nvPr/>
        </p:nvSpPr>
        <p:spPr>
          <a:xfrm>
            <a:off x="2377736" y="4693914"/>
            <a:ext cx="1296140" cy="129614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Value</a:t>
            </a:r>
          </a:p>
          <a:p>
            <a:pPr algn="ctr"/>
            <a:r>
              <a:rPr lang="en-US" altLang="zh-TW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7782F4C1-1966-4D2C-A121-63E743BB3B82}"/>
              </a:ext>
            </a:extLst>
          </p:cNvPr>
          <p:cNvSpPr/>
          <p:nvPr/>
        </p:nvSpPr>
        <p:spPr>
          <a:xfrm>
            <a:off x="5447930" y="4664029"/>
            <a:ext cx="1296140" cy="129614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Value</a:t>
            </a:r>
          </a:p>
          <a:p>
            <a:pPr algn="ctr"/>
            <a:r>
              <a:rPr lang="en-US" altLang="zh-TW" dirty="0">
                <a:solidFill>
                  <a:schemeClr val="tx1"/>
                </a:solidFill>
              </a:rPr>
              <a:t>-15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768FC011-36E4-4FAA-B595-345334A78D80}"/>
              </a:ext>
            </a:extLst>
          </p:cNvPr>
          <p:cNvSpPr/>
          <p:nvPr/>
        </p:nvSpPr>
        <p:spPr>
          <a:xfrm>
            <a:off x="8518124" y="4664029"/>
            <a:ext cx="1296140" cy="129614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Value</a:t>
            </a:r>
          </a:p>
          <a:p>
            <a:pPr algn="ctr"/>
            <a:r>
              <a:rPr lang="en-US" altLang="zh-TW" dirty="0">
                <a:solidFill>
                  <a:schemeClr val="tx1"/>
                </a:solidFill>
              </a:rPr>
              <a:t>30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3F2B1570-DA6A-4014-9371-8C864873EA2A}"/>
              </a:ext>
            </a:extLst>
          </p:cNvPr>
          <p:cNvCxnSpPr>
            <a:cxnSpLocks/>
            <a:stCxn id="4" idx="4"/>
            <a:endCxn id="5" idx="0"/>
          </p:cNvCxnSpPr>
          <p:nvPr/>
        </p:nvCxnSpPr>
        <p:spPr>
          <a:xfrm flipH="1">
            <a:off x="3025806" y="3828048"/>
            <a:ext cx="3070194" cy="8658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8836FADB-20EC-4006-8D30-0F06FDCA156D}"/>
              </a:ext>
            </a:extLst>
          </p:cNvPr>
          <p:cNvCxnSpPr>
            <a:cxnSpLocks/>
            <a:stCxn id="4" idx="4"/>
            <a:endCxn id="6" idx="0"/>
          </p:cNvCxnSpPr>
          <p:nvPr/>
        </p:nvCxnSpPr>
        <p:spPr>
          <a:xfrm>
            <a:off x="6096000" y="3828048"/>
            <a:ext cx="0" cy="8359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94671F2B-8034-446A-A3E2-1E2A342C5FAC}"/>
              </a:ext>
            </a:extLst>
          </p:cNvPr>
          <p:cNvCxnSpPr>
            <a:cxnSpLocks/>
            <a:stCxn id="4" idx="4"/>
            <a:endCxn id="7" idx="0"/>
          </p:cNvCxnSpPr>
          <p:nvPr/>
        </p:nvCxnSpPr>
        <p:spPr>
          <a:xfrm>
            <a:off x="6096000" y="3828048"/>
            <a:ext cx="3070194" cy="8359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B5CE7B89-8A0C-428C-8229-825546AF63B0}"/>
              </a:ext>
            </a:extLst>
          </p:cNvPr>
          <p:cNvSpPr txBox="1"/>
          <p:nvPr/>
        </p:nvSpPr>
        <p:spPr>
          <a:xfrm>
            <a:off x="3799643" y="3828048"/>
            <a:ext cx="905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Move A</a:t>
            </a:r>
            <a:endParaRPr lang="zh-TW" altLang="en-US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9973987B-EC84-4C39-B295-D6A631565C47}"/>
              </a:ext>
            </a:extLst>
          </p:cNvPr>
          <p:cNvSpPr txBox="1"/>
          <p:nvPr/>
        </p:nvSpPr>
        <p:spPr>
          <a:xfrm>
            <a:off x="5190479" y="4106786"/>
            <a:ext cx="905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Move B</a:t>
            </a:r>
            <a:endParaRPr lang="zh-TW" altLang="en-US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E62AF14F-2A14-4EB8-AF54-8805842D20DC}"/>
              </a:ext>
            </a:extLst>
          </p:cNvPr>
          <p:cNvSpPr txBox="1"/>
          <p:nvPr/>
        </p:nvSpPr>
        <p:spPr>
          <a:xfrm>
            <a:off x="7486835" y="3876706"/>
            <a:ext cx="905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Move C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25207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F4B39B-8941-4BC5-A83F-7292D1E95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Use value function to pick the next move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6937341-DDFA-4D60-9D40-4159F082D9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71346"/>
          </a:xfrm>
        </p:spPr>
        <p:txBody>
          <a:bodyPr>
            <a:normAutofit/>
          </a:bodyPr>
          <a:lstStyle/>
          <a:p>
            <a:r>
              <a:rPr lang="en-US" altLang="zh-TW" dirty="0"/>
              <a:t>We pick move C to be our next step since it leads to the highest value</a:t>
            </a:r>
            <a:endParaRPr lang="zh-TW" altLang="en-US" dirty="0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EE18B9FB-8DB0-4E35-A435-C2419D1AADFF}"/>
              </a:ext>
            </a:extLst>
          </p:cNvPr>
          <p:cNvSpPr/>
          <p:nvPr/>
        </p:nvSpPr>
        <p:spPr>
          <a:xfrm>
            <a:off x="5447930" y="2531908"/>
            <a:ext cx="1296140" cy="129614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Current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28507F9B-EA08-497E-83B9-4462A9528F73}"/>
              </a:ext>
            </a:extLst>
          </p:cNvPr>
          <p:cNvSpPr/>
          <p:nvPr/>
        </p:nvSpPr>
        <p:spPr>
          <a:xfrm>
            <a:off x="2377736" y="4693914"/>
            <a:ext cx="1296140" cy="129614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Value</a:t>
            </a:r>
          </a:p>
          <a:p>
            <a:pPr algn="ctr"/>
            <a:r>
              <a:rPr lang="en-US" altLang="zh-TW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7782F4C1-1966-4D2C-A121-63E743BB3B82}"/>
              </a:ext>
            </a:extLst>
          </p:cNvPr>
          <p:cNvSpPr/>
          <p:nvPr/>
        </p:nvSpPr>
        <p:spPr>
          <a:xfrm>
            <a:off x="5447930" y="4664029"/>
            <a:ext cx="1296140" cy="129614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Value</a:t>
            </a:r>
          </a:p>
          <a:p>
            <a:pPr algn="ctr"/>
            <a:r>
              <a:rPr lang="en-US" altLang="zh-TW" dirty="0">
                <a:solidFill>
                  <a:schemeClr val="tx1"/>
                </a:solidFill>
              </a:rPr>
              <a:t>-15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768FC011-36E4-4FAA-B595-345334A78D80}"/>
              </a:ext>
            </a:extLst>
          </p:cNvPr>
          <p:cNvSpPr/>
          <p:nvPr/>
        </p:nvSpPr>
        <p:spPr>
          <a:xfrm>
            <a:off x="8518124" y="4664029"/>
            <a:ext cx="1296140" cy="129614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rgbClr val="FF0000"/>
                </a:solidFill>
              </a:rPr>
              <a:t>Value</a:t>
            </a:r>
          </a:p>
          <a:p>
            <a:pPr algn="ctr"/>
            <a:r>
              <a:rPr lang="en-US" altLang="zh-TW" b="1" dirty="0">
                <a:solidFill>
                  <a:srgbClr val="FF0000"/>
                </a:solidFill>
              </a:rPr>
              <a:t>30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3F2B1570-DA6A-4014-9371-8C864873EA2A}"/>
              </a:ext>
            </a:extLst>
          </p:cNvPr>
          <p:cNvCxnSpPr>
            <a:cxnSpLocks/>
            <a:stCxn id="4" idx="4"/>
            <a:endCxn id="5" idx="0"/>
          </p:cNvCxnSpPr>
          <p:nvPr/>
        </p:nvCxnSpPr>
        <p:spPr>
          <a:xfrm flipH="1">
            <a:off x="3025806" y="3828048"/>
            <a:ext cx="3070194" cy="8658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8836FADB-20EC-4006-8D30-0F06FDCA156D}"/>
              </a:ext>
            </a:extLst>
          </p:cNvPr>
          <p:cNvCxnSpPr>
            <a:cxnSpLocks/>
            <a:stCxn id="4" idx="4"/>
            <a:endCxn id="6" idx="0"/>
          </p:cNvCxnSpPr>
          <p:nvPr/>
        </p:nvCxnSpPr>
        <p:spPr>
          <a:xfrm>
            <a:off x="6096000" y="3828048"/>
            <a:ext cx="0" cy="8359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94671F2B-8034-446A-A3E2-1E2A342C5FAC}"/>
              </a:ext>
            </a:extLst>
          </p:cNvPr>
          <p:cNvCxnSpPr>
            <a:cxnSpLocks/>
            <a:stCxn id="4" idx="4"/>
            <a:endCxn id="7" idx="0"/>
          </p:cNvCxnSpPr>
          <p:nvPr/>
        </p:nvCxnSpPr>
        <p:spPr>
          <a:xfrm>
            <a:off x="6096000" y="3828048"/>
            <a:ext cx="3070194" cy="83598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B5CE7B89-8A0C-428C-8229-825546AF63B0}"/>
              </a:ext>
            </a:extLst>
          </p:cNvPr>
          <p:cNvSpPr txBox="1"/>
          <p:nvPr/>
        </p:nvSpPr>
        <p:spPr>
          <a:xfrm>
            <a:off x="3799643" y="3828048"/>
            <a:ext cx="905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Move A</a:t>
            </a:r>
            <a:endParaRPr lang="zh-TW" altLang="en-US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9973987B-EC84-4C39-B295-D6A631565C47}"/>
              </a:ext>
            </a:extLst>
          </p:cNvPr>
          <p:cNvSpPr txBox="1"/>
          <p:nvPr/>
        </p:nvSpPr>
        <p:spPr>
          <a:xfrm>
            <a:off x="5190479" y="4106786"/>
            <a:ext cx="905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Move B</a:t>
            </a:r>
            <a:endParaRPr lang="zh-TW" altLang="en-US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E62AF14F-2A14-4EB8-AF54-8805842D20DC}"/>
              </a:ext>
            </a:extLst>
          </p:cNvPr>
          <p:cNvSpPr txBox="1"/>
          <p:nvPr/>
        </p:nvSpPr>
        <p:spPr>
          <a:xfrm>
            <a:off x="7486835" y="3876706"/>
            <a:ext cx="905522" cy="369332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Move C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85178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5B035E-4AE1-4CB3-96E5-A86018335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Stronger Value Functions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0BF3F5-3C19-4F4D-BEE2-D850B0AEFC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 value function in the previous example is too simple</a:t>
            </a:r>
          </a:p>
          <a:p>
            <a:endParaRPr lang="en-US" altLang="zh-TW" dirty="0"/>
          </a:p>
          <a:p>
            <a:r>
              <a:rPr lang="en-US" altLang="zh-TW" dirty="0">
                <a:solidFill>
                  <a:srgbClr val="FF0000"/>
                </a:solidFill>
              </a:rPr>
              <a:t>It is nearly impossible to beat the baselines by using it</a:t>
            </a:r>
          </a:p>
          <a:p>
            <a:endParaRPr lang="en-US" altLang="zh-TW" dirty="0"/>
          </a:p>
          <a:p>
            <a:r>
              <a:rPr lang="en-US" altLang="zh-TW" dirty="0"/>
              <a:t>In this mini project, you must </a:t>
            </a:r>
            <a:r>
              <a:rPr lang="en-US" altLang="zh-TW" dirty="0">
                <a:solidFill>
                  <a:srgbClr val="FF0000"/>
                </a:solidFill>
              </a:rPr>
              <a:t>design a stronger value function </a:t>
            </a:r>
            <a:r>
              <a:rPr lang="en-US" altLang="zh-TW" dirty="0"/>
              <a:t>to evaluate how “good” the board is</a:t>
            </a:r>
          </a:p>
        </p:txBody>
      </p:sp>
    </p:spTree>
    <p:extLst>
      <p:ext uri="{BB962C8B-B14F-4D97-AF65-F5344CB8AC3E}">
        <p14:creationId xmlns:p14="http://schemas.microsoft.com/office/powerpoint/2010/main" val="17440956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6AB183-4D70-4C63-B8A6-B9640988C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Features You Can Utilize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6614075-D81D-4FF0-87D8-7EDB073AF7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Disc count</a:t>
            </a:r>
          </a:p>
          <a:p>
            <a:endParaRPr lang="en-US" altLang="zh-TW" sz="2000" dirty="0"/>
          </a:p>
          <a:p>
            <a:r>
              <a:rPr lang="en-US" altLang="zh-TW" dirty="0"/>
              <a:t>Valid move count</a:t>
            </a:r>
          </a:p>
          <a:p>
            <a:endParaRPr lang="en-US" altLang="zh-TW" sz="2000" dirty="0"/>
          </a:p>
          <a:p>
            <a:r>
              <a:rPr lang="en-US" altLang="zh-TW" dirty="0"/>
              <a:t>Disc position</a:t>
            </a:r>
          </a:p>
          <a:p>
            <a:endParaRPr lang="en-US" altLang="zh-TW" sz="2000" dirty="0"/>
          </a:p>
          <a:p>
            <a:r>
              <a:rPr lang="en-US" altLang="zh-TW" dirty="0"/>
              <a:t>Game status (win, lose, skipped turn)</a:t>
            </a:r>
          </a:p>
          <a:p>
            <a:endParaRPr lang="en-US" altLang="zh-TW" sz="2000" dirty="0"/>
          </a:p>
          <a:p>
            <a:r>
              <a:rPr lang="en-US" altLang="zh-TW" dirty="0">
                <a:solidFill>
                  <a:srgbClr val="FF0000"/>
                </a:solidFill>
              </a:rPr>
              <a:t>Try to figure out more features by yourself</a:t>
            </a:r>
          </a:p>
        </p:txBody>
      </p:sp>
    </p:spTree>
    <p:extLst>
      <p:ext uri="{BB962C8B-B14F-4D97-AF65-F5344CB8AC3E}">
        <p14:creationId xmlns:p14="http://schemas.microsoft.com/office/powerpoint/2010/main" val="15216723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26AB76-C727-498F-A58D-D0E967964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8F7B75A-A7D3-4CDE-8450-CFCEB3675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Othello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State Value Function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Minimax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Alpha-Beta Pruning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How To Design Your AI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Package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Requirements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Grading</a:t>
            </a:r>
          </a:p>
          <a:p>
            <a:pPr marL="514350" indent="-514350">
              <a:buFont typeface="+mj-lt"/>
              <a:buAutoNum type="arabicPeriod"/>
            </a:pP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19265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26AB76-C727-498F-A58D-D0E967964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8F7B75A-A7D3-4CDE-8450-CFCEB3675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Othello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State Value Function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Minimax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Alpha-Beta Pruning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How To Design Your AI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Package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Requirements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Grading</a:t>
            </a:r>
          </a:p>
          <a:p>
            <a:pPr marL="514350" indent="-514350">
              <a:buFont typeface="+mj-lt"/>
              <a:buAutoNum type="arabicPeriod"/>
            </a:pP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538273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015574-A227-4591-8DCC-1D51D449D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Minimax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ADD940B-9E66-4359-A0F9-012D93BF7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 the previous example, we only look forward for one step</a:t>
            </a:r>
          </a:p>
          <a:p>
            <a:endParaRPr lang="en-US" altLang="zh-TW" dirty="0"/>
          </a:p>
          <a:p>
            <a:r>
              <a:rPr lang="en-US" altLang="zh-TW" dirty="0"/>
              <a:t>However, the opponent will try its best to defeat you</a:t>
            </a:r>
          </a:p>
          <a:p>
            <a:endParaRPr lang="en-US" altLang="zh-TW" dirty="0"/>
          </a:p>
          <a:p>
            <a:r>
              <a:rPr lang="en-US" altLang="zh-TW" dirty="0"/>
              <a:t>Greedy choice is not always the best</a:t>
            </a:r>
          </a:p>
          <a:p>
            <a:endParaRPr lang="en-US" altLang="zh-TW" dirty="0"/>
          </a:p>
          <a:p>
            <a:r>
              <a:rPr lang="en-US" altLang="zh-TW" dirty="0"/>
              <a:t>We should </a:t>
            </a:r>
            <a:r>
              <a:rPr lang="en-US" altLang="zh-TW" dirty="0">
                <a:solidFill>
                  <a:srgbClr val="FF0000"/>
                </a:solidFill>
              </a:rPr>
              <a:t>look forward for more steps</a:t>
            </a:r>
            <a:r>
              <a:rPr lang="en-US" altLang="zh-TW" dirty="0"/>
              <a:t> and </a:t>
            </a:r>
            <a:r>
              <a:rPr lang="en-US" altLang="zh-TW" dirty="0">
                <a:solidFill>
                  <a:srgbClr val="FF0000"/>
                </a:solidFill>
              </a:rPr>
              <a:t>simulate how the opponent thinks </a:t>
            </a:r>
            <a:r>
              <a:rPr lang="en-US" altLang="zh-TW" dirty="0"/>
              <a:t>to make the </a:t>
            </a:r>
            <a:r>
              <a:rPr lang="en-US" altLang="zh-TW" dirty="0">
                <a:solidFill>
                  <a:srgbClr val="FF0000"/>
                </a:solidFill>
              </a:rPr>
              <a:t>best choice</a:t>
            </a:r>
            <a:r>
              <a:rPr lang="en-US" altLang="zh-TW" dirty="0"/>
              <a:t> with </a:t>
            </a:r>
            <a:r>
              <a:rPr lang="en-US" altLang="zh-TW" dirty="0">
                <a:solidFill>
                  <a:srgbClr val="FF0000"/>
                </a:solidFill>
              </a:rPr>
              <a:t>least risk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3409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7B9831-8376-4642-93F6-824EDBBA8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Minimax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74E05ED-2F44-46FA-A39D-96FCCE548E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Player tries its best to win</a:t>
            </a:r>
          </a:p>
          <a:p>
            <a:pPr lvl="1"/>
            <a:r>
              <a:rPr lang="en-US" altLang="zh-TW" dirty="0"/>
              <a:t>Player picks the move with the highest score</a:t>
            </a:r>
          </a:p>
          <a:p>
            <a:endParaRPr lang="en-US" altLang="zh-TW" dirty="0"/>
          </a:p>
          <a:p>
            <a:r>
              <a:rPr lang="en-US" altLang="zh-TW" dirty="0"/>
              <a:t>Opponent tries its best to defeat the player</a:t>
            </a:r>
          </a:p>
          <a:p>
            <a:pPr lvl="1"/>
            <a:r>
              <a:rPr lang="en-US" altLang="zh-TW" dirty="0"/>
              <a:t>Opponent picks the move with the lowest “player’s value function” score</a:t>
            </a:r>
          </a:p>
          <a:p>
            <a:pPr lvl="1"/>
            <a:r>
              <a:rPr lang="en-US" altLang="zh-TW" dirty="0"/>
              <a:t>That is, opponent tends to </a:t>
            </a:r>
            <a:r>
              <a:rPr lang="en-US" altLang="zh-TW" dirty="0">
                <a:solidFill>
                  <a:srgbClr val="FF0000"/>
                </a:solidFill>
              </a:rPr>
              <a:t>give the player the worst board</a:t>
            </a:r>
          </a:p>
          <a:p>
            <a:endParaRPr lang="en-US" altLang="zh-TW" dirty="0">
              <a:solidFill>
                <a:srgbClr val="FF0000"/>
              </a:solidFill>
            </a:endParaRPr>
          </a:p>
          <a:p>
            <a:r>
              <a:rPr lang="en-US" altLang="zh-TW" dirty="0">
                <a:solidFill>
                  <a:srgbClr val="FF0000"/>
                </a:solidFill>
              </a:rPr>
              <a:t>The Minimax algorithm is based on this player-opponent interaction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52319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7CF06F-A932-4E66-ACD4-1BAAE8E01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Minimax Pseudocode</a:t>
            </a:r>
            <a:endParaRPr lang="zh-TW" altLang="en-US" dirty="0"/>
          </a:p>
        </p:txBody>
      </p:sp>
      <p:pic>
        <p:nvPicPr>
          <p:cNvPr id="11" name="內容版面配置區 10">
            <a:extLst>
              <a:ext uri="{FF2B5EF4-FFF2-40B4-BE49-F238E27FC236}">
                <a16:creationId xmlns:a16="http://schemas.microsoft.com/office/drawing/2014/main" id="{550981D5-A19D-4CA1-A37F-0CA075DD41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9456" y="1690688"/>
            <a:ext cx="9353087" cy="4351338"/>
          </a:xfrm>
        </p:spPr>
      </p:pic>
      <p:sp>
        <p:nvSpPr>
          <p:cNvPr id="14" name="文字方塊 13">
            <a:extLst>
              <a:ext uri="{FF2B5EF4-FFF2-40B4-BE49-F238E27FC236}">
                <a16:creationId xmlns:a16="http://schemas.microsoft.com/office/drawing/2014/main" id="{90651227-47AF-4F7F-8E10-9CE0A80A4DDE}"/>
              </a:ext>
            </a:extLst>
          </p:cNvPr>
          <p:cNvSpPr txBox="1"/>
          <p:nvPr/>
        </p:nvSpPr>
        <p:spPr>
          <a:xfrm>
            <a:off x="3648351" y="6117964"/>
            <a:ext cx="4895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Source: https://en.wikipedia.org/wiki/Minimax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401951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3BEBAA-18B2-47B1-B783-75A964929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</a:t>
            </a:r>
            <a:endParaRPr lang="zh-TW" altLang="en-US" dirty="0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BA1F618C-1C1A-42D9-A693-94513A87D25B}"/>
              </a:ext>
            </a:extLst>
          </p:cNvPr>
          <p:cNvSpPr/>
          <p:nvPr/>
        </p:nvSpPr>
        <p:spPr>
          <a:xfrm>
            <a:off x="4235669" y="2404241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7CB05B3-C76A-4A0E-8849-728E0BF0A440}"/>
              </a:ext>
            </a:extLst>
          </p:cNvPr>
          <p:cNvSpPr/>
          <p:nvPr/>
        </p:nvSpPr>
        <p:spPr>
          <a:xfrm>
            <a:off x="5764924" y="1359612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Now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A6EA90DF-9F0C-4B18-ACD4-E7F1C8EEFE6B}"/>
              </a:ext>
            </a:extLst>
          </p:cNvPr>
          <p:cNvSpPr/>
          <p:nvPr/>
        </p:nvSpPr>
        <p:spPr>
          <a:xfrm>
            <a:off x="7288926" y="2404241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06E9C0A-6452-497E-8090-BA2A893E583D}"/>
              </a:ext>
            </a:extLst>
          </p:cNvPr>
          <p:cNvSpPr/>
          <p:nvPr/>
        </p:nvSpPr>
        <p:spPr>
          <a:xfrm>
            <a:off x="2953406" y="3586655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CE2226A-9CF8-4336-ADEE-F3A54E4C30F9}"/>
              </a:ext>
            </a:extLst>
          </p:cNvPr>
          <p:cNvSpPr/>
          <p:nvPr/>
        </p:nvSpPr>
        <p:spPr>
          <a:xfrm>
            <a:off x="5255173" y="3586655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09B4774-AC75-42C8-B2C6-7D1D0CB47B4B}"/>
              </a:ext>
            </a:extLst>
          </p:cNvPr>
          <p:cNvSpPr/>
          <p:nvPr/>
        </p:nvSpPr>
        <p:spPr>
          <a:xfrm>
            <a:off x="8424041" y="3586655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0B137E64-B018-4E62-8E71-F9B1EDA686DA}"/>
              </a:ext>
            </a:extLst>
          </p:cNvPr>
          <p:cNvSpPr/>
          <p:nvPr/>
        </p:nvSpPr>
        <p:spPr>
          <a:xfrm>
            <a:off x="2953406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37657DAA-A55C-4FBA-8F6F-AECEBFF904BE}"/>
              </a:ext>
            </a:extLst>
          </p:cNvPr>
          <p:cNvSpPr/>
          <p:nvPr/>
        </p:nvSpPr>
        <p:spPr>
          <a:xfrm>
            <a:off x="1676400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9892C0B8-A997-40E7-B62F-E6AF50FC9571}"/>
              </a:ext>
            </a:extLst>
          </p:cNvPr>
          <p:cNvSpPr/>
          <p:nvPr/>
        </p:nvSpPr>
        <p:spPr>
          <a:xfrm>
            <a:off x="4435365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CD0BC0F4-B7E2-45FF-8E56-58AF6A2ED577}"/>
              </a:ext>
            </a:extLst>
          </p:cNvPr>
          <p:cNvSpPr/>
          <p:nvPr/>
        </p:nvSpPr>
        <p:spPr>
          <a:xfrm>
            <a:off x="5255173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D1DD0078-0469-41CC-A31D-CAA634B1A09F}"/>
              </a:ext>
            </a:extLst>
          </p:cNvPr>
          <p:cNvSpPr/>
          <p:nvPr/>
        </p:nvSpPr>
        <p:spPr>
          <a:xfrm>
            <a:off x="6074981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C5A818F9-3859-4E54-88CC-58DECCEBBEC7}"/>
              </a:ext>
            </a:extLst>
          </p:cNvPr>
          <p:cNvSpPr/>
          <p:nvPr/>
        </p:nvSpPr>
        <p:spPr>
          <a:xfrm>
            <a:off x="8424041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586CD234-5F03-42BA-A4C6-05385A830594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 flipH="1">
            <a:off x="4566745" y="2021764"/>
            <a:ext cx="1529255" cy="382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24A58914-4EA0-4A47-8564-6F87B02FD9D2}"/>
              </a:ext>
            </a:extLst>
          </p:cNvPr>
          <p:cNvCxnSpPr>
            <a:cxnSpLocks/>
            <a:stCxn id="4" idx="4"/>
            <a:endCxn id="7" idx="0"/>
          </p:cNvCxnSpPr>
          <p:nvPr/>
        </p:nvCxnSpPr>
        <p:spPr>
          <a:xfrm flipH="1">
            <a:off x="3284482" y="3066393"/>
            <a:ext cx="1282263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99B5C9DC-F7C0-4D05-B710-8B4BE20F07AD}"/>
              </a:ext>
            </a:extLst>
          </p:cNvPr>
          <p:cNvCxnSpPr>
            <a:cxnSpLocks/>
            <a:stCxn id="8" idx="0"/>
            <a:endCxn id="4" idx="4"/>
          </p:cNvCxnSpPr>
          <p:nvPr/>
        </p:nvCxnSpPr>
        <p:spPr>
          <a:xfrm flipH="1" flipV="1">
            <a:off x="4566745" y="3066393"/>
            <a:ext cx="1019504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F26FFA85-7787-4936-AF9A-7F44A51E0926}"/>
              </a:ext>
            </a:extLst>
          </p:cNvPr>
          <p:cNvCxnSpPr>
            <a:cxnSpLocks/>
            <a:stCxn id="11" idx="0"/>
            <a:endCxn id="7" idx="2"/>
          </p:cNvCxnSpPr>
          <p:nvPr/>
        </p:nvCxnSpPr>
        <p:spPr>
          <a:xfrm flipV="1">
            <a:off x="2007476" y="4248807"/>
            <a:ext cx="1277006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99FC1260-3997-4915-9BD7-4931422CE679}"/>
              </a:ext>
            </a:extLst>
          </p:cNvPr>
          <p:cNvCxnSpPr>
            <a:cxnSpLocks/>
            <a:stCxn id="10" idx="0"/>
            <a:endCxn id="7" idx="2"/>
          </p:cNvCxnSpPr>
          <p:nvPr/>
        </p:nvCxnSpPr>
        <p:spPr>
          <a:xfrm flipV="1">
            <a:off x="3284482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1ECD7B0C-AD56-47A8-8133-5DFE7F7A4A55}"/>
              </a:ext>
            </a:extLst>
          </p:cNvPr>
          <p:cNvCxnSpPr>
            <a:cxnSpLocks/>
            <a:stCxn id="12" idx="0"/>
            <a:endCxn id="8" idx="2"/>
          </p:cNvCxnSpPr>
          <p:nvPr/>
        </p:nvCxnSpPr>
        <p:spPr>
          <a:xfrm flipV="1">
            <a:off x="4766441" y="4248807"/>
            <a:ext cx="819808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1544808B-EE43-4312-A262-2537E2161D57}"/>
              </a:ext>
            </a:extLst>
          </p:cNvPr>
          <p:cNvCxnSpPr>
            <a:cxnSpLocks/>
            <a:stCxn id="13" idx="0"/>
            <a:endCxn id="8" idx="2"/>
          </p:cNvCxnSpPr>
          <p:nvPr/>
        </p:nvCxnSpPr>
        <p:spPr>
          <a:xfrm flipV="1">
            <a:off x="5586249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2114D6FD-1447-4EA6-A411-B09A8F00AF4D}"/>
              </a:ext>
            </a:extLst>
          </p:cNvPr>
          <p:cNvCxnSpPr>
            <a:cxnSpLocks/>
            <a:stCxn id="14" idx="0"/>
            <a:endCxn id="8" idx="2"/>
          </p:cNvCxnSpPr>
          <p:nvPr/>
        </p:nvCxnSpPr>
        <p:spPr>
          <a:xfrm flipH="1" flipV="1">
            <a:off x="5586249" y="4248807"/>
            <a:ext cx="819808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A5EC101B-1660-4DC8-B95D-6ED856B2D01F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H="1" flipV="1">
            <a:off x="6096000" y="2021764"/>
            <a:ext cx="1524002" cy="382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46F17454-19F8-41C9-A44B-A1CD3E6DC245}"/>
              </a:ext>
            </a:extLst>
          </p:cNvPr>
          <p:cNvCxnSpPr>
            <a:cxnSpLocks/>
            <a:stCxn id="9" idx="0"/>
            <a:endCxn id="6" idx="4"/>
          </p:cNvCxnSpPr>
          <p:nvPr/>
        </p:nvCxnSpPr>
        <p:spPr>
          <a:xfrm flipH="1" flipV="1">
            <a:off x="7620002" y="3066393"/>
            <a:ext cx="1135115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AF69E856-FF5E-4816-8B21-BB94932B66A1}"/>
              </a:ext>
            </a:extLst>
          </p:cNvPr>
          <p:cNvCxnSpPr>
            <a:cxnSpLocks/>
            <a:stCxn id="15" idx="0"/>
            <a:endCxn id="9" idx="2"/>
          </p:cNvCxnSpPr>
          <p:nvPr/>
        </p:nvCxnSpPr>
        <p:spPr>
          <a:xfrm flipV="1">
            <a:off x="8755117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橢圓 50">
            <a:extLst>
              <a:ext uri="{FF2B5EF4-FFF2-40B4-BE49-F238E27FC236}">
                <a16:creationId xmlns:a16="http://schemas.microsoft.com/office/drawing/2014/main" id="{58D5FDE3-A4CF-4022-846B-37A8149A86C6}"/>
              </a:ext>
            </a:extLst>
          </p:cNvPr>
          <p:cNvSpPr/>
          <p:nvPr/>
        </p:nvSpPr>
        <p:spPr>
          <a:xfrm>
            <a:off x="9752474" y="1359612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BEC584E1-990C-4988-AC62-90455C5983C4}"/>
              </a:ext>
            </a:extLst>
          </p:cNvPr>
          <p:cNvSpPr/>
          <p:nvPr/>
        </p:nvSpPr>
        <p:spPr>
          <a:xfrm>
            <a:off x="8038550" y="1359612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86FC7797-F692-472B-92D9-A4A850FA91FB}"/>
              </a:ext>
            </a:extLst>
          </p:cNvPr>
          <p:cNvSpPr txBox="1"/>
          <p:nvPr/>
        </p:nvSpPr>
        <p:spPr>
          <a:xfrm>
            <a:off x="8748865" y="1506022"/>
            <a:ext cx="899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:Player</a:t>
            </a:r>
            <a:endParaRPr lang="zh-TW" altLang="en-US" dirty="0"/>
          </a:p>
        </p:txBody>
      </p: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AC7B1B7D-5A00-42DE-8520-0D697B463CD3}"/>
              </a:ext>
            </a:extLst>
          </p:cNvPr>
          <p:cNvSpPr txBox="1"/>
          <p:nvPr/>
        </p:nvSpPr>
        <p:spPr>
          <a:xfrm>
            <a:off x="10406490" y="1506022"/>
            <a:ext cx="120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:Opponent</a:t>
            </a:r>
            <a:endParaRPr lang="zh-TW" altLang="en-US" dirty="0"/>
          </a:p>
        </p:txBody>
      </p: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EC0114F5-B3C4-4C3D-BFCD-EE3283B50729}"/>
              </a:ext>
            </a:extLst>
          </p:cNvPr>
          <p:cNvSpPr txBox="1"/>
          <p:nvPr/>
        </p:nvSpPr>
        <p:spPr>
          <a:xfrm>
            <a:off x="4960596" y="1886824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</a:t>
            </a:r>
            <a:endParaRPr lang="zh-TW" altLang="en-US" dirty="0"/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0F45A3CF-2EAE-475E-96AB-AE04F50A7876}"/>
              </a:ext>
            </a:extLst>
          </p:cNvPr>
          <p:cNvSpPr txBox="1"/>
          <p:nvPr/>
        </p:nvSpPr>
        <p:spPr>
          <a:xfrm>
            <a:off x="6994349" y="1883979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B</a:t>
            </a:r>
            <a:endParaRPr lang="zh-TW" altLang="en-US" dirty="0"/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B6B600C3-49B3-4990-B286-E1AB9238EEB0}"/>
              </a:ext>
            </a:extLst>
          </p:cNvPr>
          <p:cNvSpPr txBox="1"/>
          <p:nvPr/>
        </p:nvSpPr>
        <p:spPr>
          <a:xfrm>
            <a:off x="3649286" y="295719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</a:t>
            </a:r>
            <a:endParaRPr lang="zh-TW" altLang="en-US" dirty="0"/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97D89B65-DD39-4AB6-BC68-D51F15133ABB}"/>
              </a:ext>
            </a:extLst>
          </p:cNvPr>
          <p:cNvSpPr txBox="1"/>
          <p:nvPr/>
        </p:nvSpPr>
        <p:spPr>
          <a:xfrm>
            <a:off x="5184083" y="2999368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D</a:t>
            </a:r>
            <a:endParaRPr lang="zh-TW" altLang="en-US" dirty="0"/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40A2C2FD-232D-4D2F-9A65-5F9C6EB09F4A}"/>
              </a:ext>
            </a:extLst>
          </p:cNvPr>
          <p:cNvSpPr txBox="1"/>
          <p:nvPr/>
        </p:nvSpPr>
        <p:spPr>
          <a:xfrm>
            <a:off x="8369626" y="2962787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E</a:t>
            </a:r>
            <a:endParaRPr lang="zh-TW" altLang="en-US" dirty="0"/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17F0F211-1DF1-4B67-AAFB-C76F7834E28B}"/>
              </a:ext>
            </a:extLst>
          </p:cNvPr>
          <p:cNvSpPr txBox="1"/>
          <p:nvPr/>
        </p:nvSpPr>
        <p:spPr>
          <a:xfrm>
            <a:off x="2191263" y="4391934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F</a:t>
            </a:r>
            <a:endParaRPr lang="zh-TW" altLang="en-US" dirty="0"/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D7AF19BB-7A6C-42C6-8749-CE2AB0C6094A}"/>
              </a:ext>
            </a:extLst>
          </p:cNvPr>
          <p:cNvSpPr txBox="1"/>
          <p:nvPr/>
        </p:nvSpPr>
        <p:spPr>
          <a:xfrm>
            <a:off x="3273688" y="4391934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G</a:t>
            </a:r>
            <a:endParaRPr lang="zh-TW" altLang="en-US" dirty="0"/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10A6574D-0CD5-4C14-862F-6F5FA04727FA}"/>
              </a:ext>
            </a:extLst>
          </p:cNvPr>
          <p:cNvSpPr txBox="1"/>
          <p:nvPr/>
        </p:nvSpPr>
        <p:spPr>
          <a:xfrm>
            <a:off x="4734480" y="4386976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H</a:t>
            </a:r>
            <a:endParaRPr lang="zh-TW" altLang="en-US" dirty="0"/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C4E19A75-E04A-49DB-9C6C-5C67C8C25EEA}"/>
              </a:ext>
            </a:extLst>
          </p:cNvPr>
          <p:cNvSpPr txBox="1"/>
          <p:nvPr/>
        </p:nvSpPr>
        <p:spPr>
          <a:xfrm>
            <a:off x="5360133" y="446676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I</a:t>
            </a:r>
            <a:endParaRPr lang="zh-TW" altLang="en-US" dirty="0"/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6A7F3877-B1D3-43D7-9949-07D2B5CADFE5}"/>
              </a:ext>
            </a:extLst>
          </p:cNvPr>
          <p:cNvSpPr txBox="1"/>
          <p:nvPr/>
        </p:nvSpPr>
        <p:spPr>
          <a:xfrm>
            <a:off x="6216438" y="439572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J</a:t>
            </a:r>
            <a:endParaRPr lang="zh-TW" altLang="en-US" dirty="0"/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BA9A5B77-7181-4C65-8A34-B4FBBC2B3926}"/>
              </a:ext>
            </a:extLst>
          </p:cNvPr>
          <p:cNvSpPr txBox="1"/>
          <p:nvPr/>
        </p:nvSpPr>
        <p:spPr>
          <a:xfrm>
            <a:off x="8424041" y="439572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K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226474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3BEBAA-18B2-47B1-B783-75A964929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Evaluate score at leaves</a:t>
            </a:r>
            <a:endParaRPr lang="zh-TW" altLang="en-US" dirty="0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BA1F618C-1C1A-42D9-A693-94513A87D25B}"/>
              </a:ext>
            </a:extLst>
          </p:cNvPr>
          <p:cNvSpPr/>
          <p:nvPr/>
        </p:nvSpPr>
        <p:spPr>
          <a:xfrm>
            <a:off x="4235669" y="2404241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7CB05B3-C76A-4A0E-8849-728E0BF0A440}"/>
              </a:ext>
            </a:extLst>
          </p:cNvPr>
          <p:cNvSpPr/>
          <p:nvPr/>
        </p:nvSpPr>
        <p:spPr>
          <a:xfrm>
            <a:off x="5764924" y="1359612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Now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A6EA90DF-9F0C-4B18-ACD4-E7F1C8EEFE6B}"/>
              </a:ext>
            </a:extLst>
          </p:cNvPr>
          <p:cNvSpPr/>
          <p:nvPr/>
        </p:nvSpPr>
        <p:spPr>
          <a:xfrm>
            <a:off x="7288926" y="2404241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06E9C0A-6452-497E-8090-BA2A893E583D}"/>
              </a:ext>
            </a:extLst>
          </p:cNvPr>
          <p:cNvSpPr/>
          <p:nvPr/>
        </p:nvSpPr>
        <p:spPr>
          <a:xfrm>
            <a:off x="2953406" y="3586655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CE2226A-9CF8-4336-ADEE-F3A54E4C30F9}"/>
              </a:ext>
            </a:extLst>
          </p:cNvPr>
          <p:cNvSpPr/>
          <p:nvPr/>
        </p:nvSpPr>
        <p:spPr>
          <a:xfrm>
            <a:off x="5255173" y="3586655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09B4774-AC75-42C8-B2C6-7D1D0CB47B4B}"/>
              </a:ext>
            </a:extLst>
          </p:cNvPr>
          <p:cNvSpPr/>
          <p:nvPr/>
        </p:nvSpPr>
        <p:spPr>
          <a:xfrm>
            <a:off x="8424041" y="3586655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0B137E64-B018-4E62-8E71-F9B1EDA686DA}"/>
              </a:ext>
            </a:extLst>
          </p:cNvPr>
          <p:cNvSpPr/>
          <p:nvPr/>
        </p:nvSpPr>
        <p:spPr>
          <a:xfrm>
            <a:off x="2953406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37657DAA-A55C-4FBA-8F6F-AECEBFF904BE}"/>
              </a:ext>
            </a:extLst>
          </p:cNvPr>
          <p:cNvSpPr/>
          <p:nvPr/>
        </p:nvSpPr>
        <p:spPr>
          <a:xfrm>
            <a:off x="1676400" y="4921469"/>
            <a:ext cx="662152" cy="66215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9892C0B8-A997-40E7-B62F-E6AF50FC9571}"/>
              </a:ext>
            </a:extLst>
          </p:cNvPr>
          <p:cNvSpPr/>
          <p:nvPr/>
        </p:nvSpPr>
        <p:spPr>
          <a:xfrm>
            <a:off x="4435365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CD0BC0F4-B7E2-45FF-8E56-58AF6A2ED577}"/>
              </a:ext>
            </a:extLst>
          </p:cNvPr>
          <p:cNvSpPr/>
          <p:nvPr/>
        </p:nvSpPr>
        <p:spPr>
          <a:xfrm>
            <a:off x="5255173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D1DD0078-0469-41CC-A31D-CAA634B1A09F}"/>
              </a:ext>
            </a:extLst>
          </p:cNvPr>
          <p:cNvSpPr/>
          <p:nvPr/>
        </p:nvSpPr>
        <p:spPr>
          <a:xfrm>
            <a:off x="6074981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C5A818F9-3859-4E54-88CC-58DECCEBBEC7}"/>
              </a:ext>
            </a:extLst>
          </p:cNvPr>
          <p:cNvSpPr/>
          <p:nvPr/>
        </p:nvSpPr>
        <p:spPr>
          <a:xfrm>
            <a:off x="8424041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586CD234-5F03-42BA-A4C6-05385A830594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 flipH="1">
            <a:off x="4566745" y="2021764"/>
            <a:ext cx="1529255" cy="382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24A58914-4EA0-4A47-8564-6F87B02FD9D2}"/>
              </a:ext>
            </a:extLst>
          </p:cNvPr>
          <p:cNvCxnSpPr>
            <a:cxnSpLocks/>
            <a:stCxn id="4" idx="4"/>
            <a:endCxn id="7" idx="0"/>
          </p:cNvCxnSpPr>
          <p:nvPr/>
        </p:nvCxnSpPr>
        <p:spPr>
          <a:xfrm flipH="1">
            <a:off x="3284482" y="3066393"/>
            <a:ext cx="1282263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99B5C9DC-F7C0-4D05-B710-8B4BE20F07AD}"/>
              </a:ext>
            </a:extLst>
          </p:cNvPr>
          <p:cNvCxnSpPr>
            <a:cxnSpLocks/>
            <a:stCxn id="8" idx="0"/>
            <a:endCxn id="4" idx="4"/>
          </p:cNvCxnSpPr>
          <p:nvPr/>
        </p:nvCxnSpPr>
        <p:spPr>
          <a:xfrm flipH="1" flipV="1">
            <a:off x="4566745" y="3066393"/>
            <a:ext cx="1019504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F26FFA85-7787-4936-AF9A-7F44A51E0926}"/>
              </a:ext>
            </a:extLst>
          </p:cNvPr>
          <p:cNvCxnSpPr>
            <a:cxnSpLocks/>
            <a:stCxn id="11" idx="0"/>
            <a:endCxn id="7" idx="2"/>
          </p:cNvCxnSpPr>
          <p:nvPr/>
        </p:nvCxnSpPr>
        <p:spPr>
          <a:xfrm flipV="1">
            <a:off x="2007476" y="4248807"/>
            <a:ext cx="1277006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99FC1260-3997-4915-9BD7-4931422CE679}"/>
              </a:ext>
            </a:extLst>
          </p:cNvPr>
          <p:cNvCxnSpPr>
            <a:cxnSpLocks/>
            <a:stCxn id="10" idx="0"/>
            <a:endCxn id="7" idx="2"/>
          </p:cNvCxnSpPr>
          <p:nvPr/>
        </p:nvCxnSpPr>
        <p:spPr>
          <a:xfrm flipV="1">
            <a:off x="3284482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1ECD7B0C-AD56-47A8-8133-5DFE7F7A4A55}"/>
              </a:ext>
            </a:extLst>
          </p:cNvPr>
          <p:cNvCxnSpPr>
            <a:cxnSpLocks/>
            <a:stCxn id="12" idx="0"/>
            <a:endCxn id="8" idx="2"/>
          </p:cNvCxnSpPr>
          <p:nvPr/>
        </p:nvCxnSpPr>
        <p:spPr>
          <a:xfrm flipV="1">
            <a:off x="4766441" y="4248807"/>
            <a:ext cx="819808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1544808B-EE43-4312-A262-2537E2161D57}"/>
              </a:ext>
            </a:extLst>
          </p:cNvPr>
          <p:cNvCxnSpPr>
            <a:cxnSpLocks/>
            <a:stCxn id="13" idx="0"/>
            <a:endCxn id="8" idx="2"/>
          </p:cNvCxnSpPr>
          <p:nvPr/>
        </p:nvCxnSpPr>
        <p:spPr>
          <a:xfrm flipV="1">
            <a:off x="5586249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2114D6FD-1447-4EA6-A411-B09A8F00AF4D}"/>
              </a:ext>
            </a:extLst>
          </p:cNvPr>
          <p:cNvCxnSpPr>
            <a:cxnSpLocks/>
            <a:stCxn id="14" idx="0"/>
            <a:endCxn id="8" idx="2"/>
          </p:cNvCxnSpPr>
          <p:nvPr/>
        </p:nvCxnSpPr>
        <p:spPr>
          <a:xfrm flipH="1" flipV="1">
            <a:off x="5586249" y="4248807"/>
            <a:ext cx="819808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A5EC101B-1660-4DC8-B95D-6ED856B2D01F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H="1" flipV="1">
            <a:off x="6096000" y="2021764"/>
            <a:ext cx="1524002" cy="382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46F17454-19F8-41C9-A44B-A1CD3E6DC245}"/>
              </a:ext>
            </a:extLst>
          </p:cNvPr>
          <p:cNvCxnSpPr>
            <a:cxnSpLocks/>
            <a:stCxn id="9" idx="0"/>
            <a:endCxn id="6" idx="4"/>
          </p:cNvCxnSpPr>
          <p:nvPr/>
        </p:nvCxnSpPr>
        <p:spPr>
          <a:xfrm flipH="1" flipV="1">
            <a:off x="7620002" y="3066393"/>
            <a:ext cx="1135115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AF69E856-FF5E-4816-8B21-BB94932B66A1}"/>
              </a:ext>
            </a:extLst>
          </p:cNvPr>
          <p:cNvCxnSpPr>
            <a:cxnSpLocks/>
            <a:stCxn id="15" idx="0"/>
            <a:endCxn id="9" idx="2"/>
          </p:cNvCxnSpPr>
          <p:nvPr/>
        </p:nvCxnSpPr>
        <p:spPr>
          <a:xfrm flipV="1">
            <a:off x="8755117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EC0114F5-B3C4-4C3D-BFCD-EE3283B50729}"/>
              </a:ext>
            </a:extLst>
          </p:cNvPr>
          <p:cNvSpPr txBox="1"/>
          <p:nvPr/>
        </p:nvSpPr>
        <p:spPr>
          <a:xfrm>
            <a:off x="4960596" y="1886824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</a:t>
            </a:r>
            <a:endParaRPr lang="zh-TW" altLang="en-US" dirty="0"/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0F45A3CF-2EAE-475E-96AB-AE04F50A7876}"/>
              </a:ext>
            </a:extLst>
          </p:cNvPr>
          <p:cNvSpPr txBox="1"/>
          <p:nvPr/>
        </p:nvSpPr>
        <p:spPr>
          <a:xfrm>
            <a:off x="6994349" y="1883979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B</a:t>
            </a:r>
            <a:endParaRPr lang="zh-TW" altLang="en-US" dirty="0"/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B6B600C3-49B3-4990-B286-E1AB9238EEB0}"/>
              </a:ext>
            </a:extLst>
          </p:cNvPr>
          <p:cNvSpPr txBox="1"/>
          <p:nvPr/>
        </p:nvSpPr>
        <p:spPr>
          <a:xfrm>
            <a:off x="3649286" y="295719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</a:t>
            </a:r>
            <a:endParaRPr lang="zh-TW" altLang="en-US" dirty="0"/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97D89B65-DD39-4AB6-BC68-D51F15133ABB}"/>
              </a:ext>
            </a:extLst>
          </p:cNvPr>
          <p:cNvSpPr txBox="1"/>
          <p:nvPr/>
        </p:nvSpPr>
        <p:spPr>
          <a:xfrm>
            <a:off x="5184083" y="2999368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D</a:t>
            </a:r>
            <a:endParaRPr lang="zh-TW" altLang="en-US" dirty="0"/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40A2C2FD-232D-4D2F-9A65-5F9C6EB09F4A}"/>
              </a:ext>
            </a:extLst>
          </p:cNvPr>
          <p:cNvSpPr txBox="1"/>
          <p:nvPr/>
        </p:nvSpPr>
        <p:spPr>
          <a:xfrm>
            <a:off x="8369626" y="2962787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E</a:t>
            </a:r>
            <a:endParaRPr lang="zh-TW" altLang="en-US" dirty="0"/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17F0F211-1DF1-4B67-AAFB-C76F7834E28B}"/>
              </a:ext>
            </a:extLst>
          </p:cNvPr>
          <p:cNvSpPr txBox="1"/>
          <p:nvPr/>
        </p:nvSpPr>
        <p:spPr>
          <a:xfrm>
            <a:off x="2191263" y="4391934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F</a:t>
            </a:r>
            <a:endParaRPr lang="zh-TW" altLang="en-US" dirty="0"/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D7AF19BB-7A6C-42C6-8749-CE2AB0C6094A}"/>
              </a:ext>
            </a:extLst>
          </p:cNvPr>
          <p:cNvSpPr txBox="1"/>
          <p:nvPr/>
        </p:nvSpPr>
        <p:spPr>
          <a:xfrm>
            <a:off x="3273688" y="4391934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G</a:t>
            </a:r>
            <a:endParaRPr lang="zh-TW" altLang="en-US" dirty="0"/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10A6574D-0CD5-4C14-862F-6F5FA04727FA}"/>
              </a:ext>
            </a:extLst>
          </p:cNvPr>
          <p:cNvSpPr txBox="1"/>
          <p:nvPr/>
        </p:nvSpPr>
        <p:spPr>
          <a:xfrm>
            <a:off x="4734480" y="4386976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H</a:t>
            </a:r>
            <a:endParaRPr lang="zh-TW" altLang="en-US" dirty="0"/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C4E19A75-E04A-49DB-9C6C-5C67C8C25EEA}"/>
              </a:ext>
            </a:extLst>
          </p:cNvPr>
          <p:cNvSpPr txBox="1"/>
          <p:nvPr/>
        </p:nvSpPr>
        <p:spPr>
          <a:xfrm>
            <a:off x="5360133" y="446676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I</a:t>
            </a:r>
            <a:endParaRPr lang="zh-TW" altLang="en-US" dirty="0"/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6A7F3877-B1D3-43D7-9949-07D2B5CADFE5}"/>
              </a:ext>
            </a:extLst>
          </p:cNvPr>
          <p:cNvSpPr txBox="1"/>
          <p:nvPr/>
        </p:nvSpPr>
        <p:spPr>
          <a:xfrm>
            <a:off x="6216438" y="439572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J</a:t>
            </a:r>
            <a:endParaRPr lang="zh-TW" altLang="en-US" dirty="0"/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BA9A5B77-7181-4C65-8A34-B4FBBC2B3926}"/>
              </a:ext>
            </a:extLst>
          </p:cNvPr>
          <p:cNvSpPr txBox="1"/>
          <p:nvPr/>
        </p:nvSpPr>
        <p:spPr>
          <a:xfrm>
            <a:off x="8424041" y="439572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K</a:t>
            </a:r>
            <a:endParaRPr lang="zh-TW" altLang="en-US" dirty="0"/>
          </a:p>
        </p:txBody>
      </p:sp>
      <p:sp>
        <p:nvSpPr>
          <p:cNvPr id="41" name="橢圓 40">
            <a:extLst>
              <a:ext uri="{FF2B5EF4-FFF2-40B4-BE49-F238E27FC236}">
                <a16:creationId xmlns:a16="http://schemas.microsoft.com/office/drawing/2014/main" id="{12BCDDE2-5BA6-4BC3-B513-D7D08A0A7535}"/>
              </a:ext>
            </a:extLst>
          </p:cNvPr>
          <p:cNvSpPr/>
          <p:nvPr/>
        </p:nvSpPr>
        <p:spPr>
          <a:xfrm>
            <a:off x="9752474" y="1359612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07239E15-8E17-4C7A-964D-E87DB3F3E69C}"/>
              </a:ext>
            </a:extLst>
          </p:cNvPr>
          <p:cNvSpPr/>
          <p:nvPr/>
        </p:nvSpPr>
        <p:spPr>
          <a:xfrm>
            <a:off x="8038550" y="1359612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8BB3F1B8-CFD9-40F5-BF43-9BD843478678}"/>
              </a:ext>
            </a:extLst>
          </p:cNvPr>
          <p:cNvSpPr txBox="1"/>
          <p:nvPr/>
        </p:nvSpPr>
        <p:spPr>
          <a:xfrm>
            <a:off x="8748865" y="1506022"/>
            <a:ext cx="899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:Player</a:t>
            </a:r>
            <a:endParaRPr lang="zh-TW" altLang="en-US" dirty="0"/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05F94266-4DEE-476D-89FB-F14A2A5B47B3}"/>
              </a:ext>
            </a:extLst>
          </p:cNvPr>
          <p:cNvSpPr txBox="1"/>
          <p:nvPr/>
        </p:nvSpPr>
        <p:spPr>
          <a:xfrm>
            <a:off x="10406490" y="1506022"/>
            <a:ext cx="120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:Opponent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131567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3BEBAA-18B2-47B1-B783-75A964929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Evaluate score at leaves</a:t>
            </a:r>
            <a:endParaRPr lang="zh-TW" altLang="en-US" dirty="0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BA1F618C-1C1A-42D9-A693-94513A87D25B}"/>
              </a:ext>
            </a:extLst>
          </p:cNvPr>
          <p:cNvSpPr/>
          <p:nvPr/>
        </p:nvSpPr>
        <p:spPr>
          <a:xfrm>
            <a:off x="4235669" y="2404241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7CB05B3-C76A-4A0E-8849-728E0BF0A440}"/>
              </a:ext>
            </a:extLst>
          </p:cNvPr>
          <p:cNvSpPr/>
          <p:nvPr/>
        </p:nvSpPr>
        <p:spPr>
          <a:xfrm>
            <a:off x="5764924" y="1359612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Now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A6EA90DF-9F0C-4B18-ACD4-E7F1C8EEFE6B}"/>
              </a:ext>
            </a:extLst>
          </p:cNvPr>
          <p:cNvSpPr/>
          <p:nvPr/>
        </p:nvSpPr>
        <p:spPr>
          <a:xfrm>
            <a:off x="7288926" y="2404241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06E9C0A-6452-497E-8090-BA2A893E583D}"/>
              </a:ext>
            </a:extLst>
          </p:cNvPr>
          <p:cNvSpPr/>
          <p:nvPr/>
        </p:nvSpPr>
        <p:spPr>
          <a:xfrm>
            <a:off x="2953406" y="3586655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CE2226A-9CF8-4336-ADEE-F3A54E4C30F9}"/>
              </a:ext>
            </a:extLst>
          </p:cNvPr>
          <p:cNvSpPr/>
          <p:nvPr/>
        </p:nvSpPr>
        <p:spPr>
          <a:xfrm>
            <a:off x="5255173" y="3586655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09B4774-AC75-42C8-B2C6-7D1D0CB47B4B}"/>
              </a:ext>
            </a:extLst>
          </p:cNvPr>
          <p:cNvSpPr/>
          <p:nvPr/>
        </p:nvSpPr>
        <p:spPr>
          <a:xfrm>
            <a:off x="8424041" y="3586655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0B137E64-B018-4E62-8E71-F9B1EDA686DA}"/>
              </a:ext>
            </a:extLst>
          </p:cNvPr>
          <p:cNvSpPr/>
          <p:nvPr/>
        </p:nvSpPr>
        <p:spPr>
          <a:xfrm>
            <a:off x="2953406" y="4921469"/>
            <a:ext cx="662152" cy="66215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37657DAA-A55C-4FBA-8F6F-AECEBFF904BE}"/>
              </a:ext>
            </a:extLst>
          </p:cNvPr>
          <p:cNvSpPr/>
          <p:nvPr/>
        </p:nvSpPr>
        <p:spPr>
          <a:xfrm>
            <a:off x="1676400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9892C0B8-A997-40E7-B62F-E6AF50FC9571}"/>
              </a:ext>
            </a:extLst>
          </p:cNvPr>
          <p:cNvSpPr/>
          <p:nvPr/>
        </p:nvSpPr>
        <p:spPr>
          <a:xfrm>
            <a:off x="4435365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CD0BC0F4-B7E2-45FF-8E56-58AF6A2ED577}"/>
              </a:ext>
            </a:extLst>
          </p:cNvPr>
          <p:cNvSpPr/>
          <p:nvPr/>
        </p:nvSpPr>
        <p:spPr>
          <a:xfrm>
            <a:off x="5255173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D1DD0078-0469-41CC-A31D-CAA634B1A09F}"/>
              </a:ext>
            </a:extLst>
          </p:cNvPr>
          <p:cNvSpPr/>
          <p:nvPr/>
        </p:nvSpPr>
        <p:spPr>
          <a:xfrm>
            <a:off x="6074981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C5A818F9-3859-4E54-88CC-58DECCEBBEC7}"/>
              </a:ext>
            </a:extLst>
          </p:cNvPr>
          <p:cNvSpPr/>
          <p:nvPr/>
        </p:nvSpPr>
        <p:spPr>
          <a:xfrm>
            <a:off x="8424041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586CD234-5F03-42BA-A4C6-05385A830594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 flipH="1">
            <a:off x="4566745" y="2021764"/>
            <a:ext cx="1529255" cy="382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24A58914-4EA0-4A47-8564-6F87B02FD9D2}"/>
              </a:ext>
            </a:extLst>
          </p:cNvPr>
          <p:cNvCxnSpPr>
            <a:cxnSpLocks/>
            <a:stCxn id="4" idx="4"/>
            <a:endCxn id="7" idx="0"/>
          </p:cNvCxnSpPr>
          <p:nvPr/>
        </p:nvCxnSpPr>
        <p:spPr>
          <a:xfrm flipH="1">
            <a:off x="3284482" y="3066393"/>
            <a:ext cx="1282263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99B5C9DC-F7C0-4D05-B710-8B4BE20F07AD}"/>
              </a:ext>
            </a:extLst>
          </p:cNvPr>
          <p:cNvCxnSpPr>
            <a:cxnSpLocks/>
            <a:stCxn id="8" idx="0"/>
            <a:endCxn id="4" idx="4"/>
          </p:cNvCxnSpPr>
          <p:nvPr/>
        </p:nvCxnSpPr>
        <p:spPr>
          <a:xfrm flipH="1" flipV="1">
            <a:off x="4566745" y="3066393"/>
            <a:ext cx="1019504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F26FFA85-7787-4936-AF9A-7F44A51E0926}"/>
              </a:ext>
            </a:extLst>
          </p:cNvPr>
          <p:cNvCxnSpPr>
            <a:cxnSpLocks/>
            <a:stCxn id="11" idx="0"/>
            <a:endCxn id="7" idx="2"/>
          </p:cNvCxnSpPr>
          <p:nvPr/>
        </p:nvCxnSpPr>
        <p:spPr>
          <a:xfrm flipV="1">
            <a:off x="2007476" y="4248807"/>
            <a:ext cx="1277006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99FC1260-3997-4915-9BD7-4931422CE679}"/>
              </a:ext>
            </a:extLst>
          </p:cNvPr>
          <p:cNvCxnSpPr>
            <a:cxnSpLocks/>
            <a:stCxn id="10" idx="0"/>
            <a:endCxn id="7" idx="2"/>
          </p:cNvCxnSpPr>
          <p:nvPr/>
        </p:nvCxnSpPr>
        <p:spPr>
          <a:xfrm flipV="1">
            <a:off x="3284482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1ECD7B0C-AD56-47A8-8133-5DFE7F7A4A55}"/>
              </a:ext>
            </a:extLst>
          </p:cNvPr>
          <p:cNvCxnSpPr>
            <a:cxnSpLocks/>
            <a:stCxn id="12" idx="0"/>
            <a:endCxn id="8" idx="2"/>
          </p:cNvCxnSpPr>
          <p:nvPr/>
        </p:nvCxnSpPr>
        <p:spPr>
          <a:xfrm flipV="1">
            <a:off x="4766441" y="4248807"/>
            <a:ext cx="819808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1544808B-EE43-4312-A262-2537E2161D57}"/>
              </a:ext>
            </a:extLst>
          </p:cNvPr>
          <p:cNvCxnSpPr>
            <a:cxnSpLocks/>
            <a:stCxn id="13" idx="0"/>
            <a:endCxn id="8" idx="2"/>
          </p:cNvCxnSpPr>
          <p:nvPr/>
        </p:nvCxnSpPr>
        <p:spPr>
          <a:xfrm flipV="1">
            <a:off x="5586249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2114D6FD-1447-4EA6-A411-B09A8F00AF4D}"/>
              </a:ext>
            </a:extLst>
          </p:cNvPr>
          <p:cNvCxnSpPr>
            <a:cxnSpLocks/>
            <a:stCxn id="14" idx="0"/>
            <a:endCxn id="8" idx="2"/>
          </p:cNvCxnSpPr>
          <p:nvPr/>
        </p:nvCxnSpPr>
        <p:spPr>
          <a:xfrm flipH="1" flipV="1">
            <a:off x="5586249" y="4248807"/>
            <a:ext cx="819808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A5EC101B-1660-4DC8-B95D-6ED856B2D01F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H="1" flipV="1">
            <a:off x="6096000" y="2021764"/>
            <a:ext cx="1524002" cy="382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46F17454-19F8-41C9-A44B-A1CD3E6DC245}"/>
              </a:ext>
            </a:extLst>
          </p:cNvPr>
          <p:cNvCxnSpPr>
            <a:cxnSpLocks/>
            <a:stCxn id="9" idx="0"/>
            <a:endCxn id="6" idx="4"/>
          </p:cNvCxnSpPr>
          <p:nvPr/>
        </p:nvCxnSpPr>
        <p:spPr>
          <a:xfrm flipH="1" flipV="1">
            <a:off x="7620002" y="3066393"/>
            <a:ext cx="1135115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AF69E856-FF5E-4816-8B21-BB94932B66A1}"/>
              </a:ext>
            </a:extLst>
          </p:cNvPr>
          <p:cNvCxnSpPr>
            <a:cxnSpLocks/>
            <a:stCxn id="15" idx="0"/>
            <a:endCxn id="9" idx="2"/>
          </p:cNvCxnSpPr>
          <p:nvPr/>
        </p:nvCxnSpPr>
        <p:spPr>
          <a:xfrm flipV="1">
            <a:off x="8755117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EC0114F5-B3C4-4C3D-BFCD-EE3283B50729}"/>
              </a:ext>
            </a:extLst>
          </p:cNvPr>
          <p:cNvSpPr txBox="1"/>
          <p:nvPr/>
        </p:nvSpPr>
        <p:spPr>
          <a:xfrm>
            <a:off x="4960596" y="1886824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</a:t>
            </a:r>
            <a:endParaRPr lang="zh-TW" altLang="en-US" dirty="0"/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0F45A3CF-2EAE-475E-96AB-AE04F50A7876}"/>
              </a:ext>
            </a:extLst>
          </p:cNvPr>
          <p:cNvSpPr txBox="1"/>
          <p:nvPr/>
        </p:nvSpPr>
        <p:spPr>
          <a:xfrm>
            <a:off x="6994349" y="1883979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B</a:t>
            </a:r>
            <a:endParaRPr lang="zh-TW" altLang="en-US" dirty="0"/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B6B600C3-49B3-4990-B286-E1AB9238EEB0}"/>
              </a:ext>
            </a:extLst>
          </p:cNvPr>
          <p:cNvSpPr txBox="1"/>
          <p:nvPr/>
        </p:nvSpPr>
        <p:spPr>
          <a:xfrm>
            <a:off x="3649286" y="295719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</a:t>
            </a:r>
            <a:endParaRPr lang="zh-TW" altLang="en-US" dirty="0"/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97D89B65-DD39-4AB6-BC68-D51F15133ABB}"/>
              </a:ext>
            </a:extLst>
          </p:cNvPr>
          <p:cNvSpPr txBox="1"/>
          <p:nvPr/>
        </p:nvSpPr>
        <p:spPr>
          <a:xfrm>
            <a:off x="5184083" y="2999368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D</a:t>
            </a:r>
            <a:endParaRPr lang="zh-TW" altLang="en-US" dirty="0"/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40A2C2FD-232D-4D2F-9A65-5F9C6EB09F4A}"/>
              </a:ext>
            </a:extLst>
          </p:cNvPr>
          <p:cNvSpPr txBox="1"/>
          <p:nvPr/>
        </p:nvSpPr>
        <p:spPr>
          <a:xfrm>
            <a:off x="8369626" y="2962787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E</a:t>
            </a:r>
            <a:endParaRPr lang="zh-TW" altLang="en-US" dirty="0"/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17F0F211-1DF1-4B67-AAFB-C76F7834E28B}"/>
              </a:ext>
            </a:extLst>
          </p:cNvPr>
          <p:cNvSpPr txBox="1"/>
          <p:nvPr/>
        </p:nvSpPr>
        <p:spPr>
          <a:xfrm>
            <a:off x="2191263" y="4391934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F</a:t>
            </a:r>
            <a:endParaRPr lang="zh-TW" altLang="en-US" dirty="0"/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D7AF19BB-7A6C-42C6-8749-CE2AB0C6094A}"/>
              </a:ext>
            </a:extLst>
          </p:cNvPr>
          <p:cNvSpPr txBox="1"/>
          <p:nvPr/>
        </p:nvSpPr>
        <p:spPr>
          <a:xfrm>
            <a:off x="3273688" y="4391934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G</a:t>
            </a:r>
            <a:endParaRPr lang="zh-TW" altLang="en-US" dirty="0"/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10A6574D-0CD5-4C14-862F-6F5FA04727FA}"/>
              </a:ext>
            </a:extLst>
          </p:cNvPr>
          <p:cNvSpPr txBox="1"/>
          <p:nvPr/>
        </p:nvSpPr>
        <p:spPr>
          <a:xfrm>
            <a:off x="4734480" y="4386976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H</a:t>
            </a:r>
            <a:endParaRPr lang="zh-TW" altLang="en-US" dirty="0"/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C4E19A75-E04A-49DB-9C6C-5C67C8C25EEA}"/>
              </a:ext>
            </a:extLst>
          </p:cNvPr>
          <p:cNvSpPr txBox="1"/>
          <p:nvPr/>
        </p:nvSpPr>
        <p:spPr>
          <a:xfrm>
            <a:off x="5360133" y="446676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I</a:t>
            </a:r>
            <a:endParaRPr lang="zh-TW" altLang="en-US" dirty="0"/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6A7F3877-B1D3-43D7-9949-07D2B5CADFE5}"/>
              </a:ext>
            </a:extLst>
          </p:cNvPr>
          <p:cNvSpPr txBox="1"/>
          <p:nvPr/>
        </p:nvSpPr>
        <p:spPr>
          <a:xfrm>
            <a:off x="6216438" y="439572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J</a:t>
            </a:r>
            <a:endParaRPr lang="zh-TW" altLang="en-US" dirty="0"/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BA9A5B77-7181-4C65-8A34-B4FBBC2B3926}"/>
              </a:ext>
            </a:extLst>
          </p:cNvPr>
          <p:cNvSpPr txBox="1"/>
          <p:nvPr/>
        </p:nvSpPr>
        <p:spPr>
          <a:xfrm>
            <a:off x="8424041" y="439572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K</a:t>
            </a:r>
            <a:endParaRPr lang="zh-TW" altLang="en-US" dirty="0"/>
          </a:p>
        </p:txBody>
      </p:sp>
      <p:sp>
        <p:nvSpPr>
          <p:cNvPr id="41" name="橢圓 40">
            <a:extLst>
              <a:ext uri="{FF2B5EF4-FFF2-40B4-BE49-F238E27FC236}">
                <a16:creationId xmlns:a16="http://schemas.microsoft.com/office/drawing/2014/main" id="{5C69C3DA-3526-4F25-99B6-E732C5C5AFB2}"/>
              </a:ext>
            </a:extLst>
          </p:cNvPr>
          <p:cNvSpPr/>
          <p:nvPr/>
        </p:nvSpPr>
        <p:spPr>
          <a:xfrm>
            <a:off x="9752474" y="1359612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538EFFA8-0609-4406-9CA3-9D53208A6833}"/>
              </a:ext>
            </a:extLst>
          </p:cNvPr>
          <p:cNvSpPr/>
          <p:nvPr/>
        </p:nvSpPr>
        <p:spPr>
          <a:xfrm>
            <a:off x="8038550" y="1359612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045B5B85-FB9A-49CC-994A-017636255570}"/>
              </a:ext>
            </a:extLst>
          </p:cNvPr>
          <p:cNvSpPr txBox="1"/>
          <p:nvPr/>
        </p:nvSpPr>
        <p:spPr>
          <a:xfrm>
            <a:off x="8748865" y="1506022"/>
            <a:ext cx="899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:Player</a:t>
            </a:r>
            <a:endParaRPr lang="zh-TW" altLang="en-US" dirty="0"/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75C2989D-523D-4A6B-B0C6-F344FECD6B13}"/>
              </a:ext>
            </a:extLst>
          </p:cNvPr>
          <p:cNvSpPr txBox="1"/>
          <p:nvPr/>
        </p:nvSpPr>
        <p:spPr>
          <a:xfrm>
            <a:off x="10406490" y="1506022"/>
            <a:ext cx="120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:Opponent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397107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3BEBAA-18B2-47B1-B783-75A964929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Player picks the largest score</a:t>
            </a:r>
            <a:endParaRPr lang="zh-TW" altLang="en-US" dirty="0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BA1F618C-1C1A-42D9-A693-94513A87D25B}"/>
              </a:ext>
            </a:extLst>
          </p:cNvPr>
          <p:cNvSpPr/>
          <p:nvPr/>
        </p:nvSpPr>
        <p:spPr>
          <a:xfrm>
            <a:off x="4235669" y="2404241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7CB05B3-C76A-4A0E-8849-728E0BF0A440}"/>
              </a:ext>
            </a:extLst>
          </p:cNvPr>
          <p:cNvSpPr/>
          <p:nvPr/>
        </p:nvSpPr>
        <p:spPr>
          <a:xfrm>
            <a:off x="5764924" y="1359612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Now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A6EA90DF-9F0C-4B18-ACD4-E7F1C8EEFE6B}"/>
              </a:ext>
            </a:extLst>
          </p:cNvPr>
          <p:cNvSpPr/>
          <p:nvPr/>
        </p:nvSpPr>
        <p:spPr>
          <a:xfrm>
            <a:off x="7288926" y="2404241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06E9C0A-6452-497E-8090-BA2A893E583D}"/>
              </a:ext>
            </a:extLst>
          </p:cNvPr>
          <p:cNvSpPr/>
          <p:nvPr/>
        </p:nvSpPr>
        <p:spPr>
          <a:xfrm>
            <a:off x="2953406" y="3586655"/>
            <a:ext cx="662152" cy="6621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CE2226A-9CF8-4336-ADEE-F3A54E4C30F9}"/>
              </a:ext>
            </a:extLst>
          </p:cNvPr>
          <p:cNvSpPr/>
          <p:nvPr/>
        </p:nvSpPr>
        <p:spPr>
          <a:xfrm>
            <a:off x="5255173" y="3586655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09B4774-AC75-42C8-B2C6-7D1D0CB47B4B}"/>
              </a:ext>
            </a:extLst>
          </p:cNvPr>
          <p:cNvSpPr/>
          <p:nvPr/>
        </p:nvSpPr>
        <p:spPr>
          <a:xfrm>
            <a:off x="8424041" y="3586655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0B137E64-B018-4E62-8E71-F9B1EDA686DA}"/>
              </a:ext>
            </a:extLst>
          </p:cNvPr>
          <p:cNvSpPr/>
          <p:nvPr/>
        </p:nvSpPr>
        <p:spPr>
          <a:xfrm>
            <a:off x="2953406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37657DAA-A55C-4FBA-8F6F-AECEBFF904BE}"/>
              </a:ext>
            </a:extLst>
          </p:cNvPr>
          <p:cNvSpPr/>
          <p:nvPr/>
        </p:nvSpPr>
        <p:spPr>
          <a:xfrm>
            <a:off x="1676400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9892C0B8-A997-40E7-B62F-E6AF50FC9571}"/>
              </a:ext>
            </a:extLst>
          </p:cNvPr>
          <p:cNvSpPr/>
          <p:nvPr/>
        </p:nvSpPr>
        <p:spPr>
          <a:xfrm>
            <a:off x="4435365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CD0BC0F4-B7E2-45FF-8E56-58AF6A2ED577}"/>
              </a:ext>
            </a:extLst>
          </p:cNvPr>
          <p:cNvSpPr/>
          <p:nvPr/>
        </p:nvSpPr>
        <p:spPr>
          <a:xfrm>
            <a:off x="5255173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D1DD0078-0469-41CC-A31D-CAA634B1A09F}"/>
              </a:ext>
            </a:extLst>
          </p:cNvPr>
          <p:cNvSpPr/>
          <p:nvPr/>
        </p:nvSpPr>
        <p:spPr>
          <a:xfrm>
            <a:off x="6074981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C5A818F9-3859-4E54-88CC-58DECCEBBEC7}"/>
              </a:ext>
            </a:extLst>
          </p:cNvPr>
          <p:cNvSpPr/>
          <p:nvPr/>
        </p:nvSpPr>
        <p:spPr>
          <a:xfrm>
            <a:off x="8424041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586CD234-5F03-42BA-A4C6-05385A830594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 flipH="1">
            <a:off x="4566745" y="2021764"/>
            <a:ext cx="1529255" cy="382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24A58914-4EA0-4A47-8564-6F87B02FD9D2}"/>
              </a:ext>
            </a:extLst>
          </p:cNvPr>
          <p:cNvCxnSpPr>
            <a:cxnSpLocks/>
            <a:stCxn id="4" idx="4"/>
            <a:endCxn id="7" idx="0"/>
          </p:cNvCxnSpPr>
          <p:nvPr/>
        </p:nvCxnSpPr>
        <p:spPr>
          <a:xfrm flipH="1">
            <a:off x="3284482" y="3066393"/>
            <a:ext cx="1282263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99B5C9DC-F7C0-4D05-B710-8B4BE20F07AD}"/>
              </a:ext>
            </a:extLst>
          </p:cNvPr>
          <p:cNvCxnSpPr>
            <a:cxnSpLocks/>
            <a:stCxn id="8" idx="0"/>
            <a:endCxn id="4" idx="4"/>
          </p:cNvCxnSpPr>
          <p:nvPr/>
        </p:nvCxnSpPr>
        <p:spPr>
          <a:xfrm flipH="1" flipV="1">
            <a:off x="4566745" y="3066393"/>
            <a:ext cx="1019504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F26FFA85-7787-4936-AF9A-7F44A51E0926}"/>
              </a:ext>
            </a:extLst>
          </p:cNvPr>
          <p:cNvCxnSpPr>
            <a:cxnSpLocks/>
            <a:stCxn id="11" idx="0"/>
            <a:endCxn id="7" idx="2"/>
          </p:cNvCxnSpPr>
          <p:nvPr/>
        </p:nvCxnSpPr>
        <p:spPr>
          <a:xfrm flipV="1">
            <a:off x="2007476" y="4248807"/>
            <a:ext cx="1277006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99FC1260-3997-4915-9BD7-4931422CE679}"/>
              </a:ext>
            </a:extLst>
          </p:cNvPr>
          <p:cNvCxnSpPr>
            <a:cxnSpLocks/>
            <a:stCxn id="10" idx="0"/>
            <a:endCxn id="7" idx="2"/>
          </p:cNvCxnSpPr>
          <p:nvPr/>
        </p:nvCxnSpPr>
        <p:spPr>
          <a:xfrm flipV="1">
            <a:off x="3284482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1ECD7B0C-AD56-47A8-8133-5DFE7F7A4A55}"/>
              </a:ext>
            </a:extLst>
          </p:cNvPr>
          <p:cNvCxnSpPr>
            <a:cxnSpLocks/>
            <a:stCxn id="12" idx="0"/>
            <a:endCxn id="8" idx="2"/>
          </p:cNvCxnSpPr>
          <p:nvPr/>
        </p:nvCxnSpPr>
        <p:spPr>
          <a:xfrm flipV="1">
            <a:off x="4766441" y="4248807"/>
            <a:ext cx="819808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1544808B-EE43-4312-A262-2537E2161D57}"/>
              </a:ext>
            </a:extLst>
          </p:cNvPr>
          <p:cNvCxnSpPr>
            <a:cxnSpLocks/>
            <a:stCxn id="13" idx="0"/>
            <a:endCxn id="8" idx="2"/>
          </p:cNvCxnSpPr>
          <p:nvPr/>
        </p:nvCxnSpPr>
        <p:spPr>
          <a:xfrm flipV="1">
            <a:off x="5586249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2114D6FD-1447-4EA6-A411-B09A8F00AF4D}"/>
              </a:ext>
            </a:extLst>
          </p:cNvPr>
          <p:cNvCxnSpPr>
            <a:cxnSpLocks/>
            <a:stCxn id="14" idx="0"/>
            <a:endCxn id="8" idx="2"/>
          </p:cNvCxnSpPr>
          <p:nvPr/>
        </p:nvCxnSpPr>
        <p:spPr>
          <a:xfrm flipH="1" flipV="1">
            <a:off x="5586249" y="4248807"/>
            <a:ext cx="819808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A5EC101B-1660-4DC8-B95D-6ED856B2D01F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H="1" flipV="1">
            <a:off x="6096000" y="2021764"/>
            <a:ext cx="1524002" cy="382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46F17454-19F8-41C9-A44B-A1CD3E6DC245}"/>
              </a:ext>
            </a:extLst>
          </p:cNvPr>
          <p:cNvCxnSpPr>
            <a:cxnSpLocks/>
            <a:stCxn id="9" idx="0"/>
            <a:endCxn id="6" idx="4"/>
          </p:cNvCxnSpPr>
          <p:nvPr/>
        </p:nvCxnSpPr>
        <p:spPr>
          <a:xfrm flipH="1" flipV="1">
            <a:off x="7620002" y="3066393"/>
            <a:ext cx="1135115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AF69E856-FF5E-4816-8B21-BB94932B66A1}"/>
              </a:ext>
            </a:extLst>
          </p:cNvPr>
          <p:cNvCxnSpPr>
            <a:cxnSpLocks/>
            <a:stCxn id="15" idx="0"/>
            <a:endCxn id="9" idx="2"/>
          </p:cNvCxnSpPr>
          <p:nvPr/>
        </p:nvCxnSpPr>
        <p:spPr>
          <a:xfrm flipV="1">
            <a:off x="8755117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EC0114F5-B3C4-4C3D-BFCD-EE3283B50729}"/>
              </a:ext>
            </a:extLst>
          </p:cNvPr>
          <p:cNvSpPr txBox="1"/>
          <p:nvPr/>
        </p:nvSpPr>
        <p:spPr>
          <a:xfrm>
            <a:off x="4960596" y="1886824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</a:t>
            </a:r>
            <a:endParaRPr lang="zh-TW" altLang="en-US" dirty="0"/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0F45A3CF-2EAE-475E-96AB-AE04F50A7876}"/>
              </a:ext>
            </a:extLst>
          </p:cNvPr>
          <p:cNvSpPr txBox="1"/>
          <p:nvPr/>
        </p:nvSpPr>
        <p:spPr>
          <a:xfrm>
            <a:off x="6994349" y="1883979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B</a:t>
            </a:r>
            <a:endParaRPr lang="zh-TW" altLang="en-US" dirty="0"/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B6B600C3-49B3-4990-B286-E1AB9238EEB0}"/>
              </a:ext>
            </a:extLst>
          </p:cNvPr>
          <p:cNvSpPr txBox="1"/>
          <p:nvPr/>
        </p:nvSpPr>
        <p:spPr>
          <a:xfrm>
            <a:off x="3649286" y="295719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</a:t>
            </a:r>
            <a:endParaRPr lang="zh-TW" altLang="en-US" dirty="0"/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97D89B65-DD39-4AB6-BC68-D51F15133ABB}"/>
              </a:ext>
            </a:extLst>
          </p:cNvPr>
          <p:cNvSpPr txBox="1"/>
          <p:nvPr/>
        </p:nvSpPr>
        <p:spPr>
          <a:xfrm>
            <a:off x="5184083" y="2999368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D</a:t>
            </a:r>
            <a:endParaRPr lang="zh-TW" altLang="en-US" dirty="0"/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40A2C2FD-232D-4D2F-9A65-5F9C6EB09F4A}"/>
              </a:ext>
            </a:extLst>
          </p:cNvPr>
          <p:cNvSpPr txBox="1"/>
          <p:nvPr/>
        </p:nvSpPr>
        <p:spPr>
          <a:xfrm>
            <a:off x="8369626" y="2962787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E</a:t>
            </a:r>
            <a:endParaRPr lang="zh-TW" altLang="en-US" dirty="0"/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17F0F211-1DF1-4B67-AAFB-C76F7834E28B}"/>
              </a:ext>
            </a:extLst>
          </p:cNvPr>
          <p:cNvSpPr txBox="1"/>
          <p:nvPr/>
        </p:nvSpPr>
        <p:spPr>
          <a:xfrm>
            <a:off x="2191263" y="4391934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F</a:t>
            </a:r>
            <a:endParaRPr lang="zh-TW" altLang="en-US" dirty="0"/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D7AF19BB-7A6C-42C6-8749-CE2AB0C6094A}"/>
              </a:ext>
            </a:extLst>
          </p:cNvPr>
          <p:cNvSpPr txBox="1"/>
          <p:nvPr/>
        </p:nvSpPr>
        <p:spPr>
          <a:xfrm>
            <a:off x="3273688" y="4391934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G</a:t>
            </a:r>
            <a:endParaRPr lang="zh-TW" altLang="en-US" dirty="0"/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10A6574D-0CD5-4C14-862F-6F5FA04727FA}"/>
              </a:ext>
            </a:extLst>
          </p:cNvPr>
          <p:cNvSpPr txBox="1"/>
          <p:nvPr/>
        </p:nvSpPr>
        <p:spPr>
          <a:xfrm>
            <a:off x="4734480" y="4386976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H</a:t>
            </a:r>
            <a:endParaRPr lang="zh-TW" altLang="en-US" dirty="0"/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C4E19A75-E04A-49DB-9C6C-5C67C8C25EEA}"/>
              </a:ext>
            </a:extLst>
          </p:cNvPr>
          <p:cNvSpPr txBox="1"/>
          <p:nvPr/>
        </p:nvSpPr>
        <p:spPr>
          <a:xfrm>
            <a:off x="5360133" y="446676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I</a:t>
            </a:r>
            <a:endParaRPr lang="zh-TW" altLang="en-US" dirty="0"/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6A7F3877-B1D3-43D7-9949-07D2B5CADFE5}"/>
              </a:ext>
            </a:extLst>
          </p:cNvPr>
          <p:cNvSpPr txBox="1"/>
          <p:nvPr/>
        </p:nvSpPr>
        <p:spPr>
          <a:xfrm>
            <a:off x="6216438" y="439572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J</a:t>
            </a:r>
            <a:endParaRPr lang="zh-TW" altLang="en-US" dirty="0"/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BA9A5B77-7181-4C65-8A34-B4FBBC2B3926}"/>
              </a:ext>
            </a:extLst>
          </p:cNvPr>
          <p:cNvSpPr txBox="1"/>
          <p:nvPr/>
        </p:nvSpPr>
        <p:spPr>
          <a:xfrm>
            <a:off x="8424041" y="439572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K</a:t>
            </a:r>
            <a:endParaRPr lang="zh-TW" altLang="en-US" dirty="0"/>
          </a:p>
        </p:txBody>
      </p:sp>
      <p:sp>
        <p:nvSpPr>
          <p:cNvPr id="41" name="橢圓 40">
            <a:extLst>
              <a:ext uri="{FF2B5EF4-FFF2-40B4-BE49-F238E27FC236}">
                <a16:creationId xmlns:a16="http://schemas.microsoft.com/office/drawing/2014/main" id="{0170CB57-6427-42D7-9C3F-CAB746091ACC}"/>
              </a:ext>
            </a:extLst>
          </p:cNvPr>
          <p:cNvSpPr/>
          <p:nvPr/>
        </p:nvSpPr>
        <p:spPr>
          <a:xfrm>
            <a:off x="9752474" y="1359612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3DF30ABE-8576-4701-B93D-2721157DCC3F}"/>
              </a:ext>
            </a:extLst>
          </p:cNvPr>
          <p:cNvSpPr/>
          <p:nvPr/>
        </p:nvSpPr>
        <p:spPr>
          <a:xfrm>
            <a:off x="8038550" y="1359612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D55ABED2-FCF8-4F9C-BA6C-B0BFB76AB017}"/>
              </a:ext>
            </a:extLst>
          </p:cNvPr>
          <p:cNvSpPr txBox="1"/>
          <p:nvPr/>
        </p:nvSpPr>
        <p:spPr>
          <a:xfrm>
            <a:off x="8748865" y="1506022"/>
            <a:ext cx="899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:Player</a:t>
            </a:r>
            <a:endParaRPr lang="zh-TW" altLang="en-US" dirty="0"/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C1DCEE17-F8C2-4744-A18C-73643377836F}"/>
              </a:ext>
            </a:extLst>
          </p:cNvPr>
          <p:cNvSpPr txBox="1"/>
          <p:nvPr/>
        </p:nvSpPr>
        <p:spPr>
          <a:xfrm>
            <a:off x="10406490" y="1506022"/>
            <a:ext cx="120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:Opponent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5242265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3BEBAA-18B2-47B1-B783-75A964929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Evaluate score at leaves</a:t>
            </a:r>
            <a:endParaRPr lang="zh-TW" altLang="en-US" dirty="0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BA1F618C-1C1A-42D9-A693-94513A87D25B}"/>
              </a:ext>
            </a:extLst>
          </p:cNvPr>
          <p:cNvSpPr/>
          <p:nvPr/>
        </p:nvSpPr>
        <p:spPr>
          <a:xfrm>
            <a:off x="4235669" y="2404241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7CB05B3-C76A-4A0E-8849-728E0BF0A440}"/>
              </a:ext>
            </a:extLst>
          </p:cNvPr>
          <p:cNvSpPr/>
          <p:nvPr/>
        </p:nvSpPr>
        <p:spPr>
          <a:xfrm>
            <a:off x="5764924" y="1359612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Now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A6EA90DF-9F0C-4B18-ACD4-E7F1C8EEFE6B}"/>
              </a:ext>
            </a:extLst>
          </p:cNvPr>
          <p:cNvSpPr/>
          <p:nvPr/>
        </p:nvSpPr>
        <p:spPr>
          <a:xfrm>
            <a:off x="7288926" y="2404241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06E9C0A-6452-497E-8090-BA2A893E583D}"/>
              </a:ext>
            </a:extLst>
          </p:cNvPr>
          <p:cNvSpPr/>
          <p:nvPr/>
        </p:nvSpPr>
        <p:spPr>
          <a:xfrm>
            <a:off x="2953406" y="3586655"/>
            <a:ext cx="662152" cy="6621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CE2226A-9CF8-4336-ADEE-F3A54E4C30F9}"/>
              </a:ext>
            </a:extLst>
          </p:cNvPr>
          <p:cNvSpPr/>
          <p:nvPr/>
        </p:nvSpPr>
        <p:spPr>
          <a:xfrm>
            <a:off x="5255173" y="3586655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09B4774-AC75-42C8-B2C6-7D1D0CB47B4B}"/>
              </a:ext>
            </a:extLst>
          </p:cNvPr>
          <p:cNvSpPr/>
          <p:nvPr/>
        </p:nvSpPr>
        <p:spPr>
          <a:xfrm>
            <a:off x="8424041" y="3586655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0B137E64-B018-4E62-8E71-F9B1EDA686DA}"/>
              </a:ext>
            </a:extLst>
          </p:cNvPr>
          <p:cNvSpPr/>
          <p:nvPr/>
        </p:nvSpPr>
        <p:spPr>
          <a:xfrm>
            <a:off x="2953406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37657DAA-A55C-4FBA-8F6F-AECEBFF904BE}"/>
              </a:ext>
            </a:extLst>
          </p:cNvPr>
          <p:cNvSpPr/>
          <p:nvPr/>
        </p:nvSpPr>
        <p:spPr>
          <a:xfrm>
            <a:off x="1676400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9892C0B8-A997-40E7-B62F-E6AF50FC9571}"/>
              </a:ext>
            </a:extLst>
          </p:cNvPr>
          <p:cNvSpPr/>
          <p:nvPr/>
        </p:nvSpPr>
        <p:spPr>
          <a:xfrm>
            <a:off x="4435365" y="4921469"/>
            <a:ext cx="662152" cy="66215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7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CD0BC0F4-B7E2-45FF-8E56-58AF6A2ED577}"/>
              </a:ext>
            </a:extLst>
          </p:cNvPr>
          <p:cNvSpPr/>
          <p:nvPr/>
        </p:nvSpPr>
        <p:spPr>
          <a:xfrm>
            <a:off x="5255173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D1DD0078-0469-41CC-A31D-CAA634B1A09F}"/>
              </a:ext>
            </a:extLst>
          </p:cNvPr>
          <p:cNvSpPr/>
          <p:nvPr/>
        </p:nvSpPr>
        <p:spPr>
          <a:xfrm>
            <a:off x="6074981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C5A818F9-3859-4E54-88CC-58DECCEBBEC7}"/>
              </a:ext>
            </a:extLst>
          </p:cNvPr>
          <p:cNvSpPr/>
          <p:nvPr/>
        </p:nvSpPr>
        <p:spPr>
          <a:xfrm>
            <a:off x="8424041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586CD234-5F03-42BA-A4C6-05385A830594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 flipH="1">
            <a:off x="4566745" y="2021764"/>
            <a:ext cx="1529255" cy="382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24A58914-4EA0-4A47-8564-6F87B02FD9D2}"/>
              </a:ext>
            </a:extLst>
          </p:cNvPr>
          <p:cNvCxnSpPr>
            <a:cxnSpLocks/>
            <a:stCxn id="4" idx="4"/>
            <a:endCxn id="7" idx="0"/>
          </p:cNvCxnSpPr>
          <p:nvPr/>
        </p:nvCxnSpPr>
        <p:spPr>
          <a:xfrm flipH="1">
            <a:off x="3284482" y="3066393"/>
            <a:ext cx="1282263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99B5C9DC-F7C0-4D05-B710-8B4BE20F07AD}"/>
              </a:ext>
            </a:extLst>
          </p:cNvPr>
          <p:cNvCxnSpPr>
            <a:cxnSpLocks/>
            <a:stCxn id="8" idx="0"/>
            <a:endCxn id="4" idx="4"/>
          </p:cNvCxnSpPr>
          <p:nvPr/>
        </p:nvCxnSpPr>
        <p:spPr>
          <a:xfrm flipH="1" flipV="1">
            <a:off x="4566745" y="3066393"/>
            <a:ext cx="1019504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F26FFA85-7787-4936-AF9A-7F44A51E0926}"/>
              </a:ext>
            </a:extLst>
          </p:cNvPr>
          <p:cNvCxnSpPr>
            <a:cxnSpLocks/>
            <a:stCxn id="11" idx="0"/>
            <a:endCxn id="7" idx="2"/>
          </p:cNvCxnSpPr>
          <p:nvPr/>
        </p:nvCxnSpPr>
        <p:spPr>
          <a:xfrm flipV="1">
            <a:off x="2007476" y="4248807"/>
            <a:ext cx="1277006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99FC1260-3997-4915-9BD7-4931422CE679}"/>
              </a:ext>
            </a:extLst>
          </p:cNvPr>
          <p:cNvCxnSpPr>
            <a:cxnSpLocks/>
            <a:stCxn id="10" idx="0"/>
            <a:endCxn id="7" idx="2"/>
          </p:cNvCxnSpPr>
          <p:nvPr/>
        </p:nvCxnSpPr>
        <p:spPr>
          <a:xfrm flipV="1">
            <a:off x="3284482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1ECD7B0C-AD56-47A8-8133-5DFE7F7A4A55}"/>
              </a:ext>
            </a:extLst>
          </p:cNvPr>
          <p:cNvCxnSpPr>
            <a:cxnSpLocks/>
            <a:stCxn id="12" idx="0"/>
            <a:endCxn id="8" idx="2"/>
          </p:cNvCxnSpPr>
          <p:nvPr/>
        </p:nvCxnSpPr>
        <p:spPr>
          <a:xfrm flipV="1">
            <a:off x="4766441" y="4248807"/>
            <a:ext cx="819808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1544808B-EE43-4312-A262-2537E2161D57}"/>
              </a:ext>
            </a:extLst>
          </p:cNvPr>
          <p:cNvCxnSpPr>
            <a:cxnSpLocks/>
            <a:stCxn id="13" idx="0"/>
            <a:endCxn id="8" idx="2"/>
          </p:cNvCxnSpPr>
          <p:nvPr/>
        </p:nvCxnSpPr>
        <p:spPr>
          <a:xfrm flipV="1">
            <a:off x="5586249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2114D6FD-1447-4EA6-A411-B09A8F00AF4D}"/>
              </a:ext>
            </a:extLst>
          </p:cNvPr>
          <p:cNvCxnSpPr>
            <a:cxnSpLocks/>
            <a:stCxn id="14" idx="0"/>
            <a:endCxn id="8" idx="2"/>
          </p:cNvCxnSpPr>
          <p:nvPr/>
        </p:nvCxnSpPr>
        <p:spPr>
          <a:xfrm flipH="1" flipV="1">
            <a:off x="5586249" y="4248807"/>
            <a:ext cx="819808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A5EC101B-1660-4DC8-B95D-6ED856B2D01F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H="1" flipV="1">
            <a:off x="6096000" y="2021764"/>
            <a:ext cx="1524002" cy="382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46F17454-19F8-41C9-A44B-A1CD3E6DC245}"/>
              </a:ext>
            </a:extLst>
          </p:cNvPr>
          <p:cNvCxnSpPr>
            <a:cxnSpLocks/>
            <a:stCxn id="9" idx="0"/>
            <a:endCxn id="6" idx="4"/>
          </p:cNvCxnSpPr>
          <p:nvPr/>
        </p:nvCxnSpPr>
        <p:spPr>
          <a:xfrm flipH="1" flipV="1">
            <a:off x="7620002" y="3066393"/>
            <a:ext cx="1135115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AF69E856-FF5E-4816-8B21-BB94932B66A1}"/>
              </a:ext>
            </a:extLst>
          </p:cNvPr>
          <p:cNvCxnSpPr>
            <a:cxnSpLocks/>
            <a:stCxn id="15" idx="0"/>
            <a:endCxn id="9" idx="2"/>
          </p:cNvCxnSpPr>
          <p:nvPr/>
        </p:nvCxnSpPr>
        <p:spPr>
          <a:xfrm flipV="1">
            <a:off x="8755117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EC0114F5-B3C4-4C3D-BFCD-EE3283B50729}"/>
              </a:ext>
            </a:extLst>
          </p:cNvPr>
          <p:cNvSpPr txBox="1"/>
          <p:nvPr/>
        </p:nvSpPr>
        <p:spPr>
          <a:xfrm>
            <a:off x="4960596" y="1886824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</a:t>
            </a:r>
            <a:endParaRPr lang="zh-TW" altLang="en-US" dirty="0"/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0F45A3CF-2EAE-475E-96AB-AE04F50A7876}"/>
              </a:ext>
            </a:extLst>
          </p:cNvPr>
          <p:cNvSpPr txBox="1"/>
          <p:nvPr/>
        </p:nvSpPr>
        <p:spPr>
          <a:xfrm>
            <a:off x="6994349" y="1883979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B</a:t>
            </a:r>
            <a:endParaRPr lang="zh-TW" altLang="en-US" dirty="0"/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B6B600C3-49B3-4990-B286-E1AB9238EEB0}"/>
              </a:ext>
            </a:extLst>
          </p:cNvPr>
          <p:cNvSpPr txBox="1"/>
          <p:nvPr/>
        </p:nvSpPr>
        <p:spPr>
          <a:xfrm>
            <a:off x="3649286" y="295719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</a:t>
            </a:r>
            <a:endParaRPr lang="zh-TW" altLang="en-US" dirty="0"/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97D89B65-DD39-4AB6-BC68-D51F15133ABB}"/>
              </a:ext>
            </a:extLst>
          </p:cNvPr>
          <p:cNvSpPr txBox="1"/>
          <p:nvPr/>
        </p:nvSpPr>
        <p:spPr>
          <a:xfrm>
            <a:off x="5184083" y="2999368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D</a:t>
            </a:r>
            <a:endParaRPr lang="zh-TW" altLang="en-US" dirty="0"/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40A2C2FD-232D-4D2F-9A65-5F9C6EB09F4A}"/>
              </a:ext>
            </a:extLst>
          </p:cNvPr>
          <p:cNvSpPr txBox="1"/>
          <p:nvPr/>
        </p:nvSpPr>
        <p:spPr>
          <a:xfrm>
            <a:off x="8369626" y="2962787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E</a:t>
            </a:r>
            <a:endParaRPr lang="zh-TW" altLang="en-US" dirty="0"/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17F0F211-1DF1-4B67-AAFB-C76F7834E28B}"/>
              </a:ext>
            </a:extLst>
          </p:cNvPr>
          <p:cNvSpPr txBox="1"/>
          <p:nvPr/>
        </p:nvSpPr>
        <p:spPr>
          <a:xfrm>
            <a:off x="2191263" y="4391934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F</a:t>
            </a:r>
            <a:endParaRPr lang="zh-TW" altLang="en-US" dirty="0"/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D7AF19BB-7A6C-42C6-8749-CE2AB0C6094A}"/>
              </a:ext>
            </a:extLst>
          </p:cNvPr>
          <p:cNvSpPr txBox="1"/>
          <p:nvPr/>
        </p:nvSpPr>
        <p:spPr>
          <a:xfrm>
            <a:off x="3273688" y="4391934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G</a:t>
            </a:r>
            <a:endParaRPr lang="zh-TW" altLang="en-US" dirty="0"/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10A6574D-0CD5-4C14-862F-6F5FA04727FA}"/>
              </a:ext>
            </a:extLst>
          </p:cNvPr>
          <p:cNvSpPr txBox="1"/>
          <p:nvPr/>
        </p:nvSpPr>
        <p:spPr>
          <a:xfrm>
            <a:off x="4734480" y="4386976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H</a:t>
            </a:r>
            <a:endParaRPr lang="zh-TW" altLang="en-US" dirty="0"/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C4E19A75-E04A-49DB-9C6C-5C67C8C25EEA}"/>
              </a:ext>
            </a:extLst>
          </p:cNvPr>
          <p:cNvSpPr txBox="1"/>
          <p:nvPr/>
        </p:nvSpPr>
        <p:spPr>
          <a:xfrm>
            <a:off x="5360133" y="446676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I</a:t>
            </a:r>
            <a:endParaRPr lang="zh-TW" altLang="en-US" dirty="0"/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6A7F3877-B1D3-43D7-9949-07D2B5CADFE5}"/>
              </a:ext>
            </a:extLst>
          </p:cNvPr>
          <p:cNvSpPr txBox="1"/>
          <p:nvPr/>
        </p:nvSpPr>
        <p:spPr>
          <a:xfrm>
            <a:off x="6216438" y="439572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J</a:t>
            </a:r>
            <a:endParaRPr lang="zh-TW" altLang="en-US" dirty="0"/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BA9A5B77-7181-4C65-8A34-B4FBBC2B3926}"/>
              </a:ext>
            </a:extLst>
          </p:cNvPr>
          <p:cNvSpPr txBox="1"/>
          <p:nvPr/>
        </p:nvSpPr>
        <p:spPr>
          <a:xfrm>
            <a:off x="8424041" y="439572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K</a:t>
            </a:r>
            <a:endParaRPr lang="zh-TW" altLang="en-US" dirty="0"/>
          </a:p>
        </p:txBody>
      </p:sp>
      <p:sp>
        <p:nvSpPr>
          <p:cNvPr id="41" name="橢圓 40">
            <a:extLst>
              <a:ext uri="{FF2B5EF4-FFF2-40B4-BE49-F238E27FC236}">
                <a16:creationId xmlns:a16="http://schemas.microsoft.com/office/drawing/2014/main" id="{354B9746-3CE5-4879-84CC-F5A9F7111321}"/>
              </a:ext>
            </a:extLst>
          </p:cNvPr>
          <p:cNvSpPr/>
          <p:nvPr/>
        </p:nvSpPr>
        <p:spPr>
          <a:xfrm>
            <a:off x="9752474" y="1359612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D76C0996-A0A1-4AD5-A4B7-A02F858721C3}"/>
              </a:ext>
            </a:extLst>
          </p:cNvPr>
          <p:cNvSpPr/>
          <p:nvPr/>
        </p:nvSpPr>
        <p:spPr>
          <a:xfrm>
            <a:off x="8038550" y="1359612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FD1F29A9-FF24-4862-A01A-AEDE1F89CFCC}"/>
              </a:ext>
            </a:extLst>
          </p:cNvPr>
          <p:cNvSpPr txBox="1"/>
          <p:nvPr/>
        </p:nvSpPr>
        <p:spPr>
          <a:xfrm>
            <a:off x="8748865" y="1506022"/>
            <a:ext cx="899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:Player</a:t>
            </a:r>
            <a:endParaRPr lang="zh-TW" altLang="en-US" dirty="0"/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F9956BD8-68BD-4E81-A0EE-76BDFBA5E99F}"/>
              </a:ext>
            </a:extLst>
          </p:cNvPr>
          <p:cNvSpPr txBox="1"/>
          <p:nvPr/>
        </p:nvSpPr>
        <p:spPr>
          <a:xfrm>
            <a:off x="10406490" y="1506022"/>
            <a:ext cx="120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:Opponent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2476961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3BEBAA-18B2-47B1-B783-75A964929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Evaluate score at leaves</a:t>
            </a:r>
            <a:endParaRPr lang="zh-TW" altLang="en-US" dirty="0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BA1F618C-1C1A-42D9-A693-94513A87D25B}"/>
              </a:ext>
            </a:extLst>
          </p:cNvPr>
          <p:cNvSpPr/>
          <p:nvPr/>
        </p:nvSpPr>
        <p:spPr>
          <a:xfrm>
            <a:off x="4235669" y="2404241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7CB05B3-C76A-4A0E-8849-728E0BF0A440}"/>
              </a:ext>
            </a:extLst>
          </p:cNvPr>
          <p:cNvSpPr/>
          <p:nvPr/>
        </p:nvSpPr>
        <p:spPr>
          <a:xfrm>
            <a:off x="5764924" y="1359612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Now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A6EA90DF-9F0C-4B18-ACD4-E7F1C8EEFE6B}"/>
              </a:ext>
            </a:extLst>
          </p:cNvPr>
          <p:cNvSpPr/>
          <p:nvPr/>
        </p:nvSpPr>
        <p:spPr>
          <a:xfrm>
            <a:off x="7288926" y="2404241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06E9C0A-6452-497E-8090-BA2A893E583D}"/>
              </a:ext>
            </a:extLst>
          </p:cNvPr>
          <p:cNvSpPr/>
          <p:nvPr/>
        </p:nvSpPr>
        <p:spPr>
          <a:xfrm>
            <a:off x="2953406" y="3586655"/>
            <a:ext cx="662152" cy="6621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CE2226A-9CF8-4336-ADEE-F3A54E4C30F9}"/>
              </a:ext>
            </a:extLst>
          </p:cNvPr>
          <p:cNvSpPr/>
          <p:nvPr/>
        </p:nvSpPr>
        <p:spPr>
          <a:xfrm>
            <a:off x="5255173" y="3586655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09B4774-AC75-42C8-B2C6-7D1D0CB47B4B}"/>
              </a:ext>
            </a:extLst>
          </p:cNvPr>
          <p:cNvSpPr/>
          <p:nvPr/>
        </p:nvSpPr>
        <p:spPr>
          <a:xfrm>
            <a:off x="8424041" y="3586655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0B137E64-B018-4E62-8E71-F9B1EDA686DA}"/>
              </a:ext>
            </a:extLst>
          </p:cNvPr>
          <p:cNvSpPr/>
          <p:nvPr/>
        </p:nvSpPr>
        <p:spPr>
          <a:xfrm>
            <a:off x="2953406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37657DAA-A55C-4FBA-8F6F-AECEBFF904BE}"/>
              </a:ext>
            </a:extLst>
          </p:cNvPr>
          <p:cNvSpPr/>
          <p:nvPr/>
        </p:nvSpPr>
        <p:spPr>
          <a:xfrm>
            <a:off x="1676400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9892C0B8-A997-40E7-B62F-E6AF50FC9571}"/>
              </a:ext>
            </a:extLst>
          </p:cNvPr>
          <p:cNvSpPr/>
          <p:nvPr/>
        </p:nvSpPr>
        <p:spPr>
          <a:xfrm>
            <a:off x="4435365" y="4921469"/>
            <a:ext cx="662152" cy="66215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7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CD0BC0F4-B7E2-45FF-8E56-58AF6A2ED577}"/>
              </a:ext>
            </a:extLst>
          </p:cNvPr>
          <p:cNvSpPr/>
          <p:nvPr/>
        </p:nvSpPr>
        <p:spPr>
          <a:xfrm>
            <a:off x="5255173" y="4921469"/>
            <a:ext cx="662152" cy="66215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4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D1DD0078-0469-41CC-A31D-CAA634B1A09F}"/>
              </a:ext>
            </a:extLst>
          </p:cNvPr>
          <p:cNvSpPr/>
          <p:nvPr/>
        </p:nvSpPr>
        <p:spPr>
          <a:xfrm>
            <a:off x="6074981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C5A818F9-3859-4E54-88CC-58DECCEBBEC7}"/>
              </a:ext>
            </a:extLst>
          </p:cNvPr>
          <p:cNvSpPr/>
          <p:nvPr/>
        </p:nvSpPr>
        <p:spPr>
          <a:xfrm>
            <a:off x="8424041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586CD234-5F03-42BA-A4C6-05385A830594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 flipH="1">
            <a:off x="4566745" y="2021764"/>
            <a:ext cx="1529255" cy="382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24A58914-4EA0-4A47-8564-6F87B02FD9D2}"/>
              </a:ext>
            </a:extLst>
          </p:cNvPr>
          <p:cNvCxnSpPr>
            <a:cxnSpLocks/>
            <a:stCxn id="4" idx="4"/>
            <a:endCxn id="7" idx="0"/>
          </p:cNvCxnSpPr>
          <p:nvPr/>
        </p:nvCxnSpPr>
        <p:spPr>
          <a:xfrm flipH="1">
            <a:off x="3284482" y="3066393"/>
            <a:ext cx="1282263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99B5C9DC-F7C0-4D05-B710-8B4BE20F07AD}"/>
              </a:ext>
            </a:extLst>
          </p:cNvPr>
          <p:cNvCxnSpPr>
            <a:cxnSpLocks/>
            <a:stCxn id="8" idx="0"/>
            <a:endCxn id="4" idx="4"/>
          </p:cNvCxnSpPr>
          <p:nvPr/>
        </p:nvCxnSpPr>
        <p:spPr>
          <a:xfrm flipH="1" flipV="1">
            <a:off x="4566745" y="3066393"/>
            <a:ext cx="1019504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F26FFA85-7787-4936-AF9A-7F44A51E0926}"/>
              </a:ext>
            </a:extLst>
          </p:cNvPr>
          <p:cNvCxnSpPr>
            <a:cxnSpLocks/>
            <a:stCxn id="11" idx="0"/>
            <a:endCxn id="7" idx="2"/>
          </p:cNvCxnSpPr>
          <p:nvPr/>
        </p:nvCxnSpPr>
        <p:spPr>
          <a:xfrm flipV="1">
            <a:off x="2007476" y="4248807"/>
            <a:ext cx="1277006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99FC1260-3997-4915-9BD7-4931422CE679}"/>
              </a:ext>
            </a:extLst>
          </p:cNvPr>
          <p:cNvCxnSpPr>
            <a:cxnSpLocks/>
            <a:stCxn id="10" idx="0"/>
            <a:endCxn id="7" idx="2"/>
          </p:cNvCxnSpPr>
          <p:nvPr/>
        </p:nvCxnSpPr>
        <p:spPr>
          <a:xfrm flipV="1">
            <a:off x="3284482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1ECD7B0C-AD56-47A8-8133-5DFE7F7A4A55}"/>
              </a:ext>
            </a:extLst>
          </p:cNvPr>
          <p:cNvCxnSpPr>
            <a:cxnSpLocks/>
            <a:stCxn id="12" idx="0"/>
            <a:endCxn id="8" idx="2"/>
          </p:cNvCxnSpPr>
          <p:nvPr/>
        </p:nvCxnSpPr>
        <p:spPr>
          <a:xfrm flipV="1">
            <a:off x="4766441" y="4248807"/>
            <a:ext cx="819808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1544808B-EE43-4312-A262-2537E2161D57}"/>
              </a:ext>
            </a:extLst>
          </p:cNvPr>
          <p:cNvCxnSpPr>
            <a:cxnSpLocks/>
            <a:stCxn id="13" idx="0"/>
            <a:endCxn id="8" idx="2"/>
          </p:cNvCxnSpPr>
          <p:nvPr/>
        </p:nvCxnSpPr>
        <p:spPr>
          <a:xfrm flipV="1">
            <a:off x="5586249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2114D6FD-1447-4EA6-A411-B09A8F00AF4D}"/>
              </a:ext>
            </a:extLst>
          </p:cNvPr>
          <p:cNvCxnSpPr>
            <a:cxnSpLocks/>
            <a:stCxn id="14" idx="0"/>
            <a:endCxn id="8" idx="2"/>
          </p:cNvCxnSpPr>
          <p:nvPr/>
        </p:nvCxnSpPr>
        <p:spPr>
          <a:xfrm flipH="1" flipV="1">
            <a:off x="5586249" y="4248807"/>
            <a:ext cx="819808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A5EC101B-1660-4DC8-B95D-6ED856B2D01F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H="1" flipV="1">
            <a:off x="6096000" y="2021764"/>
            <a:ext cx="1524002" cy="382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46F17454-19F8-41C9-A44B-A1CD3E6DC245}"/>
              </a:ext>
            </a:extLst>
          </p:cNvPr>
          <p:cNvCxnSpPr>
            <a:cxnSpLocks/>
            <a:stCxn id="9" idx="0"/>
            <a:endCxn id="6" idx="4"/>
          </p:cNvCxnSpPr>
          <p:nvPr/>
        </p:nvCxnSpPr>
        <p:spPr>
          <a:xfrm flipH="1" flipV="1">
            <a:off x="7620002" y="3066393"/>
            <a:ext cx="1135115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AF69E856-FF5E-4816-8B21-BB94932B66A1}"/>
              </a:ext>
            </a:extLst>
          </p:cNvPr>
          <p:cNvCxnSpPr>
            <a:cxnSpLocks/>
            <a:stCxn id="15" idx="0"/>
            <a:endCxn id="9" idx="2"/>
          </p:cNvCxnSpPr>
          <p:nvPr/>
        </p:nvCxnSpPr>
        <p:spPr>
          <a:xfrm flipV="1">
            <a:off x="8755117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EC0114F5-B3C4-4C3D-BFCD-EE3283B50729}"/>
              </a:ext>
            </a:extLst>
          </p:cNvPr>
          <p:cNvSpPr txBox="1"/>
          <p:nvPr/>
        </p:nvSpPr>
        <p:spPr>
          <a:xfrm>
            <a:off x="4960596" y="1886824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</a:t>
            </a:r>
            <a:endParaRPr lang="zh-TW" altLang="en-US" dirty="0"/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0F45A3CF-2EAE-475E-96AB-AE04F50A7876}"/>
              </a:ext>
            </a:extLst>
          </p:cNvPr>
          <p:cNvSpPr txBox="1"/>
          <p:nvPr/>
        </p:nvSpPr>
        <p:spPr>
          <a:xfrm>
            <a:off x="6994349" y="1883979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B</a:t>
            </a:r>
            <a:endParaRPr lang="zh-TW" altLang="en-US" dirty="0"/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B6B600C3-49B3-4990-B286-E1AB9238EEB0}"/>
              </a:ext>
            </a:extLst>
          </p:cNvPr>
          <p:cNvSpPr txBox="1"/>
          <p:nvPr/>
        </p:nvSpPr>
        <p:spPr>
          <a:xfrm>
            <a:off x="3649286" y="295719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</a:t>
            </a:r>
            <a:endParaRPr lang="zh-TW" altLang="en-US" dirty="0"/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97D89B65-DD39-4AB6-BC68-D51F15133ABB}"/>
              </a:ext>
            </a:extLst>
          </p:cNvPr>
          <p:cNvSpPr txBox="1"/>
          <p:nvPr/>
        </p:nvSpPr>
        <p:spPr>
          <a:xfrm>
            <a:off x="5184083" y="2999368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D</a:t>
            </a:r>
            <a:endParaRPr lang="zh-TW" altLang="en-US" dirty="0"/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40A2C2FD-232D-4D2F-9A65-5F9C6EB09F4A}"/>
              </a:ext>
            </a:extLst>
          </p:cNvPr>
          <p:cNvSpPr txBox="1"/>
          <p:nvPr/>
        </p:nvSpPr>
        <p:spPr>
          <a:xfrm>
            <a:off x="8369626" y="2962787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E</a:t>
            </a:r>
            <a:endParaRPr lang="zh-TW" altLang="en-US" dirty="0"/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17F0F211-1DF1-4B67-AAFB-C76F7834E28B}"/>
              </a:ext>
            </a:extLst>
          </p:cNvPr>
          <p:cNvSpPr txBox="1"/>
          <p:nvPr/>
        </p:nvSpPr>
        <p:spPr>
          <a:xfrm>
            <a:off x="2191263" y="4391934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F</a:t>
            </a:r>
            <a:endParaRPr lang="zh-TW" altLang="en-US" dirty="0"/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D7AF19BB-7A6C-42C6-8749-CE2AB0C6094A}"/>
              </a:ext>
            </a:extLst>
          </p:cNvPr>
          <p:cNvSpPr txBox="1"/>
          <p:nvPr/>
        </p:nvSpPr>
        <p:spPr>
          <a:xfrm>
            <a:off x="3273688" y="4391934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G</a:t>
            </a:r>
            <a:endParaRPr lang="zh-TW" altLang="en-US" dirty="0"/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10A6574D-0CD5-4C14-862F-6F5FA04727FA}"/>
              </a:ext>
            </a:extLst>
          </p:cNvPr>
          <p:cNvSpPr txBox="1"/>
          <p:nvPr/>
        </p:nvSpPr>
        <p:spPr>
          <a:xfrm>
            <a:off x="4734480" y="4386976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H</a:t>
            </a:r>
            <a:endParaRPr lang="zh-TW" altLang="en-US" dirty="0"/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C4E19A75-E04A-49DB-9C6C-5C67C8C25EEA}"/>
              </a:ext>
            </a:extLst>
          </p:cNvPr>
          <p:cNvSpPr txBox="1"/>
          <p:nvPr/>
        </p:nvSpPr>
        <p:spPr>
          <a:xfrm>
            <a:off x="5360133" y="446676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I</a:t>
            </a:r>
            <a:endParaRPr lang="zh-TW" altLang="en-US" dirty="0"/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6A7F3877-B1D3-43D7-9949-07D2B5CADFE5}"/>
              </a:ext>
            </a:extLst>
          </p:cNvPr>
          <p:cNvSpPr txBox="1"/>
          <p:nvPr/>
        </p:nvSpPr>
        <p:spPr>
          <a:xfrm>
            <a:off x="6216438" y="439572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J</a:t>
            </a:r>
            <a:endParaRPr lang="zh-TW" altLang="en-US" dirty="0"/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BA9A5B77-7181-4C65-8A34-B4FBBC2B3926}"/>
              </a:ext>
            </a:extLst>
          </p:cNvPr>
          <p:cNvSpPr txBox="1"/>
          <p:nvPr/>
        </p:nvSpPr>
        <p:spPr>
          <a:xfrm>
            <a:off x="8424041" y="439572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K</a:t>
            </a:r>
            <a:endParaRPr lang="zh-TW" altLang="en-US" dirty="0"/>
          </a:p>
        </p:txBody>
      </p:sp>
      <p:sp>
        <p:nvSpPr>
          <p:cNvPr id="41" name="橢圓 40">
            <a:extLst>
              <a:ext uri="{FF2B5EF4-FFF2-40B4-BE49-F238E27FC236}">
                <a16:creationId xmlns:a16="http://schemas.microsoft.com/office/drawing/2014/main" id="{BDBA2660-752C-4CF0-A21E-CA32F9717A6E}"/>
              </a:ext>
            </a:extLst>
          </p:cNvPr>
          <p:cNvSpPr/>
          <p:nvPr/>
        </p:nvSpPr>
        <p:spPr>
          <a:xfrm>
            <a:off x="9752474" y="1359612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1947ED34-15C7-4852-A15A-A4D209F752F3}"/>
              </a:ext>
            </a:extLst>
          </p:cNvPr>
          <p:cNvSpPr/>
          <p:nvPr/>
        </p:nvSpPr>
        <p:spPr>
          <a:xfrm>
            <a:off x="8038550" y="1359612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A5D46E3F-351B-497D-B660-D701E28B2B2E}"/>
              </a:ext>
            </a:extLst>
          </p:cNvPr>
          <p:cNvSpPr txBox="1"/>
          <p:nvPr/>
        </p:nvSpPr>
        <p:spPr>
          <a:xfrm>
            <a:off x="8748865" y="1506022"/>
            <a:ext cx="899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:Player</a:t>
            </a:r>
            <a:endParaRPr lang="zh-TW" altLang="en-US" dirty="0"/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177D5040-F466-4DA2-BE7C-09C193C47C46}"/>
              </a:ext>
            </a:extLst>
          </p:cNvPr>
          <p:cNvSpPr txBox="1"/>
          <p:nvPr/>
        </p:nvSpPr>
        <p:spPr>
          <a:xfrm>
            <a:off x="10406490" y="1506022"/>
            <a:ext cx="120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:Opponent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4276223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3BEBAA-18B2-47B1-B783-75A964929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Evaluate score at leaves</a:t>
            </a:r>
            <a:endParaRPr lang="zh-TW" altLang="en-US" dirty="0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BA1F618C-1C1A-42D9-A693-94513A87D25B}"/>
              </a:ext>
            </a:extLst>
          </p:cNvPr>
          <p:cNvSpPr/>
          <p:nvPr/>
        </p:nvSpPr>
        <p:spPr>
          <a:xfrm>
            <a:off x="4235669" y="2404241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7CB05B3-C76A-4A0E-8849-728E0BF0A440}"/>
              </a:ext>
            </a:extLst>
          </p:cNvPr>
          <p:cNvSpPr/>
          <p:nvPr/>
        </p:nvSpPr>
        <p:spPr>
          <a:xfrm>
            <a:off x="5764924" y="1359612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Now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A6EA90DF-9F0C-4B18-ACD4-E7F1C8EEFE6B}"/>
              </a:ext>
            </a:extLst>
          </p:cNvPr>
          <p:cNvSpPr/>
          <p:nvPr/>
        </p:nvSpPr>
        <p:spPr>
          <a:xfrm>
            <a:off x="7288926" y="2404241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06E9C0A-6452-497E-8090-BA2A893E583D}"/>
              </a:ext>
            </a:extLst>
          </p:cNvPr>
          <p:cNvSpPr/>
          <p:nvPr/>
        </p:nvSpPr>
        <p:spPr>
          <a:xfrm>
            <a:off x="2953406" y="3586655"/>
            <a:ext cx="662152" cy="6621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CE2226A-9CF8-4336-ADEE-F3A54E4C30F9}"/>
              </a:ext>
            </a:extLst>
          </p:cNvPr>
          <p:cNvSpPr/>
          <p:nvPr/>
        </p:nvSpPr>
        <p:spPr>
          <a:xfrm>
            <a:off x="5255173" y="3586655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09B4774-AC75-42C8-B2C6-7D1D0CB47B4B}"/>
              </a:ext>
            </a:extLst>
          </p:cNvPr>
          <p:cNvSpPr/>
          <p:nvPr/>
        </p:nvSpPr>
        <p:spPr>
          <a:xfrm>
            <a:off x="8424041" y="3586655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0B137E64-B018-4E62-8E71-F9B1EDA686DA}"/>
              </a:ext>
            </a:extLst>
          </p:cNvPr>
          <p:cNvSpPr/>
          <p:nvPr/>
        </p:nvSpPr>
        <p:spPr>
          <a:xfrm>
            <a:off x="2953406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37657DAA-A55C-4FBA-8F6F-AECEBFF904BE}"/>
              </a:ext>
            </a:extLst>
          </p:cNvPr>
          <p:cNvSpPr/>
          <p:nvPr/>
        </p:nvSpPr>
        <p:spPr>
          <a:xfrm>
            <a:off x="1676400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9892C0B8-A997-40E7-B62F-E6AF50FC9571}"/>
              </a:ext>
            </a:extLst>
          </p:cNvPr>
          <p:cNvSpPr/>
          <p:nvPr/>
        </p:nvSpPr>
        <p:spPr>
          <a:xfrm>
            <a:off x="4435365" y="4921469"/>
            <a:ext cx="662152" cy="66215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7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CD0BC0F4-B7E2-45FF-8E56-58AF6A2ED577}"/>
              </a:ext>
            </a:extLst>
          </p:cNvPr>
          <p:cNvSpPr/>
          <p:nvPr/>
        </p:nvSpPr>
        <p:spPr>
          <a:xfrm>
            <a:off x="5255173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4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D1DD0078-0469-41CC-A31D-CAA634B1A09F}"/>
              </a:ext>
            </a:extLst>
          </p:cNvPr>
          <p:cNvSpPr/>
          <p:nvPr/>
        </p:nvSpPr>
        <p:spPr>
          <a:xfrm>
            <a:off x="6074981" y="4921469"/>
            <a:ext cx="662152" cy="66215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C5A818F9-3859-4E54-88CC-58DECCEBBEC7}"/>
              </a:ext>
            </a:extLst>
          </p:cNvPr>
          <p:cNvSpPr/>
          <p:nvPr/>
        </p:nvSpPr>
        <p:spPr>
          <a:xfrm>
            <a:off x="8424041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586CD234-5F03-42BA-A4C6-05385A830594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 flipH="1">
            <a:off x="4566745" y="2021764"/>
            <a:ext cx="1529255" cy="382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24A58914-4EA0-4A47-8564-6F87B02FD9D2}"/>
              </a:ext>
            </a:extLst>
          </p:cNvPr>
          <p:cNvCxnSpPr>
            <a:cxnSpLocks/>
            <a:stCxn id="4" idx="4"/>
            <a:endCxn id="7" idx="0"/>
          </p:cNvCxnSpPr>
          <p:nvPr/>
        </p:nvCxnSpPr>
        <p:spPr>
          <a:xfrm flipH="1">
            <a:off x="3284482" y="3066393"/>
            <a:ext cx="1282263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99B5C9DC-F7C0-4D05-B710-8B4BE20F07AD}"/>
              </a:ext>
            </a:extLst>
          </p:cNvPr>
          <p:cNvCxnSpPr>
            <a:cxnSpLocks/>
            <a:stCxn id="8" idx="0"/>
            <a:endCxn id="4" idx="4"/>
          </p:cNvCxnSpPr>
          <p:nvPr/>
        </p:nvCxnSpPr>
        <p:spPr>
          <a:xfrm flipH="1" flipV="1">
            <a:off x="4566745" y="3066393"/>
            <a:ext cx="1019504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F26FFA85-7787-4936-AF9A-7F44A51E0926}"/>
              </a:ext>
            </a:extLst>
          </p:cNvPr>
          <p:cNvCxnSpPr>
            <a:cxnSpLocks/>
            <a:stCxn id="11" idx="0"/>
            <a:endCxn id="7" idx="2"/>
          </p:cNvCxnSpPr>
          <p:nvPr/>
        </p:nvCxnSpPr>
        <p:spPr>
          <a:xfrm flipV="1">
            <a:off x="2007476" y="4248807"/>
            <a:ext cx="1277006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99FC1260-3997-4915-9BD7-4931422CE679}"/>
              </a:ext>
            </a:extLst>
          </p:cNvPr>
          <p:cNvCxnSpPr>
            <a:cxnSpLocks/>
            <a:stCxn id="10" idx="0"/>
            <a:endCxn id="7" idx="2"/>
          </p:cNvCxnSpPr>
          <p:nvPr/>
        </p:nvCxnSpPr>
        <p:spPr>
          <a:xfrm flipV="1">
            <a:off x="3284482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1ECD7B0C-AD56-47A8-8133-5DFE7F7A4A55}"/>
              </a:ext>
            </a:extLst>
          </p:cNvPr>
          <p:cNvCxnSpPr>
            <a:cxnSpLocks/>
            <a:stCxn id="12" idx="0"/>
            <a:endCxn id="8" idx="2"/>
          </p:cNvCxnSpPr>
          <p:nvPr/>
        </p:nvCxnSpPr>
        <p:spPr>
          <a:xfrm flipV="1">
            <a:off x="4766441" y="4248807"/>
            <a:ext cx="819808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1544808B-EE43-4312-A262-2537E2161D57}"/>
              </a:ext>
            </a:extLst>
          </p:cNvPr>
          <p:cNvCxnSpPr>
            <a:cxnSpLocks/>
            <a:stCxn id="13" idx="0"/>
            <a:endCxn id="8" idx="2"/>
          </p:cNvCxnSpPr>
          <p:nvPr/>
        </p:nvCxnSpPr>
        <p:spPr>
          <a:xfrm flipV="1">
            <a:off x="5586249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2114D6FD-1447-4EA6-A411-B09A8F00AF4D}"/>
              </a:ext>
            </a:extLst>
          </p:cNvPr>
          <p:cNvCxnSpPr>
            <a:cxnSpLocks/>
            <a:stCxn id="14" idx="0"/>
            <a:endCxn id="8" idx="2"/>
          </p:cNvCxnSpPr>
          <p:nvPr/>
        </p:nvCxnSpPr>
        <p:spPr>
          <a:xfrm flipH="1" flipV="1">
            <a:off x="5586249" y="4248807"/>
            <a:ext cx="819808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A5EC101B-1660-4DC8-B95D-6ED856B2D01F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H="1" flipV="1">
            <a:off x="6096000" y="2021764"/>
            <a:ext cx="1524002" cy="382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46F17454-19F8-41C9-A44B-A1CD3E6DC245}"/>
              </a:ext>
            </a:extLst>
          </p:cNvPr>
          <p:cNvCxnSpPr>
            <a:cxnSpLocks/>
            <a:stCxn id="9" idx="0"/>
            <a:endCxn id="6" idx="4"/>
          </p:cNvCxnSpPr>
          <p:nvPr/>
        </p:nvCxnSpPr>
        <p:spPr>
          <a:xfrm flipH="1" flipV="1">
            <a:off x="7620002" y="3066393"/>
            <a:ext cx="1135115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AF69E856-FF5E-4816-8B21-BB94932B66A1}"/>
              </a:ext>
            </a:extLst>
          </p:cNvPr>
          <p:cNvCxnSpPr>
            <a:cxnSpLocks/>
            <a:stCxn id="15" idx="0"/>
            <a:endCxn id="9" idx="2"/>
          </p:cNvCxnSpPr>
          <p:nvPr/>
        </p:nvCxnSpPr>
        <p:spPr>
          <a:xfrm flipV="1">
            <a:off x="8755117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EC0114F5-B3C4-4C3D-BFCD-EE3283B50729}"/>
              </a:ext>
            </a:extLst>
          </p:cNvPr>
          <p:cNvSpPr txBox="1"/>
          <p:nvPr/>
        </p:nvSpPr>
        <p:spPr>
          <a:xfrm>
            <a:off x="4960596" y="1886824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</a:t>
            </a:r>
            <a:endParaRPr lang="zh-TW" altLang="en-US" dirty="0"/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0F45A3CF-2EAE-475E-96AB-AE04F50A7876}"/>
              </a:ext>
            </a:extLst>
          </p:cNvPr>
          <p:cNvSpPr txBox="1"/>
          <p:nvPr/>
        </p:nvSpPr>
        <p:spPr>
          <a:xfrm>
            <a:off x="6994349" y="1883979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B</a:t>
            </a:r>
            <a:endParaRPr lang="zh-TW" altLang="en-US" dirty="0"/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B6B600C3-49B3-4990-B286-E1AB9238EEB0}"/>
              </a:ext>
            </a:extLst>
          </p:cNvPr>
          <p:cNvSpPr txBox="1"/>
          <p:nvPr/>
        </p:nvSpPr>
        <p:spPr>
          <a:xfrm>
            <a:off x="3649286" y="295719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</a:t>
            </a:r>
            <a:endParaRPr lang="zh-TW" altLang="en-US" dirty="0"/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97D89B65-DD39-4AB6-BC68-D51F15133ABB}"/>
              </a:ext>
            </a:extLst>
          </p:cNvPr>
          <p:cNvSpPr txBox="1"/>
          <p:nvPr/>
        </p:nvSpPr>
        <p:spPr>
          <a:xfrm>
            <a:off x="5184083" y="2999368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D</a:t>
            </a:r>
            <a:endParaRPr lang="zh-TW" altLang="en-US" dirty="0"/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40A2C2FD-232D-4D2F-9A65-5F9C6EB09F4A}"/>
              </a:ext>
            </a:extLst>
          </p:cNvPr>
          <p:cNvSpPr txBox="1"/>
          <p:nvPr/>
        </p:nvSpPr>
        <p:spPr>
          <a:xfrm>
            <a:off x="8369626" y="2962787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E</a:t>
            </a:r>
            <a:endParaRPr lang="zh-TW" altLang="en-US" dirty="0"/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17F0F211-1DF1-4B67-AAFB-C76F7834E28B}"/>
              </a:ext>
            </a:extLst>
          </p:cNvPr>
          <p:cNvSpPr txBox="1"/>
          <p:nvPr/>
        </p:nvSpPr>
        <p:spPr>
          <a:xfrm>
            <a:off x="2191263" y="4391934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F</a:t>
            </a:r>
            <a:endParaRPr lang="zh-TW" altLang="en-US" dirty="0"/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D7AF19BB-7A6C-42C6-8749-CE2AB0C6094A}"/>
              </a:ext>
            </a:extLst>
          </p:cNvPr>
          <p:cNvSpPr txBox="1"/>
          <p:nvPr/>
        </p:nvSpPr>
        <p:spPr>
          <a:xfrm>
            <a:off x="3273688" y="4391934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G</a:t>
            </a:r>
            <a:endParaRPr lang="zh-TW" altLang="en-US" dirty="0"/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10A6574D-0CD5-4C14-862F-6F5FA04727FA}"/>
              </a:ext>
            </a:extLst>
          </p:cNvPr>
          <p:cNvSpPr txBox="1"/>
          <p:nvPr/>
        </p:nvSpPr>
        <p:spPr>
          <a:xfrm>
            <a:off x="4734480" y="4386976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H</a:t>
            </a:r>
            <a:endParaRPr lang="zh-TW" altLang="en-US" dirty="0"/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C4E19A75-E04A-49DB-9C6C-5C67C8C25EEA}"/>
              </a:ext>
            </a:extLst>
          </p:cNvPr>
          <p:cNvSpPr txBox="1"/>
          <p:nvPr/>
        </p:nvSpPr>
        <p:spPr>
          <a:xfrm>
            <a:off x="5360133" y="446676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I</a:t>
            </a:r>
            <a:endParaRPr lang="zh-TW" altLang="en-US" dirty="0"/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6A7F3877-B1D3-43D7-9949-07D2B5CADFE5}"/>
              </a:ext>
            </a:extLst>
          </p:cNvPr>
          <p:cNvSpPr txBox="1"/>
          <p:nvPr/>
        </p:nvSpPr>
        <p:spPr>
          <a:xfrm>
            <a:off x="6216438" y="439572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J</a:t>
            </a:r>
            <a:endParaRPr lang="zh-TW" altLang="en-US" dirty="0"/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BA9A5B77-7181-4C65-8A34-B4FBBC2B3926}"/>
              </a:ext>
            </a:extLst>
          </p:cNvPr>
          <p:cNvSpPr txBox="1"/>
          <p:nvPr/>
        </p:nvSpPr>
        <p:spPr>
          <a:xfrm>
            <a:off x="8424041" y="439572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K</a:t>
            </a:r>
            <a:endParaRPr lang="zh-TW" altLang="en-US" dirty="0"/>
          </a:p>
        </p:txBody>
      </p:sp>
      <p:sp>
        <p:nvSpPr>
          <p:cNvPr id="41" name="橢圓 40">
            <a:extLst>
              <a:ext uri="{FF2B5EF4-FFF2-40B4-BE49-F238E27FC236}">
                <a16:creationId xmlns:a16="http://schemas.microsoft.com/office/drawing/2014/main" id="{7C456091-D1E8-47A3-B6DB-EE67F9C6D5EF}"/>
              </a:ext>
            </a:extLst>
          </p:cNvPr>
          <p:cNvSpPr/>
          <p:nvPr/>
        </p:nvSpPr>
        <p:spPr>
          <a:xfrm>
            <a:off x="9752474" y="1359612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6DCBD552-D8A9-4EDD-8022-599A8FC087D1}"/>
              </a:ext>
            </a:extLst>
          </p:cNvPr>
          <p:cNvSpPr/>
          <p:nvPr/>
        </p:nvSpPr>
        <p:spPr>
          <a:xfrm>
            <a:off x="8038550" y="1359612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8733B23A-8764-43C7-BD30-FEE5AF8DC44B}"/>
              </a:ext>
            </a:extLst>
          </p:cNvPr>
          <p:cNvSpPr txBox="1"/>
          <p:nvPr/>
        </p:nvSpPr>
        <p:spPr>
          <a:xfrm>
            <a:off x="8748865" y="1506022"/>
            <a:ext cx="899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:Player</a:t>
            </a:r>
            <a:endParaRPr lang="zh-TW" altLang="en-US" dirty="0"/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2294ED49-0DAD-4E21-A2C7-785AE4655A3F}"/>
              </a:ext>
            </a:extLst>
          </p:cNvPr>
          <p:cNvSpPr txBox="1"/>
          <p:nvPr/>
        </p:nvSpPr>
        <p:spPr>
          <a:xfrm>
            <a:off x="10406490" y="1506022"/>
            <a:ext cx="120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:Opponent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39111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56FCC8-FD0E-46FA-A013-BA29019B8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Introduction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F6FDDDE-AA32-4A99-922B-2A31601393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Design and implement an AI that can play the boardgame Othello</a:t>
            </a:r>
          </a:p>
          <a:p>
            <a:pPr marL="0" indent="0">
              <a:buNone/>
            </a:pPr>
            <a:endParaRPr lang="en-US" altLang="zh-TW" dirty="0"/>
          </a:p>
          <a:p>
            <a:r>
              <a:rPr lang="en-US" altLang="zh-TW" dirty="0"/>
              <a:t>Read the current board and output the next move</a:t>
            </a:r>
          </a:p>
          <a:p>
            <a:endParaRPr lang="en-US" altLang="zh-TW" dirty="0"/>
          </a:p>
          <a:p>
            <a:r>
              <a:rPr lang="en-US" altLang="zh-TW" dirty="0"/>
              <a:t>Design a state value function to evaluate the score of the board</a:t>
            </a:r>
          </a:p>
          <a:p>
            <a:endParaRPr lang="en-US" altLang="zh-TW" dirty="0"/>
          </a:p>
          <a:p>
            <a:r>
              <a:rPr lang="en-US" altLang="zh-TW" dirty="0"/>
              <a:t>Determine the next move with tree search algorithm</a:t>
            </a:r>
          </a:p>
        </p:txBody>
      </p:sp>
    </p:spTree>
    <p:extLst>
      <p:ext uri="{BB962C8B-B14F-4D97-AF65-F5344CB8AC3E}">
        <p14:creationId xmlns:p14="http://schemas.microsoft.com/office/powerpoint/2010/main" val="309375946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3BEBAA-18B2-47B1-B783-75A964929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Player picks the largest score</a:t>
            </a:r>
            <a:endParaRPr lang="zh-TW" altLang="en-US" dirty="0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BA1F618C-1C1A-42D9-A693-94513A87D25B}"/>
              </a:ext>
            </a:extLst>
          </p:cNvPr>
          <p:cNvSpPr/>
          <p:nvPr/>
        </p:nvSpPr>
        <p:spPr>
          <a:xfrm>
            <a:off x="4235669" y="2404241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7CB05B3-C76A-4A0E-8849-728E0BF0A440}"/>
              </a:ext>
            </a:extLst>
          </p:cNvPr>
          <p:cNvSpPr/>
          <p:nvPr/>
        </p:nvSpPr>
        <p:spPr>
          <a:xfrm>
            <a:off x="5764924" y="1359612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Now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A6EA90DF-9F0C-4B18-ACD4-E7F1C8EEFE6B}"/>
              </a:ext>
            </a:extLst>
          </p:cNvPr>
          <p:cNvSpPr/>
          <p:nvPr/>
        </p:nvSpPr>
        <p:spPr>
          <a:xfrm>
            <a:off x="7288926" y="2404241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06E9C0A-6452-497E-8090-BA2A893E583D}"/>
              </a:ext>
            </a:extLst>
          </p:cNvPr>
          <p:cNvSpPr/>
          <p:nvPr/>
        </p:nvSpPr>
        <p:spPr>
          <a:xfrm>
            <a:off x="2953406" y="3586655"/>
            <a:ext cx="662152" cy="6621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CE2226A-9CF8-4336-ADEE-F3A54E4C30F9}"/>
              </a:ext>
            </a:extLst>
          </p:cNvPr>
          <p:cNvSpPr/>
          <p:nvPr/>
        </p:nvSpPr>
        <p:spPr>
          <a:xfrm>
            <a:off x="5255173" y="3586655"/>
            <a:ext cx="662152" cy="6621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7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09B4774-AC75-42C8-B2C6-7D1D0CB47B4B}"/>
              </a:ext>
            </a:extLst>
          </p:cNvPr>
          <p:cNvSpPr/>
          <p:nvPr/>
        </p:nvSpPr>
        <p:spPr>
          <a:xfrm>
            <a:off x="8424041" y="3586655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0B137E64-B018-4E62-8E71-F9B1EDA686DA}"/>
              </a:ext>
            </a:extLst>
          </p:cNvPr>
          <p:cNvSpPr/>
          <p:nvPr/>
        </p:nvSpPr>
        <p:spPr>
          <a:xfrm>
            <a:off x="2953406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37657DAA-A55C-4FBA-8F6F-AECEBFF904BE}"/>
              </a:ext>
            </a:extLst>
          </p:cNvPr>
          <p:cNvSpPr/>
          <p:nvPr/>
        </p:nvSpPr>
        <p:spPr>
          <a:xfrm>
            <a:off x="1676400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9892C0B8-A997-40E7-B62F-E6AF50FC9571}"/>
              </a:ext>
            </a:extLst>
          </p:cNvPr>
          <p:cNvSpPr/>
          <p:nvPr/>
        </p:nvSpPr>
        <p:spPr>
          <a:xfrm>
            <a:off x="4435365" y="4921469"/>
            <a:ext cx="662152" cy="66215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7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CD0BC0F4-B7E2-45FF-8E56-58AF6A2ED577}"/>
              </a:ext>
            </a:extLst>
          </p:cNvPr>
          <p:cNvSpPr/>
          <p:nvPr/>
        </p:nvSpPr>
        <p:spPr>
          <a:xfrm>
            <a:off x="5255173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4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D1DD0078-0469-41CC-A31D-CAA634B1A09F}"/>
              </a:ext>
            </a:extLst>
          </p:cNvPr>
          <p:cNvSpPr/>
          <p:nvPr/>
        </p:nvSpPr>
        <p:spPr>
          <a:xfrm>
            <a:off x="6074981" y="4921469"/>
            <a:ext cx="662152" cy="66215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C5A818F9-3859-4E54-88CC-58DECCEBBEC7}"/>
              </a:ext>
            </a:extLst>
          </p:cNvPr>
          <p:cNvSpPr/>
          <p:nvPr/>
        </p:nvSpPr>
        <p:spPr>
          <a:xfrm>
            <a:off x="8424041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586CD234-5F03-42BA-A4C6-05385A830594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 flipH="1">
            <a:off x="4566745" y="2021764"/>
            <a:ext cx="1529255" cy="382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24A58914-4EA0-4A47-8564-6F87B02FD9D2}"/>
              </a:ext>
            </a:extLst>
          </p:cNvPr>
          <p:cNvCxnSpPr>
            <a:cxnSpLocks/>
            <a:stCxn id="4" idx="4"/>
            <a:endCxn id="7" idx="0"/>
          </p:cNvCxnSpPr>
          <p:nvPr/>
        </p:nvCxnSpPr>
        <p:spPr>
          <a:xfrm flipH="1">
            <a:off x="3284482" y="3066393"/>
            <a:ext cx="1282263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99B5C9DC-F7C0-4D05-B710-8B4BE20F07AD}"/>
              </a:ext>
            </a:extLst>
          </p:cNvPr>
          <p:cNvCxnSpPr>
            <a:cxnSpLocks/>
            <a:stCxn id="8" idx="0"/>
            <a:endCxn id="4" idx="4"/>
          </p:cNvCxnSpPr>
          <p:nvPr/>
        </p:nvCxnSpPr>
        <p:spPr>
          <a:xfrm flipH="1" flipV="1">
            <a:off x="4566745" y="3066393"/>
            <a:ext cx="1019504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F26FFA85-7787-4936-AF9A-7F44A51E0926}"/>
              </a:ext>
            </a:extLst>
          </p:cNvPr>
          <p:cNvCxnSpPr>
            <a:cxnSpLocks/>
            <a:stCxn id="11" idx="0"/>
            <a:endCxn id="7" idx="2"/>
          </p:cNvCxnSpPr>
          <p:nvPr/>
        </p:nvCxnSpPr>
        <p:spPr>
          <a:xfrm flipV="1">
            <a:off x="2007476" y="4248807"/>
            <a:ext cx="1277006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99FC1260-3997-4915-9BD7-4931422CE679}"/>
              </a:ext>
            </a:extLst>
          </p:cNvPr>
          <p:cNvCxnSpPr>
            <a:cxnSpLocks/>
            <a:stCxn id="10" idx="0"/>
            <a:endCxn id="7" idx="2"/>
          </p:cNvCxnSpPr>
          <p:nvPr/>
        </p:nvCxnSpPr>
        <p:spPr>
          <a:xfrm flipV="1">
            <a:off x="3284482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1ECD7B0C-AD56-47A8-8133-5DFE7F7A4A55}"/>
              </a:ext>
            </a:extLst>
          </p:cNvPr>
          <p:cNvCxnSpPr>
            <a:cxnSpLocks/>
            <a:stCxn id="12" idx="0"/>
            <a:endCxn id="8" idx="2"/>
          </p:cNvCxnSpPr>
          <p:nvPr/>
        </p:nvCxnSpPr>
        <p:spPr>
          <a:xfrm flipV="1">
            <a:off x="4766441" y="4248807"/>
            <a:ext cx="819808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1544808B-EE43-4312-A262-2537E2161D57}"/>
              </a:ext>
            </a:extLst>
          </p:cNvPr>
          <p:cNvCxnSpPr>
            <a:cxnSpLocks/>
            <a:stCxn id="13" idx="0"/>
            <a:endCxn id="8" idx="2"/>
          </p:cNvCxnSpPr>
          <p:nvPr/>
        </p:nvCxnSpPr>
        <p:spPr>
          <a:xfrm flipV="1">
            <a:off x="5586249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2114D6FD-1447-4EA6-A411-B09A8F00AF4D}"/>
              </a:ext>
            </a:extLst>
          </p:cNvPr>
          <p:cNvCxnSpPr>
            <a:cxnSpLocks/>
            <a:stCxn id="14" idx="0"/>
            <a:endCxn id="8" idx="2"/>
          </p:cNvCxnSpPr>
          <p:nvPr/>
        </p:nvCxnSpPr>
        <p:spPr>
          <a:xfrm flipH="1" flipV="1">
            <a:off x="5586249" y="4248807"/>
            <a:ext cx="819808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A5EC101B-1660-4DC8-B95D-6ED856B2D01F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H="1" flipV="1">
            <a:off x="6096000" y="2021764"/>
            <a:ext cx="1524002" cy="382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46F17454-19F8-41C9-A44B-A1CD3E6DC245}"/>
              </a:ext>
            </a:extLst>
          </p:cNvPr>
          <p:cNvCxnSpPr>
            <a:cxnSpLocks/>
            <a:stCxn id="9" idx="0"/>
            <a:endCxn id="6" idx="4"/>
          </p:cNvCxnSpPr>
          <p:nvPr/>
        </p:nvCxnSpPr>
        <p:spPr>
          <a:xfrm flipH="1" flipV="1">
            <a:off x="7620002" y="3066393"/>
            <a:ext cx="1135115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AF69E856-FF5E-4816-8B21-BB94932B66A1}"/>
              </a:ext>
            </a:extLst>
          </p:cNvPr>
          <p:cNvCxnSpPr>
            <a:cxnSpLocks/>
            <a:stCxn id="15" idx="0"/>
            <a:endCxn id="9" idx="2"/>
          </p:cNvCxnSpPr>
          <p:nvPr/>
        </p:nvCxnSpPr>
        <p:spPr>
          <a:xfrm flipV="1">
            <a:off x="8755117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EC0114F5-B3C4-4C3D-BFCD-EE3283B50729}"/>
              </a:ext>
            </a:extLst>
          </p:cNvPr>
          <p:cNvSpPr txBox="1"/>
          <p:nvPr/>
        </p:nvSpPr>
        <p:spPr>
          <a:xfrm>
            <a:off x="4960596" y="1886824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</a:t>
            </a:r>
            <a:endParaRPr lang="zh-TW" altLang="en-US" dirty="0"/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0F45A3CF-2EAE-475E-96AB-AE04F50A7876}"/>
              </a:ext>
            </a:extLst>
          </p:cNvPr>
          <p:cNvSpPr txBox="1"/>
          <p:nvPr/>
        </p:nvSpPr>
        <p:spPr>
          <a:xfrm>
            <a:off x="6994349" y="1883979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B</a:t>
            </a:r>
            <a:endParaRPr lang="zh-TW" altLang="en-US" dirty="0"/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B6B600C3-49B3-4990-B286-E1AB9238EEB0}"/>
              </a:ext>
            </a:extLst>
          </p:cNvPr>
          <p:cNvSpPr txBox="1"/>
          <p:nvPr/>
        </p:nvSpPr>
        <p:spPr>
          <a:xfrm>
            <a:off x="3649286" y="295719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</a:t>
            </a:r>
            <a:endParaRPr lang="zh-TW" altLang="en-US" dirty="0"/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97D89B65-DD39-4AB6-BC68-D51F15133ABB}"/>
              </a:ext>
            </a:extLst>
          </p:cNvPr>
          <p:cNvSpPr txBox="1"/>
          <p:nvPr/>
        </p:nvSpPr>
        <p:spPr>
          <a:xfrm>
            <a:off x="5184083" y="2999368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D</a:t>
            </a:r>
            <a:endParaRPr lang="zh-TW" altLang="en-US" dirty="0"/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40A2C2FD-232D-4D2F-9A65-5F9C6EB09F4A}"/>
              </a:ext>
            </a:extLst>
          </p:cNvPr>
          <p:cNvSpPr txBox="1"/>
          <p:nvPr/>
        </p:nvSpPr>
        <p:spPr>
          <a:xfrm>
            <a:off x="8369626" y="2962787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E</a:t>
            </a:r>
            <a:endParaRPr lang="zh-TW" altLang="en-US" dirty="0"/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17F0F211-1DF1-4B67-AAFB-C76F7834E28B}"/>
              </a:ext>
            </a:extLst>
          </p:cNvPr>
          <p:cNvSpPr txBox="1"/>
          <p:nvPr/>
        </p:nvSpPr>
        <p:spPr>
          <a:xfrm>
            <a:off x="2191263" y="4391934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F</a:t>
            </a:r>
            <a:endParaRPr lang="zh-TW" altLang="en-US" dirty="0"/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D7AF19BB-7A6C-42C6-8749-CE2AB0C6094A}"/>
              </a:ext>
            </a:extLst>
          </p:cNvPr>
          <p:cNvSpPr txBox="1"/>
          <p:nvPr/>
        </p:nvSpPr>
        <p:spPr>
          <a:xfrm>
            <a:off x="3273688" y="4391934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G</a:t>
            </a:r>
            <a:endParaRPr lang="zh-TW" altLang="en-US" dirty="0"/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10A6574D-0CD5-4C14-862F-6F5FA04727FA}"/>
              </a:ext>
            </a:extLst>
          </p:cNvPr>
          <p:cNvSpPr txBox="1"/>
          <p:nvPr/>
        </p:nvSpPr>
        <p:spPr>
          <a:xfrm>
            <a:off x="4734480" y="4386976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H</a:t>
            </a:r>
            <a:endParaRPr lang="zh-TW" altLang="en-US" dirty="0"/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C4E19A75-E04A-49DB-9C6C-5C67C8C25EEA}"/>
              </a:ext>
            </a:extLst>
          </p:cNvPr>
          <p:cNvSpPr txBox="1"/>
          <p:nvPr/>
        </p:nvSpPr>
        <p:spPr>
          <a:xfrm>
            <a:off x="5360133" y="446676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I</a:t>
            </a:r>
            <a:endParaRPr lang="zh-TW" altLang="en-US" dirty="0"/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6A7F3877-B1D3-43D7-9949-07D2B5CADFE5}"/>
              </a:ext>
            </a:extLst>
          </p:cNvPr>
          <p:cNvSpPr txBox="1"/>
          <p:nvPr/>
        </p:nvSpPr>
        <p:spPr>
          <a:xfrm>
            <a:off x="6216438" y="439572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J</a:t>
            </a:r>
            <a:endParaRPr lang="zh-TW" altLang="en-US" dirty="0"/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BA9A5B77-7181-4C65-8A34-B4FBBC2B3926}"/>
              </a:ext>
            </a:extLst>
          </p:cNvPr>
          <p:cNvSpPr txBox="1"/>
          <p:nvPr/>
        </p:nvSpPr>
        <p:spPr>
          <a:xfrm>
            <a:off x="8424041" y="439572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K</a:t>
            </a:r>
            <a:endParaRPr lang="zh-TW" altLang="en-US" dirty="0"/>
          </a:p>
        </p:txBody>
      </p:sp>
      <p:sp>
        <p:nvSpPr>
          <p:cNvPr id="41" name="橢圓 40">
            <a:extLst>
              <a:ext uri="{FF2B5EF4-FFF2-40B4-BE49-F238E27FC236}">
                <a16:creationId xmlns:a16="http://schemas.microsoft.com/office/drawing/2014/main" id="{36BD8110-969D-441C-89A4-747519D5F0A5}"/>
              </a:ext>
            </a:extLst>
          </p:cNvPr>
          <p:cNvSpPr/>
          <p:nvPr/>
        </p:nvSpPr>
        <p:spPr>
          <a:xfrm>
            <a:off x="9752474" y="1359612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E4585952-FCCC-4CDA-87BC-2205AFA67DBE}"/>
              </a:ext>
            </a:extLst>
          </p:cNvPr>
          <p:cNvSpPr/>
          <p:nvPr/>
        </p:nvSpPr>
        <p:spPr>
          <a:xfrm>
            <a:off x="8038550" y="1359612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12B2C48B-B3DC-41FA-99E4-7BA1E078CF12}"/>
              </a:ext>
            </a:extLst>
          </p:cNvPr>
          <p:cNvSpPr txBox="1"/>
          <p:nvPr/>
        </p:nvSpPr>
        <p:spPr>
          <a:xfrm>
            <a:off x="8748865" y="1506022"/>
            <a:ext cx="899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:Player</a:t>
            </a:r>
            <a:endParaRPr lang="zh-TW" altLang="en-US" dirty="0"/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AB329564-4FFF-475C-BFEF-5B38FC6C0020}"/>
              </a:ext>
            </a:extLst>
          </p:cNvPr>
          <p:cNvSpPr txBox="1"/>
          <p:nvPr/>
        </p:nvSpPr>
        <p:spPr>
          <a:xfrm>
            <a:off x="10406490" y="1506022"/>
            <a:ext cx="120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:Opponent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2206527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3BEBAA-18B2-47B1-B783-75A964929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Opponent picks the smallest score</a:t>
            </a:r>
            <a:endParaRPr lang="zh-TW" altLang="en-US" dirty="0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BA1F618C-1C1A-42D9-A693-94513A87D25B}"/>
              </a:ext>
            </a:extLst>
          </p:cNvPr>
          <p:cNvSpPr/>
          <p:nvPr/>
        </p:nvSpPr>
        <p:spPr>
          <a:xfrm>
            <a:off x="4235669" y="2404241"/>
            <a:ext cx="662152" cy="66215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7CB05B3-C76A-4A0E-8849-728E0BF0A440}"/>
              </a:ext>
            </a:extLst>
          </p:cNvPr>
          <p:cNvSpPr/>
          <p:nvPr/>
        </p:nvSpPr>
        <p:spPr>
          <a:xfrm>
            <a:off x="5764924" y="1359612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Now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A6EA90DF-9F0C-4B18-ACD4-E7F1C8EEFE6B}"/>
              </a:ext>
            </a:extLst>
          </p:cNvPr>
          <p:cNvSpPr/>
          <p:nvPr/>
        </p:nvSpPr>
        <p:spPr>
          <a:xfrm>
            <a:off x="7288926" y="2404241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06E9C0A-6452-497E-8090-BA2A893E583D}"/>
              </a:ext>
            </a:extLst>
          </p:cNvPr>
          <p:cNvSpPr/>
          <p:nvPr/>
        </p:nvSpPr>
        <p:spPr>
          <a:xfrm>
            <a:off x="2953406" y="3586655"/>
            <a:ext cx="662152" cy="6621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CE2226A-9CF8-4336-ADEE-F3A54E4C30F9}"/>
              </a:ext>
            </a:extLst>
          </p:cNvPr>
          <p:cNvSpPr/>
          <p:nvPr/>
        </p:nvSpPr>
        <p:spPr>
          <a:xfrm>
            <a:off x="5255173" y="3586655"/>
            <a:ext cx="662152" cy="6621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7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09B4774-AC75-42C8-B2C6-7D1D0CB47B4B}"/>
              </a:ext>
            </a:extLst>
          </p:cNvPr>
          <p:cNvSpPr/>
          <p:nvPr/>
        </p:nvSpPr>
        <p:spPr>
          <a:xfrm>
            <a:off x="8424041" y="3586655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0B137E64-B018-4E62-8E71-F9B1EDA686DA}"/>
              </a:ext>
            </a:extLst>
          </p:cNvPr>
          <p:cNvSpPr/>
          <p:nvPr/>
        </p:nvSpPr>
        <p:spPr>
          <a:xfrm>
            <a:off x="2953406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37657DAA-A55C-4FBA-8F6F-AECEBFF904BE}"/>
              </a:ext>
            </a:extLst>
          </p:cNvPr>
          <p:cNvSpPr/>
          <p:nvPr/>
        </p:nvSpPr>
        <p:spPr>
          <a:xfrm>
            <a:off x="1676400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9892C0B8-A997-40E7-B62F-E6AF50FC9571}"/>
              </a:ext>
            </a:extLst>
          </p:cNvPr>
          <p:cNvSpPr/>
          <p:nvPr/>
        </p:nvSpPr>
        <p:spPr>
          <a:xfrm>
            <a:off x="4435365" y="4921469"/>
            <a:ext cx="662152" cy="66215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7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CD0BC0F4-B7E2-45FF-8E56-58AF6A2ED577}"/>
              </a:ext>
            </a:extLst>
          </p:cNvPr>
          <p:cNvSpPr/>
          <p:nvPr/>
        </p:nvSpPr>
        <p:spPr>
          <a:xfrm>
            <a:off x="5255173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4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D1DD0078-0469-41CC-A31D-CAA634B1A09F}"/>
              </a:ext>
            </a:extLst>
          </p:cNvPr>
          <p:cNvSpPr/>
          <p:nvPr/>
        </p:nvSpPr>
        <p:spPr>
          <a:xfrm>
            <a:off x="6074981" y="4921469"/>
            <a:ext cx="662152" cy="66215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C5A818F9-3859-4E54-88CC-58DECCEBBEC7}"/>
              </a:ext>
            </a:extLst>
          </p:cNvPr>
          <p:cNvSpPr/>
          <p:nvPr/>
        </p:nvSpPr>
        <p:spPr>
          <a:xfrm>
            <a:off x="8424041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586CD234-5F03-42BA-A4C6-05385A830594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 flipH="1">
            <a:off x="4566745" y="2021764"/>
            <a:ext cx="1529255" cy="382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24A58914-4EA0-4A47-8564-6F87B02FD9D2}"/>
              </a:ext>
            </a:extLst>
          </p:cNvPr>
          <p:cNvCxnSpPr>
            <a:cxnSpLocks/>
            <a:stCxn id="4" idx="4"/>
            <a:endCxn id="7" idx="0"/>
          </p:cNvCxnSpPr>
          <p:nvPr/>
        </p:nvCxnSpPr>
        <p:spPr>
          <a:xfrm flipH="1">
            <a:off x="3284482" y="3066393"/>
            <a:ext cx="1282263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99B5C9DC-F7C0-4D05-B710-8B4BE20F07AD}"/>
              </a:ext>
            </a:extLst>
          </p:cNvPr>
          <p:cNvCxnSpPr>
            <a:cxnSpLocks/>
            <a:stCxn id="8" idx="0"/>
            <a:endCxn id="4" idx="4"/>
          </p:cNvCxnSpPr>
          <p:nvPr/>
        </p:nvCxnSpPr>
        <p:spPr>
          <a:xfrm flipH="1" flipV="1">
            <a:off x="4566745" y="3066393"/>
            <a:ext cx="1019504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F26FFA85-7787-4936-AF9A-7F44A51E0926}"/>
              </a:ext>
            </a:extLst>
          </p:cNvPr>
          <p:cNvCxnSpPr>
            <a:cxnSpLocks/>
            <a:stCxn id="11" idx="0"/>
            <a:endCxn id="7" idx="2"/>
          </p:cNvCxnSpPr>
          <p:nvPr/>
        </p:nvCxnSpPr>
        <p:spPr>
          <a:xfrm flipV="1">
            <a:off x="2007476" y="4248807"/>
            <a:ext cx="1277006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99FC1260-3997-4915-9BD7-4931422CE679}"/>
              </a:ext>
            </a:extLst>
          </p:cNvPr>
          <p:cNvCxnSpPr>
            <a:cxnSpLocks/>
            <a:stCxn id="10" idx="0"/>
            <a:endCxn id="7" idx="2"/>
          </p:cNvCxnSpPr>
          <p:nvPr/>
        </p:nvCxnSpPr>
        <p:spPr>
          <a:xfrm flipV="1">
            <a:off x="3284482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1ECD7B0C-AD56-47A8-8133-5DFE7F7A4A55}"/>
              </a:ext>
            </a:extLst>
          </p:cNvPr>
          <p:cNvCxnSpPr>
            <a:cxnSpLocks/>
            <a:stCxn id="12" idx="0"/>
            <a:endCxn id="8" idx="2"/>
          </p:cNvCxnSpPr>
          <p:nvPr/>
        </p:nvCxnSpPr>
        <p:spPr>
          <a:xfrm flipV="1">
            <a:off x="4766441" y="4248807"/>
            <a:ext cx="819808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1544808B-EE43-4312-A262-2537E2161D57}"/>
              </a:ext>
            </a:extLst>
          </p:cNvPr>
          <p:cNvCxnSpPr>
            <a:cxnSpLocks/>
            <a:stCxn id="13" idx="0"/>
            <a:endCxn id="8" idx="2"/>
          </p:cNvCxnSpPr>
          <p:nvPr/>
        </p:nvCxnSpPr>
        <p:spPr>
          <a:xfrm flipV="1">
            <a:off x="5586249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2114D6FD-1447-4EA6-A411-B09A8F00AF4D}"/>
              </a:ext>
            </a:extLst>
          </p:cNvPr>
          <p:cNvCxnSpPr>
            <a:cxnSpLocks/>
            <a:stCxn id="14" idx="0"/>
            <a:endCxn id="8" idx="2"/>
          </p:cNvCxnSpPr>
          <p:nvPr/>
        </p:nvCxnSpPr>
        <p:spPr>
          <a:xfrm flipH="1" flipV="1">
            <a:off x="5586249" y="4248807"/>
            <a:ext cx="819808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A5EC101B-1660-4DC8-B95D-6ED856B2D01F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H="1" flipV="1">
            <a:off x="6096000" y="2021764"/>
            <a:ext cx="1524002" cy="382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46F17454-19F8-41C9-A44B-A1CD3E6DC245}"/>
              </a:ext>
            </a:extLst>
          </p:cNvPr>
          <p:cNvCxnSpPr>
            <a:cxnSpLocks/>
            <a:stCxn id="9" idx="0"/>
            <a:endCxn id="6" idx="4"/>
          </p:cNvCxnSpPr>
          <p:nvPr/>
        </p:nvCxnSpPr>
        <p:spPr>
          <a:xfrm flipH="1" flipV="1">
            <a:off x="7620002" y="3066393"/>
            <a:ext cx="1135115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AF69E856-FF5E-4816-8B21-BB94932B66A1}"/>
              </a:ext>
            </a:extLst>
          </p:cNvPr>
          <p:cNvCxnSpPr>
            <a:cxnSpLocks/>
            <a:stCxn id="15" idx="0"/>
            <a:endCxn id="9" idx="2"/>
          </p:cNvCxnSpPr>
          <p:nvPr/>
        </p:nvCxnSpPr>
        <p:spPr>
          <a:xfrm flipV="1">
            <a:off x="8755117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EC0114F5-B3C4-4C3D-BFCD-EE3283B50729}"/>
              </a:ext>
            </a:extLst>
          </p:cNvPr>
          <p:cNvSpPr txBox="1"/>
          <p:nvPr/>
        </p:nvSpPr>
        <p:spPr>
          <a:xfrm>
            <a:off x="4960596" y="1886824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</a:t>
            </a:r>
            <a:endParaRPr lang="zh-TW" altLang="en-US" dirty="0"/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0F45A3CF-2EAE-475E-96AB-AE04F50A7876}"/>
              </a:ext>
            </a:extLst>
          </p:cNvPr>
          <p:cNvSpPr txBox="1"/>
          <p:nvPr/>
        </p:nvSpPr>
        <p:spPr>
          <a:xfrm>
            <a:off x="6994349" y="1883979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B</a:t>
            </a:r>
            <a:endParaRPr lang="zh-TW" altLang="en-US" dirty="0"/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B6B600C3-49B3-4990-B286-E1AB9238EEB0}"/>
              </a:ext>
            </a:extLst>
          </p:cNvPr>
          <p:cNvSpPr txBox="1"/>
          <p:nvPr/>
        </p:nvSpPr>
        <p:spPr>
          <a:xfrm>
            <a:off x="3649286" y="295719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</a:t>
            </a:r>
            <a:endParaRPr lang="zh-TW" altLang="en-US" dirty="0"/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97D89B65-DD39-4AB6-BC68-D51F15133ABB}"/>
              </a:ext>
            </a:extLst>
          </p:cNvPr>
          <p:cNvSpPr txBox="1"/>
          <p:nvPr/>
        </p:nvSpPr>
        <p:spPr>
          <a:xfrm>
            <a:off x="5184083" y="2999368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D</a:t>
            </a:r>
            <a:endParaRPr lang="zh-TW" altLang="en-US" dirty="0"/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40A2C2FD-232D-4D2F-9A65-5F9C6EB09F4A}"/>
              </a:ext>
            </a:extLst>
          </p:cNvPr>
          <p:cNvSpPr txBox="1"/>
          <p:nvPr/>
        </p:nvSpPr>
        <p:spPr>
          <a:xfrm>
            <a:off x="8369626" y="2962787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E</a:t>
            </a:r>
            <a:endParaRPr lang="zh-TW" altLang="en-US" dirty="0"/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17F0F211-1DF1-4B67-AAFB-C76F7834E28B}"/>
              </a:ext>
            </a:extLst>
          </p:cNvPr>
          <p:cNvSpPr txBox="1"/>
          <p:nvPr/>
        </p:nvSpPr>
        <p:spPr>
          <a:xfrm>
            <a:off x="2191263" y="4391934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F</a:t>
            </a:r>
            <a:endParaRPr lang="zh-TW" altLang="en-US" dirty="0"/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D7AF19BB-7A6C-42C6-8749-CE2AB0C6094A}"/>
              </a:ext>
            </a:extLst>
          </p:cNvPr>
          <p:cNvSpPr txBox="1"/>
          <p:nvPr/>
        </p:nvSpPr>
        <p:spPr>
          <a:xfrm>
            <a:off x="3273688" y="4391934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G</a:t>
            </a:r>
            <a:endParaRPr lang="zh-TW" altLang="en-US" dirty="0"/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10A6574D-0CD5-4C14-862F-6F5FA04727FA}"/>
              </a:ext>
            </a:extLst>
          </p:cNvPr>
          <p:cNvSpPr txBox="1"/>
          <p:nvPr/>
        </p:nvSpPr>
        <p:spPr>
          <a:xfrm>
            <a:off x="4734480" y="4386976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H</a:t>
            </a:r>
            <a:endParaRPr lang="zh-TW" altLang="en-US" dirty="0"/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C4E19A75-E04A-49DB-9C6C-5C67C8C25EEA}"/>
              </a:ext>
            </a:extLst>
          </p:cNvPr>
          <p:cNvSpPr txBox="1"/>
          <p:nvPr/>
        </p:nvSpPr>
        <p:spPr>
          <a:xfrm>
            <a:off x="5360133" y="446676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I</a:t>
            </a:r>
            <a:endParaRPr lang="zh-TW" altLang="en-US" dirty="0"/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6A7F3877-B1D3-43D7-9949-07D2B5CADFE5}"/>
              </a:ext>
            </a:extLst>
          </p:cNvPr>
          <p:cNvSpPr txBox="1"/>
          <p:nvPr/>
        </p:nvSpPr>
        <p:spPr>
          <a:xfrm>
            <a:off x="6216438" y="439572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J</a:t>
            </a:r>
            <a:endParaRPr lang="zh-TW" altLang="en-US" dirty="0"/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BA9A5B77-7181-4C65-8A34-B4FBBC2B3926}"/>
              </a:ext>
            </a:extLst>
          </p:cNvPr>
          <p:cNvSpPr txBox="1"/>
          <p:nvPr/>
        </p:nvSpPr>
        <p:spPr>
          <a:xfrm>
            <a:off x="8424041" y="439572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K</a:t>
            </a:r>
            <a:endParaRPr lang="zh-TW" altLang="en-US" dirty="0"/>
          </a:p>
        </p:txBody>
      </p:sp>
      <p:sp>
        <p:nvSpPr>
          <p:cNvPr id="41" name="橢圓 40">
            <a:extLst>
              <a:ext uri="{FF2B5EF4-FFF2-40B4-BE49-F238E27FC236}">
                <a16:creationId xmlns:a16="http://schemas.microsoft.com/office/drawing/2014/main" id="{13898612-5722-49AD-8068-0726DF73253A}"/>
              </a:ext>
            </a:extLst>
          </p:cNvPr>
          <p:cNvSpPr/>
          <p:nvPr/>
        </p:nvSpPr>
        <p:spPr>
          <a:xfrm>
            <a:off x="9752474" y="1359612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13E887CB-C27F-4EF6-AE73-2D9F6F9069E3}"/>
              </a:ext>
            </a:extLst>
          </p:cNvPr>
          <p:cNvSpPr/>
          <p:nvPr/>
        </p:nvSpPr>
        <p:spPr>
          <a:xfrm>
            <a:off x="8038550" y="1359612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3F7FB8F5-82EA-47A6-892B-CA5229846391}"/>
              </a:ext>
            </a:extLst>
          </p:cNvPr>
          <p:cNvSpPr txBox="1"/>
          <p:nvPr/>
        </p:nvSpPr>
        <p:spPr>
          <a:xfrm>
            <a:off x="8748865" y="1506022"/>
            <a:ext cx="899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:Player</a:t>
            </a:r>
            <a:endParaRPr lang="zh-TW" altLang="en-US" dirty="0"/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32F4D1A1-342A-41BC-B6D9-2F5F08F37590}"/>
              </a:ext>
            </a:extLst>
          </p:cNvPr>
          <p:cNvSpPr txBox="1"/>
          <p:nvPr/>
        </p:nvSpPr>
        <p:spPr>
          <a:xfrm>
            <a:off x="10406490" y="1506022"/>
            <a:ext cx="120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:Opponent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1997401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3BEBAA-18B2-47B1-B783-75A964929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Evaluate score at leaves</a:t>
            </a:r>
            <a:endParaRPr lang="zh-TW" altLang="en-US" dirty="0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BA1F618C-1C1A-42D9-A693-94513A87D25B}"/>
              </a:ext>
            </a:extLst>
          </p:cNvPr>
          <p:cNvSpPr/>
          <p:nvPr/>
        </p:nvSpPr>
        <p:spPr>
          <a:xfrm>
            <a:off x="4235669" y="2404241"/>
            <a:ext cx="662152" cy="66215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7CB05B3-C76A-4A0E-8849-728E0BF0A440}"/>
              </a:ext>
            </a:extLst>
          </p:cNvPr>
          <p:cNvSpPr/>
          <p:nvPr/>
        </p:nvSpPr>
        <p:spPr>
          <a:xfrm>
            <a:off x="5764924" y="1359612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Now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A6EA90DF-9F0C-4B18-ACD4-E7F1C8EEFE6B}"/>
              </a:ext>
            </a:extLst>
          </p:cNvPr>
          <p:cNvSpPr/>
          <p:nvPr/>
        </p:nvSpPr>
        <p:spPr>
          <a:xfrm>
            <a:off x="7288926" y="2404241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06E9C0A-6452-497E-8090-BA2A893E583D}"/>
              </a:ext>
            </a:extLst>
          </p:cNvPr>
          <p:cNvSpPr/>
          <p:nvPr/>
        </p:nvSpPr>
        <p:spPr>
          <a:xfrm>
            <a:off x="2953406" y="3586655"/>
            <a:ext cx="662152" cy="6621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CE2226A-9CF8-4336-ADEE-F3A54E4C30F9}"/>
              </a:ext>
            </a:extLst>
          </p:cNvPr>
          <p:cNvSpPr/>
          <p:nvPr/>
        </p:nvSpPr>
        <p:spPr>
          <a:xfrm>
            <a:off x="5255173" y="3586655"/>
            <a:ext cx="662152" cy="6621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7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09B4774-AC75-42C8-B2C6-7D1D0CB47B4B}"/>
              </a:ext>
            </a:extLst>
          </p:cNvPr>
          <p:cNvSpPr/>
          <p:nvPr/>
        </p:nvSpPr>
        <p:spPr>
          <a:xfrm>
            <a:off x="8424041" y="3586655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0B137E64-B018-4E62-8E71-F9B1EDA686DA}"/>
              </a:ext>
            </a:extLst>
          </p:cNvPr>
          <p:cNvSpPr/>
          <p:nvPr/>
        </p:nvSpPr>
        <p:spPr>
          <a:xfrm>
            <a:off x="2953406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37657DAA-A55C-4FBA-8F6F-AECEBFF904BE}"/>
              </a:ext>
            </a:extLst>
          </p:cNvPr>
          <p:cNvSpPr/>
          <p:nvPr/>
        </p:nvSpPr>
        <p:spPr>
          <a:xfrm>
            <a:off x="1676400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9892C0B8-A997-40E7-B62F-E6AF50FC9571}"/>
              </a:ext>
            </a:extLst>
          </p:cNvPr>
          <p:cNvSpPr/>
          <p:nvPr/>
        </p:nvSpPr>
        <p:spPr>
          <a:xfrm>
            <a:off x="4435365" y="4921469"/>
            <a:ext cx="662152" cy="66215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7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CD0BC0F4-B7E2-45FF-8E56-58AF6A2ED577}"/>
              </a:ext>
            </a:extLst>
          </p:cNvPr>
          <p:cNvSpPr/>
          <p:nvPr/>
        </p:nvSpPr>
        <p:spPr>
          <a:xfrm>
            <a:off x="5255173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4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D1DD0078-0469-41CC-A31D-CAA634B1A09F}"/>
              </a:ext>
            </a:extLst>
          </p:cNvPr>
          <p:cNvSpPr/>
          <p:nvPr/>
        </p:nvSpPr>
        <p:spPr>
          <a:xfrm>
            <a:off x="6074981" y="4921469"/>
            <a:ext cx="662152" cy="66215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C5A818F9-3859-4E54-88CC-58DECCEBBEC7}"/>
              </a:ext>
            </a:extLst>
          </p:cNvPr>
          <p:cNvSpPr/>
          <p:nvPr/>
        </p:nvSpPr>
        <p:spPr>
          <a:xfrm>
            <a:off x="8424041" y="4921469"/>
            <a:ext cx="662152" cy="66215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586CD234-5F03-42BA-A4C6-05385A830594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 flipH="1">
            <a:off x="4566745" y="2021764"/>
            <a:ext cx="1529255" cy="382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24A58914-4EA0-4A47-8564-6F87B02FD9D2}"/>
              </a:ext>
            </a:extLst>
          </p:cNvPr>
          <p:cNvCxnSpPr>
            <a:cxnSpLocks/>
            <a:stCxn id="4" idx="4"/>
            <a:endCxn id="7" idx="0"/>
          </p:cNvCxnSpPr>
          <p:nvPr/>
        </p:nvCxnSpPr>
        <p:spPr>
          <a:xfrm flipH="1">
            <a:off x="3284482" y="3066393"/>
            <a:ext cx="1282263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99B5C9DC-F7C0-4D05-B710-8B4BE20F07AD}"/>
              </a:ext>
            </a:extLst>
          </p:cNvPr>
          <p:cNvCxnSpPr>
            <a:cxnSpLocks/>
            <a:stCxn id="8" idx="0"/>
            <a:endCxn id="4" idx="4"/>
          </p:cNvCxnSpPr>
          <p:nvPr/>
        </p:nvCxnSpPr>
        <p:spPr>
          <a:xfrm flipH="1" flipV="1">
            <a:off x="4566745" y="3066393"/>
            <a:ext cx="1019504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F26FFA85-7787-4936-AF9A-7F44A51E0926}"/>
              </a:ext>
            </a:extLst>
          </p:cNvPr>
          <p:cNvCxnSpPr>
            <a:cxnSpLocks/>
            <a:stCxn id="11" idx="0"/>
            <a:endCxn id="7" idx="2"/>
          </p:cNvCxnSpPr>
          <p:nvPr/>
        </p:nvCxnSpPr>
        <p:spPr>
          <a:xfrm flipV="1">
            <a:off x="2007476" y="4248807"/>
            <a:ext cx="1277006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99FC1260-3997-4915-9BD7-4931422CE679}"/>
              </a:ext>
            </a:extLst>
          </p:cNvPr>
          <p:cNvCxnSpPr>
            <a:cxnSpLocks/>
            <a:stCxn id="10" idx="0"/>
            <a:endCxn id="7" idx="2"/>
          </p:cNvCxnSpPr>
          <p:nvPr/>
        </p:nvCxnSpPr>
        <p:spPr>
          <a:xfrm flipV="1">
            <a:off x="3284482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1ECD7B0C-AD56-47A8-8133-5DFE7F7A4A55}"/>
              </a:ext>
            </a:extLst>
          </p:cNvPr>
          <p:cNvCxnSpPr>
            <a:cxnSpLocks/>
            <a:stCxn id="12" idx="0"/>
            <a:endCxn id="8" idx="2"/>
          </p:cNvCxnSpPr>
          <p:nvPr/>
        </p:nvCxnSpPr>
        <p:spPr>
          <a:xfrm flipV="1">
            <a:off x="4766441" y="4248807"/>
            <a:ext cx="819808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1544808B-EE43-4312-A262-2537E2161D57}"/>
              </a:ext>
            </a:extLst>
          </p:cNvPr>
          <p:cNvCxnSpPr>
            <a:cxnSpLocks/>
            <a:stCxn id="13" idx="0"/>
            <a:endCxn id="8" idx="2"/>
          </p:cNvCxnSpPr>
          <p:nvPr/>
        </p:nvCxnSpPr>
        <p:spPr>
          <a:xfrm flipV="1">
            <a:off x="5586249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2114D6FD-1447-4EA6-A411-B09A8F00AF4D}"/>
              </a:ext>
            </a:extLst>
          </p:cNvPr>
          <p:cNvCxnSpPr>
            <a:cxnSpLocks/>
            <a:stCxn id="14" idx="0"/>
            <a:endCxn id="8" idx="2"/>
          </p:cNvCxnSpPr>
          <p:nvPr/>
        </p:nvCxnSpPr>
        <p:spPr>
          <a:xfrm flipH="1" flipV="1">
            <a:off x="5586249" y="4248807"/>
            <a:ext cx="819808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A5EC101B-1660-4DC8-B95D-6ED856B2D01F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H="1" flipV="1">
            <a:off x="6096000" y="2021764"/>
            <a:ext cx="1524002" cy="382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46F17454-19F8-41C9-A44B-A1CD3E6DC245}"/>
              </a:ext>
            </a:extLst>
          </p:cNvPr>
          <p:cNvCxnSpPr>
            <a:cxnSpLocks/>
            <a:stCxn id="9" idx="0"/>
            <a:endCxn id="6" idx="4"/>
          </p:cNvCxnSpPr>
          <p:nvPr/>
        </p:nvCxnSpPr>
        <p:spPr>
          <a:xfrm flipH="1" flipV="1">
            <a:off x="7620002" y="3066393"/>
            <a:ext cx="1135115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AF69E856-FF5E-4816-8B21-BB94932B66A1}"/>
              </a:ext>
            </a:extLst>
          </p:cNvPr>
          <p:cNvCxnSpPr>
            <a:cxnSpLocks/>
            <a:stCxn id="15" idx="0"/>
            <a:endCxn id="9" idx="2"/>
          </p:cNvCxnSpPr>
          <p:nvPr/>
        </p:nvCxnSpPr>
        <p:spPr>
          <a:xfrm flipV="1">
            <a:off x="8755117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EC0114F5-B3C4-4C3D-BFCD-EE3283B50729}"/>
              </a:ext>
            </a:extLst>
          </p:cNvPr>
          <p:cNvSpPr txBox="1"/>
          <p:nvPr/>
        </p:nvSpPr>
        <p:spPr>
          <a:xfrm>
            <a:off x="4960596" y="1886824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</a:t>
            </a:r>
            <a:endParaRPr lang="zh-TW" altLang="en-US" dirty="0"/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0F45A3CF-2EAE-475E-96AB-AE04F50A7876}"/>
              </a:ext>
            </a:extLst>
          </p:cNvPr>
          <p:cNvSpPr txBox="1"/>
          <p:nvPr/>
        </p:nvSpPr>
        <p:spPr>
          <a:xfrm>
            <a:off x="6994349" y="1883979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B</a:t>
            </a:r>
            <a:endParaRPr lang="zh-TW" altLang="en-US" dirty="0"/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B6B600C3-49B3-4990-B286-E1AB9238EEB0}"/>
              </a:ext>
            </a:extLst>
          </p:cNvPr>
          <p:cNvSpPr txBox="1"/>
          <p:nvPr/>
        </p:nvSpPr>
        <p:spPr>
          <a:xfrm>
            <a:off x="3649286" y="295719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</a:t>
            </a:r>
            <a:endParaRPr lang="zh-TW" altLang="en-US" dirty="0"/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97D89B65-DD39-4AB6-BC68-D51F15133ABB}"/>
              </a:ext>
            </a:extLst>
          </p:cNvPr>
          <p:cNvSpPr txBox="1"/>
          <p:nvPr/>
        </p:nvSpPr>
        <p:spPr>
          <a:xfrm>
            <a:off x="5184083" y="2999368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D</a:t>
            </a:r>
            <a:endParaRPr lang="zh-TW" altLang="en-US" dirty="0"/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40A2C2FD-232D-4D2F-9A65-5F9C6EB09F4A}"/>
              </a:ext>
            </a:extLst>
          </p:cNvPr>
          <p:cNvSpPr txBox="1"/>
          <p:nvPr/>
        </p:nvSpPr>
        <p:spPr>
          <a:xfrm>
            <a:off x="8369626" y="2962787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E</a:t>
            </a:r>
            <a:endParaRPr lang="zh-TW" altLang="en-US" dirty="0"/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17F0F211-1DF1-4B67-AAFB-C76F7834E28B}"/>
              </a:ext>
            </a:extLst>
          </p:cNvPr>
          <p:cNvSpPr txBox="1"/>
          <p:nvPr/>
        </p:nvSpPr>
        <p:spPr>
          <a:xfrm>
            <a:off x="2191263" y="4391934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F</a:t>
            </a:r>
            <a:endParaRPr lang="zh-TW" altLang="en-US" dirty="0"/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D7AF19BB-7A6C-42C6-8749-CE2AB0C6094A}"/>
              </a:ext>
            </a:extLst>
          </p:cNvPr>
          <p:cNvSpPr txBox="1"/>
          <p:nvPr/>
        </p:nvSpPr>
        <p:spPr>
          <a:xfrm>
            <a:off x="3273688" y="4391934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G</a:t>
            </a:r>
            <a:endParaRPr lang="zh-TW" altLang="en-US" dirty="0"/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10A6574D-0CD5-4C14-862F-6F5FA04727FA}"/>
              </a:ext>
            </a:extLst>
          </p:cNvPr>
          <p:cNvSpPr txBox="1"/>
          <p:nvPr/>
        </p:nvSpPr>
        <p:spPr>
          <a:xfrm>
            <a:off x="4734480" y="4386976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H</a:t>
            </a:r>
            <a:endParaRPr lang="zh-TW" altLang="en-US" dirty="0"/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C4E19A75-E04A-49DB-9C6C-5C67C8C25EEA}"/>
              </a:ext>
            </a:extLst>
          </p:cNvPr>
          <p:cNvSpPr txBox="1"/>
          <p:nvPr/>
        </p:nvSpPr>
        <p:spPr>
          <a:xfrm>
            <a:off x="5360133" y="446676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I</a:t>
            </a:r>
            <a:endParaRPr lang="zh-TW" altLang="en-US" dirty="0"/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6A7F3877-B1D3-43D7-9949-07D2B5CADFE5}"/>
              </a:ext>
            </a:extLst>
          </p:cNvPr>
          <p:cNvSpPr txBox="1"/>
          <p:nvPr/>
        </p:nvSpPr>
        <p:spPr>
          <a:xfrm>
            <a:off x="6216438" y="439572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J</a:t>
            </a:r>
            <a:endParaRPr lang="zh-TW" altLang="en-US" dirty="0"/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BA9A5B77-7181-4C65-8A34-B4FBBC2B3926}"/>
              </a:ext>
            </a:extLst>
          </p:cNvPr>
          <p:cNvSpPr txBox="1"/>
          <p:nvPr/>
        </p:nvSpPr>
        <p:spPr>
          <a:xfrm>
            <a:off x="8424041" y="439572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K</a:t>
            </a:r>
            <a:endParaRPr lang="zh-TW" altLang="en-US" dirty="0"/>
          </a:p>
        </p:txBody>
      </p:sp>
      <p:sp>
        <p:nvSpPr>
          <p:cNvPr id="41" name="橢圓 40">
            <a:extLst>
              <a:ext uri="{FF2B5EF4-FFF2-40B4-BE49-F238E27FC236}">
                <a16:creationId xmlns:a16="http://schemas.microsoft.com/office/drawing/2014/main" id="{13898612-5722-49AD-8068-0726DF73253A}"/>
              </a:ext>
            </a:extLst>
          </p:cNvPr>
          <p:cNvSpPr/>
          <p:nvPr/>
        </p:nvSpPr>
        <p:spPr>
          <a:xfrm>
            <a:off x="9752474" y="1359612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13E887CB-C27F-4EF6-AE73-2D9F6F9069E3}"/>
              </a:ext>
            </a:extLst>
          </p:cNvPr>
          <p:cNvSpPr/>
          <p:nvPr/>
        </p:nvSpPr>
        <p:spPr>
          <a:xfrm>
            <a:off x="8038550" y="1359612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3F7FB8F5-82EA-47A6-892B-CA5229846391}"/>
              </a:ext>
            </a:extLst>
          </p:cNvPr>
          <p:cNvSpPr txBox="1"/>
          <p:nvPr/>
        </p:nvSpPr>
        <p:spPr>
          <a:xfrm>
            <a:off x="8748865" y="1506022"/>
            <a:ext cx="899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:Player</a:t>
            </a:r>
            <a:endParaRPr lang="zh-TW" altLang="en-US" dirty="0"/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32F4D1A1-342A-41BC-B6D9-2F5F08F37590}"/>
              </a:ext>
            </a:extLst>
          </p:cNvPr>
          <p:cNvSpPr txBox="1"/>
          <p:nvPr/>
        </p:nvSpPr>
        <p:spPr>
          <a:xfrm>
            <a:off x="10406490" y="1506022"/>
            <a:ext cx="120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:Opponent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6022198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3BEBAA-18B2-47B1-B783-75A964929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Player picks the largest score</a:t>
            </a:r>
            <a:endParaRPr lang="zh-TW" altLang="en-US" dirty="0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BA1F618C-1C1A-42D9-A693-94513A87D25B}"/>
              </a:ext>
            </a:extLst>
          </p:cNvPr>
          <p:cNvSpPr/>
          <p:nvPr/>
        </p:nvSpPr>
        <p:spPr>
          <a:xfrm>
            <a:off x="4235669" y="2404241"/>
            <a:ext cx="662152" cy="66215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7CB05B3-C76A-4A0E-8849-728E0BF0A440}"/>
              </a:ext>
            </a:extLst>
          </p:cNvPr>
          <p:cNvSpPr/>
          <p:nvPr/>
        </p:nvSpPr>
        <p:spPr>
          <a:xfrm>
            <a:off x="5764924" y="1359612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Now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A6EA90DF-9F0C-4B18-ACD4-E7F1C8EEFE6B}"/>
              </a:ext>
            </a:extLst>
          </p:cNvPr>
          <p:cNvSpPr/>
          <p:nvPr/>
        </p:nvSpPr>
        <p:spPr>
          <a:xfrm>
            <a:off x="7288926" y="2404241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06E9C0A-6452-497E-8090-BA2A893E583D}"/>
              </a:ext>
            </a:extLst>
          </p:cNvPr>
          <p:cNvSpPr/>
          <p:nvPr/>
        </p:nvSpPr>
        <p:spPr>
          <a:xfrm>
            <a:off x="2953406" y="3586655"/>
            <a:ext cx="662152" cy="6621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CE2226A-9CF8-4336-ADEE-F3A54E4C30F9}"/>
              </a:ext>
            </a:extLst>
          </p:cNvPr>
          <p:cNvSpPr/>
          <p:nvPr/>
        </p:nvSpPr>
        <p:spPr>
          <a:xfrm>
            <a:off x="5255173" y="3586655"/>
            <a:ext cx="662152" cy="6621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7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09B4774-AC75-42C8-B2C6-7D1D0CB47B4B}"/>
              </a:ext>
            </a:extLst>
          </p:cNvPr>
          <p:cNvSpPr/>
          <p:nvPr/>
        </p:nvSpPr>
        <p:spPr>
          <a:xfrm>
            <a:off x="8424041" y="3586655"/>
            <a:ext cx="662152" cy="6621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0B137E64-B018-4E62-8E71-F9B1EDA686DA}"/>
              </a:ext>
            </a:extLst>
          </p:cNvPr>
          <p:cNvSpPr/>
          <p:nvPr/>
        </p:nvSpPr>
        <p:spPr>
          <a:xfrm>
            <a:off x="2953406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37657DAA-A55C-4FBA-8F6F-AECEBFF904BE}"/>
              </a:ext>
            </a:extLst>
          </p:cNvPr>
          <p:cNvSpPr/>
          <p:nvPr/>
        </p:nvSpPr>
        <p:spPr>
          <a:xfrm>
            <a:off x="1676400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9892C0B8-A997-40E7-B62F-E6AF50FC9571}"/>
              </a:ext>
            </a:extLst>
          </p:cNvPr>
          <p:cNvSpPr/>
          <p:nvPr/>
        </p:nvSpPr>
        <p:spPr>
          <a:xfrm>
            <a:off x="4435365" y="4921469"/>
            <a:ext cx="662152" cy="66215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7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CD0BC0F4-B7E2-45FF-8E56-58AF6A2ED577}"/>
              </a:ext>
            </a:extLst>
          </p:cNvPr>
          <p:cNvSpPr/>
          <p:nvPr/>
        </p:nvSpPr>
        <p:spPr>
          <a:xfrm>
            <a:off x="5255173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4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D1DD0078-0469-41CC-A31D-CAA634B1A09F}"/>
              </a:ext>
            </a:extLst>
          </p:cNvPr>
          <p:cNvSpPr/>
          <p:nvPr/>
        </p:nvSpPr>
        <p:spPr>
          <a:xfrm>
            <a:off x="6074981" y="4921469"/>
            <a:ext cx="662152" cy="66215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C5A818F9-3859-4E54-88CC-58DECCEBBEC7}"/>
              </a:ext>
            </a:extLst>
          </p:cNvPr>
          <p:cNvSpPr/>
          <p:nvPr/>
        </p:nvSpPr>
        <p:spPr>
          <a:xfrm>
            <a:off x="8424041" y="4921469"/>
            <a:ext cx="662152" cy="66215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586CD234-5F03-42BA-A4C6-05385A830594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 flipH="1">
            <a:off x="4566745" y="2021764"/>
            <a:ext cx="1529255" cy="382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24A58914-4EA0-4A47-8564-6F87B02FD9D2}"/>
              </a:ext>
            </a:extLst>
          </p:cNvPr>
          <p:cNvCxnSpPr>
            <a:cxnSpLocks/>
            <a:stCxn id="4" idx="4"/>
            <a:endCxn id="7" idx="0"/>
          </p:cNvCxnSpPr>
          <p:nvPr/>
        </p:nvCxnSpPr>
        <p:spPr>
          <a:xfrm flipH="1">
            <a:off x="3284482" y="3066393"/>
            <a:ext cx="1282263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99B5C9DC-F7C0-4D05-B710-8B4BE20F07AD}"/>
              </a:ext>
            </a:extLst>
          </p:cNvPr>
          <p:cNvCxnSpPr>
            <a:cxnSpLocks/>
            <a:stCxn id="8" idx="0"/>
            <a:endCxn id="4" idx="4"/>
          </p:cNvCxnSpPr>
          <p:nvPr/>
        </p:nvCxnSpPr>
        <p:spPr>
          <a:xfrm flipH="1" flipV="1">
            <a:off x="4566745" y="3066393"/>
            <a:ext cx="1019504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F26FFA85-7787-4936-AF9A-7F44A51E0926}"/>
              </a:ext>
            </a:extLst>
          </p:cNvPr>
          <p:cNvCxnSpPr>
            <a:cxnSpLocks/>
            <a:stCxn id="11" idx="0"/>
            <a:endCxn id="7" idx="2"/>
          </p:cNvCxnSpPr>
          <p:nvPr/>
        </p:nvCxnSpPr>
        <p:spPr>
          <a:xfrm flipV="1">
            <a:off x="2007476" y="4248807"/>
            <a:ext cx="1277006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99FC1260-3997-4915-9BD7-4931422CE679}"/>
              </a:ext>
            </a:extLst>
          </p:cNvPr>
          <p:cNvCxnSpPr>
            <a:cxnSpLocks/>
            <a:stCxn id="10" idx="0"/>
            <a:endCxn id="7" idx="2"/>
          </p:cNvCxnSpPr>
          <p:nvPr/>
        </p:nvCxnSpPr>
        <p:spPr>
          <a:xfrm flipV="1">
            <a:off x="3284482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1ECD7B0C-AD56-47A8-8133-5DFE7F7A4A55}"/>
              </a:ext>
            </a:extLst>
          </p:cNvPr>
          <p:cNvCxnSpPr>
            <a:cxnSpLocks/>
            <a:stCxn id="12" idx="0"/>
            <a:endCxn id="8" idx="2"/>
          </p:cNvCxnSpPr>
          <p:nvPr/>
        </p:nvCxnSpPr>
        <p:spPr>
          <a:xfrm flipV="1">
            <a:off x="4766441" y="4248807"/>
            <a:ext cx="819808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1544808B-EE43-4312-A262-2537E2161D57}"/>
              </a:ext>
            </a:extLst>
          </p:cNvPr>
          <p:cNvCxnSpPr>
            <a:cxnSpLocks/>
            <a:stCxn id="13" idx="0"/>
            <a:endCxn id="8" idx="2"/>
          </p:cNvCxnSpPr>
          <p:nvPr/>
        </p:nvCxnSpPr>
        <p:spPr>
          <a:xfrm flipV="1">
            <a:off x="5586249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2114D6FD-1447-4EA6-A411-B09A8F00AF4D}"/>
              </a:ext>
            </a:extLst>
          </p:cNvPr>
          <p:cNvCxnSpPr>
            <a:cxnSpLocks/>
            <a:stCxn id="14" idx="0"/>
            <a:endCxn id="8" idx="2"/>
          </p:cNvCxnSpPr>
          <p:nvPr/>
        </p:nvCxnSpPr>
        <p:spPr>
          <a:xfrm flipH="1" flipV="1">
            <a:off x="5586249" y="4248807"/>
            <a:ext cx="819808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A5EC101B-1660-4DC8-B95D-6ED856B2D01F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H="1" flipV="1">
            <a:off x="6096000" y="2021764"/>
            <a:ext cx="1524002" cy="382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46F17454-19F8-41C9-A44B-A1CD3E6DC245}"/>
              </a:ext>
            </a:extLst>
          </p:cNvPr>
          <p:cNvCxnSpPr>
            <a:cxnSpLocks/>
            <a:stCxn id="9" idx="0"/>
            <a:endCxn id="6" idx="4"/>
          </p:cNvCxnSpPr>
          <p:nvPr/>
        </p:nvCxnSpPr>
        <p:spPr>
          <a:xfrm flipH="1" flipV="1">
            <a:off x="7620002" y="3066393"/>
            <a:ext cx="1135115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AF69E856-FF5E-4816-8B21-BB94932B66A1}"/>
              </a:ext>
            </a:extLst>
          </p:cNvPr>
          <p:cNvCxnSpPr>
            <a:cxnSpLocks/>
            <a:stCxn id="15" idx="0"/>
            <a:endCxn id="9" idx="2"/>
          </p:cNvCxnSpPr>
          <p:nvPr/>
        </p:nvCxnSpPr>
        <p:spPr>
          <a:xfrm flipV="1">
            <a:off x="8755117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EC0114F5-B3C4-4C3D-BFCD-EE3283B50729}"/>
              </a:ext>
            </a:extLst>
          </p:cNvPr>
          <p:cNvSpPr txBox="1"/>
          <p:nvPr/>
        </p:nvSpPr>
        <p:spPr>
          <a:xfrm>
            <a:off x="4960596" y="1886824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</a:t>
            </a:r>
            <a:endParaRPr lang="zh-TW" altLang="en-US" dirty="0"/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0F45A3CF-2EAE-475E-96AB-AE04F50A7876}"/>
              </a:ext>
            </a:extLst>
          </p:cNvPr>
          <p:cNvSpPr txBox="1"/>
          <p:nvPr/>
        </p:nvSpPr>
        <p:spPr>
          <a:xfrm>
            <a:off x="6994349" y="1883979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B</a:t>
            </a:r>
            <a:endParaRPr lang="zh-TW" altLang="en-US" dirty="0"/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B6B600C3-49B3-4990-B286-E1AB9238EEB0}"/>
              </a:ext>
            </a:extLst>
          </p:cNvPr>
          <p:cNvSpPr txBox="1"/>
          <p:nvPr/>
        </p:nvSpPr>
        <p:spPr>
          <a:xfrm>
            <a:off x="3649286" y="295719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</a:t>
            </a:r>
            <a:endParaRPr lang="zh-TW" altLang="en-US" dirty="0"/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97D89B65-DD39-4AB6-BC68-D51F15133ABB}"/>
              </a:ext>
            </a:extLst>
          </p:cNvPr>
          <p:cNvSpPr txBox="1"/>
          <p:nvPr/>
        </p:nvSpPr>
        <p:spPr>
          <a:xfrm>
            <a:off x="5184083" y="2999368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D</a:t>
            </a:r>
            <a:endParaRPr lang="zh-TW" altLang="en-US" dirty="0"/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40A2C2FD-232D-4D2F-9A65-5F9C6EB09F4A}"/>
              </a:ext>
            </a:extLst>
          </p:cNvPr>
          <p:cNvSpPr txBox="1"/>
          <p:nvPr/>
        </p:nvSpPr>
        <p:spPr>
          <a:xfrm>
            <a:off x="8369626" y="2962787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E</a:t>
            </a:r>
            <a:endParaRPr lang="zh-TW" altLang="en-US" dirty="0"/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17F0F211-1DF1-4B67-AAFB-C76F7834E28B}"/>
              </a:ext>
            </a:extLst>
          </p:cNvPr>
          <p:cNvSpPr txBox="1"/>
          <p:nvPr/>
        </p:nvSpPr>
        <p:spPr>
          <a:xfrm>
            <a:off x="2191263" y="4391934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F</a:t>
            </a:r>
            <a:endParaRPr lang="zh-TW" altLang="en-US" dirty="0"/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D7AF19BB-7A6C-42C6-8749-CE2AB0C6094A}"/>
              </a:ext>
            </a:extLst>
          </p:cNvPr>
          <p:cNvSpPr txBox="1"/>
          <p:nvPr/>
        </p:nvSpPr>
        <p:spPr>
          <a:xfrm>
            <a:off x="3273688" y="4391934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G</a:t>
            </a:r>
            <a:endParaRPr lang="zh-TW" altLang="en-US" dirty="0"/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10A6574D-0CD5-4C14-862F-6F5FA04727FA}"/>
              </a:ext>
            </a:extLst>
          </p:cNvPr>
          <p:cNvSpPr txBox="1"/>
          <p:nvPr/>
        </p:nvSpPr>
        <p:spPr>
          <a:xfrm>
            <a:off x="4734480" y="4386976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H</a:t>
            </a:r>
            <a:endParaRPr lang="zh-TW" altLang="en-US" dirty="0"/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C4E19A75-E04A-49DB-9C6C-5C67C8C25EEA}"/>
              </a:ext>
            </a:extLst>
          </p:cNvPr>
          <p:cNvSpPr txBox="1"/>
          <p:nvPr/>
        </p:nvSpPr>
        <p:spPr>
          <a:xfrm>
            <a:off x="5360133" y="446676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I</a:t>
            </a:r>
            <a:endParaRPr lang="zh-TW" altLang="en-US" dirty="0"/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6A7F3877-B1D3-43D7-9949-07D2B5CADFE5}"/>
              </a:ext>
            </a:extLst>
          </p:cNvPr>
          <p:cNvSpPr txBox="1"/>
          <p:nvPr/>
        </p:nvSpPr>
        <p:spPr>
          <a:xfrm>
            <a:off x="6216438" y="439572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J</a:t>
            </a:r>
            <a:endParaRPr lang="zh-TW" altLang="en-US" dirty="0"/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BA9A5B77-7181-4C65-8A34-B4FBBC2B3926}"/>
              </a:ext>
            </a:extLst>
          </p:cNvPr>
          <p:cNvSpPr txBox="1"/>
          <p:nvPr/>
        </p:nvSpPr>
        <p:spPr>
          <a:xfrm>
            <a:off x="8424041" y="439572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K</a:t>
            </a:r>
            <a:endParaRPr lang="zh-TW" altLang="en-US" dirty="0"/>
          </a:p>
        </p:txBody>
      </p:sp>
      <p:sp>
        <p:nvSpPr>
          <p:cNvPr id="41" name="橢圓 40">
            <a:extLst>
              <a:ext uri="{FF2B5EF4-FFF2-40B4-BE49-F238E27FC236}">
                <a16:creationId xmlns:a16="http://schemas.microsoft.com/office/drawing/2014/main" id="{13898612-5722-49AD-8068-0726DF73253A}"/>
              </a:ext>
            </a:extLst>
          </p:cNvPr>
          <p:cNvSpPr/>
          <p:nvPr/>
        </p:nvSpPr>
        <p:spPr>
          <a:xfrm>
            <a:off x="9752474" y="1359612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13E887CB-C27F-4EF6-AE73-2D9F6F9069E3}"/>
              </a:ext>
            </a:extLst>
          </p:cNvPr>
          <p:cNvSpPr/>
          <p:nvPr/>
        </p:nvSpPr>
        <p:spPr>
          <a:xfrm>
            <a:off x="8038550" y="1359612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3F7FB8F5-82EA-47A6-892B-CA5229846391}"/>
              </a:ext>
            </a:extLst>
          </p:cNvPr>
          <p:cNvSpPr txBox="1"/>
          <p:nvPr/>
        </p:nvSpPr>
        <p:spPr>
          <a:xfrm>
            <a:off x="8748865" y="1506022"/>
            <a:ext cx="899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:Player</a:t>
            </a:r>
            <a:endParaRPr lang="zh-TW" altLang="en-US" dirty="0"/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32F4D1A1-342A-41BC-B6D9-2F5F08F37590}"/>
              </a:ext>
            </a:extLst>
          </p:cNvPr>
          <p:cNvSpPr txBox="1"/>
          <p:nvPr/>
        </p:nvSpPr>
        <p:spPr>
          <a:xfrm>
            <a:off x="10406490" y="1506022"/>
            <a:ext cx="120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:Opponent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2946683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3BEBAA-18B2-47B1-B783-75A964929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Opponent picks the smallest score</a:t>
            </a:r>
            <a:endParaRPr lang="zh-TW" altLang="en-US" dirty="0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BA1F618C-1C1A-42D9-A693-94513A87D25B}"/>
              </a:ext>
            </a:extLst>
          </p:cNvPr>
          <p:cNvSpPr/>
          <p:nvPr/>
        </p:nvSpPr>
        <p:spPr>
          <a:xfrm>
            <a:off x="4235669" y="2404241"/>
            <a:ext cx="662152" cy="66215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7CB05B3-C76A-4A0E-8849-728E0BF0A440}"/>
              </a:ext>
            </a:extLst>
          </p:cNvPr>
          <p:cNvSpPr/>
          <p:nvPr/>
        </p:nvSpPr>
        <p:spPr>
          <a:xfrm>
            <a:off x="5764924" y="1359612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Now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A6EA90DF-9F0C-4B18-ACD4-E7F1C8EEFE6B}"/>
              </a:ext>
            </a:extLst>
          </p:cNvPr>
          <p:cNvSpPr/>
          <p:nvPr/>
        </p:nvSpPr>
        <p:spPr>
          <a:xfrm>
            <a:off x="7288926" y="2404241"/>
            <a:ext cx="662152" cy="66215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06E9C0A-6452-497E-8090-BA2A893E583D}"/>
              </a:ext>
            </a:extLst>
          </p:cNvPr>
          <p:cNvSpPr/>
          <p:nvPr/>
        </p:nvSpPr>
        <p:spPr>
          <a:xfrm>
            <a:off x="2953406" y="3586655"/>
            <a:ext cx="662152" cy="6621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CE2226A-9CF8-4336-ADEE-F3A54E4C30F9}"/>
              </a:ext>
            </a:extLst>
          </p:cNvPr>
          <p:cNvSpPr/>
          <p:nvPr/>
        </p:nvSpPr>
        <p:spPr>
          <a:xfrm>
            <a:off x="5255173" y="3586655"/>
            <a:ext cx="662152" cy="6621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7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09B4774-AC75-42C8-B2C6-7D1D0CB47B4B}"/>
              </a:ext>
            </a:extLst>
          </p:cNvPr>
          <p:cNvSpPr/>
          <p:nvPr/>
        </p:nvSpPr>
        <p:spPr>
          <a:xfrm>
            <a:off x="8424041" y="3586655"/>
            <a:ext cx="662152" cy="6621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0B137E64-B018-4E62-8E71-F9B1EDA686DA}"/>
              </a:ext>
            </a:extLst>
          </p:cNvPr>
          <p:cNvSpPr/>
          <p:nvPr/>
        </p:nvSpPr>
        <p:spPr>
          <a:xfrm>
            <a:off x="2953406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37657DAA-A55C-4FBA-8F6F-AECEBFF904BE}"/>
              </a:ext>
            </a:extLst>
          </p:cNvPr>
          <p:cNvSpPr/>
          <p:nvPr/>
        </p:nvSpPr>
        <p:spPr>
          <a:xfrm>
            <a:off x="1676400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9892C0B8-A997-40E7-B62F-E6AF50FC9571}"/>
              </a:ext>
            </a:extLst>
          </p:cNvPr>
          <p:cNvSpPr/>
          <p:nvPr/>
        </p:nvSpPr>
        <p:spPr>
          <a:xfrm>
            <a:off x="4435365" y="4921469"/>
            <a:ext cx="662152" cy="66215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7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CD0BC0F4-B7E2-45FF-8E56-58AF6A2ED577}"/>
              </a:ext>
            </a:extLst>
          </p:cNvPr>
          <p:cNvSpPr/>
          <p:nvPr/>
        </p:nvSpPr>
        <p:spPr>
          <a:xfrm>
            <a:off x="5255173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4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D1DD0078-0469-41CC-A31D-CAA634B1A09F}"/>
              </a:ext>
            </a:extLst>
          </p:cNvPr>
          <p:cNvSpPr/>
          <p:nvPr/>
        </p:nvSpPr>
        <p:spPr>
          <a:xfrm>
            <a:off x="6074981" y="4921469"/>
            <a:ext cx="662152" cy="66215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C5A818F9-3859-4E54-88CC-58DECCEBBEC7}"/>
              </a:ext>
            </a:extLst>
          </p:cNvPr>
          <p:cNvSpPr/>
          <p:nvPr/>
        </p:nvSpPr>
        <p:spPr>
          <a:xfrm>
            <a:off x="8424041" y="4921469"/>
            <a:ext cx="662152" cy="66215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586CD234-5F03-42BA-A4C6-05385A830594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 flipH="1">
            <a:off x="4566745" y="2021764"/>
            <a:ext cx="1529255" cy="382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24A58914-4EA0-4A47-8564-6F87B02FD9D2}"/>
              </a:ext>
            </a:extLst>
          </p:cNvPr>
          <p:cNvCxnSpPr>
            <a:cxnSpLocks/>
            <a:stCxn id="4" idx="4"/>
            <a:endCxn id="7" idx="0"/>
          </p:cNvCxnSpPr>
          <p:nvPr/>
        </p:nvCxnSpPr>
        <p:spPr>
          <a:xfrm flipH="1">
            <a:off x="3284482" y="3066393"/>
            <a:ext cx="1282263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99B5C9DC-F7C0-4D05-B710-8B4BE20F07AD}"/>
              </a:ext>
            </a:extLst>
          </p:cNvPr>
          <p:cNvCxnSpPr>
            <a:cxnSpLocks/>
            <a:stCxn id="8" idx="0"/>
            <a:endCxn id="4" idx="4"/>
          </p:cNvCxnSpPr>
          <p:nvPr/>
        </p:nvCxnSpPr>
        <p:spPr>
          <a:xfrm flipH="1" flipV="1">
            <a:off x="4566745" y="3066393"/>
            <a:ext cx="1019504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F26FFA85-7787-4936-AF9A-7F44A51E0926}"/>
              </a:ext>
            </a:extLst>
          </p:cNvPr>
          <p:cNvCxnSpPr>
            <a:cxnSpLocks/>
            <a:stCxn id="11" idx="0"/>
            <a:endCxn id="7" idx="2"/>
          </p:cNvCxnSpPr>
          <p:nvPr/>
        </p:nvCxnSpPr>
        <p:spPr>
          <a:xfrm flipV="1">
            <a:off x="2007476" y="4248807"/>
            <a:ext cx="1277006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99FC1260-3997-4915-9BD7-4931422CE679}"/>
              </a:ext>
            </a:extLst>
          </p:cNvPr>
          <p:cNvCxnSpPr>
            <a:cxnSpLocks/>
            <a:stCxn id="10" idx="0"/>
            <a:endCxn id="7" idx="2"/>
          </p:cNvCxnSpPr>
          <p:nvPr/>
        </p:nvCxnSpPr>
        <p:spPr>
          <a:xfrm flipV="1">
            <a:off x="3284482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1ECD7B0C-AD56-47A8-8133-5DFE7F7A4A55}"/>
              </a:ext>
            </a:extLst>
          </p:cNvPr>
          <p:cNvCxnSpPr>
            <a:cxnSpLocks/>
            <a:stCxn id="12" idx="0"/>
            <a:endCxn id="8" idx="2"/>
          </p:cNvCxnSpPr>
          <p:nvPr/>
        </p:nvCxnSpPr>
        <p:spPr>
          <a:xfrm flipV="1">
            <a:off x="4766441" y="4248807"/>
            <a:ext cx="819808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1544808B-EE43-4312-A262-2537E2161D57}"/>
              </a:ext>
            </a:extLst>
          </p:cNvPr>
          <p:cNvCxnSpPr>
            <a:cxnSpLocks/>
            <a:stCxn id="13" idx="0"/>
            <a:endCxn id="8" idx="2"/>
          </p:cNvCxnSpPr>
          <p:nvPr/>
        </p:nvCxnSpPr>
        <p:spPr>
          <a:xfrm flipV="1">
            <a:off x="5586249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2114D6FD-1447-4EA6-A411-B09A8F00AF4D}"/>
              </a:ext>
            </a:extLst>
          </p:cNvPr>
          <p:cNvCxnSpPr>
            <a:cxnSpLocks/>
            <a:stCxn id="14" idx="0"/>
            <a:endCxn id="8" idx="2"/>
          </p:cNvCxnSpPr>
          <p:nvPr/>
        </p:nvCxnSpPr>
        <p:spPr>
          <a:xfrm flipH="1" flipV="1">
            <a:off x="5586249" y="4248807"/>
            <a:ext cx="819808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A5EC101B-1660-4DC8-B95D-6ED856B2D01F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H="1" flipV="1">
            <a:off x="6096000" y="2021764"/>
            <a:ext cx="1524002" cy="382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46F17454-19F8-41C9-A44B-A1CD3E6DC245}"/>
              </a:ext>
            </a:extLst>
          </p:cNvPr>
          <p:cNvCxnSpPr>
            <a:cxnSpLocks/>
            <a:stCxn id="9" idx="0"/>
            <a:endCxn id="6" idx="4"/>
          </p:cNvCxnSpPr>
          <p:nvPr/>
        </p:nvCxnSpPr>
        <p:spPr>
          <a:xfrm flipH="1" flipV="1">
            <a:off x="7620002" y="3066393"/>
            <a:ext cx="1135115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AF69E856-FF5E-4816-8B21-BB94932B66A1}"/>
              </a:ext>
            </a:extLst>
          </p:cNvPr>
          <p:cNvCxnSpPr>
            <a:cxnSpLocks/>
            <a:stCxn id="15" idx="0"/>
            <a:endCxn id="9" idx="2"/>
          </p:cNvCxnSpPr>
          <p:nvPr/>
        </p:nvCxnSpPr>
        <p:spPr>
          <a:xfrm flipV="1">
            <a:off x="8755117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EC0114F5-B3C4-4C3D-BFCD-EE3283B50729}"/>
              </a:ext>
            </a:extLst>
          </p:cNvPr>
          <p:cNvSpPr txBox="1"/>
          <p:nvPr/>
        </p:nvSpPr>
        <p:spPr>
          <a:xfrm>
            <a:off x="4960596" y="1886824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</a:t>
            </a:r>
            <a:endParaRPr lang="zh-TW" altLang="en-US" dirty="0"/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0F45A3CF-2EAE-475E-96AB-AE04F50A7876}"/>
              </a:ext>
            </a:extLst>
          </p:cNvPr>
          <p:cNvSpPr txBox="1"/>
          <p:nvPr/>
        </p:nvSpPr>
        <p:spPr>
          <a:xfrm>
            <a:off x="6994349" y="1883979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B</a:t>
            </a:r>
            <a:endParaRPr lang="zh-TW" altLang="en-US" dirty="0"/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B6B600C3-49B3-4990-B286-E1AB9238EEB0}"/>
              </a:ext>
            </a:extLst>
          </p:cNvPr>
          <p:cNvSpPr txBox="1"/>
          <p:nvPr/>
        </p:nvSpPr>
        <p:spPr>
          <a:xfrm>
            <a:off x="3649286" y="295719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</a:t>
            </a:r>
            <a:endParaRPr lang="zh-TW" altLang="en-US" dirty="0"/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97D89B65-DD39-4AB6-BC68-D51F15133ABB}"/>
              </a:ext>
            </a:extLst>
          </p:cNvPr>
          <p:cNvSpPr txBox="1"/>
          <p:nvPr/>
        </p:nvSpPr>
        <p:spPr>
          <a:xfrm>
            <a:off x="5184083" y="2999368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D</a:t>
            </a:r>
            <a:endParaRPr lang="zh-TW" altLang="en-US" dirty="0"/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40A2C2FD-232D-4D2F-9A65-5F9C6EB09F4A}"/>
              </a:ext>
            </a:extLst>
          </p:cNvPr>
          <p:cNvSpPr txBox="1"/>
          <p:nvPr/>
        </p:nvSpPr>
        <p:spPr>
          <a:xfrm>
            <a:off x="8369626" y="2962787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E</a:t>
            </a:r>
            <a:endParaRPr lang="zh-TW" altLang="en-US" dirty="0"/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17F0F211-1DF1-4B67-AAFB-C76F7834E28B}"/>
              </a:ext>
            </a:extLst>
          </p:cNvPr>
          <p:cNvSpPr txBox="1"/>
          <p:nvPr/>
        </p:nvSpPr>
        <p:spPr>
          <a:xfrm>
            <a:off x="2191263" y="4391934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F</a:t>
            </a:r>
            <a:endParaRPr lang="zh-TW" altLang="en-US" dirty="0"/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D7AF19BB-7A6C-42C6-8749-CE2AB0C6094A}"/>
              </a:ext>
            </a:extLst>
          </p:cNvPr>
          <p:cNvSpPr txBox="1"/>
          <p:nvPr/>
        </p:nvSpPr>
        <p:spPr>
          <a:xfrm>
            <a:off x="3273688" y="4391934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G</a:t>
            </a:r>
            <a:endParaRPr lang="zh-TW" altLang="en-US" dirty="0"/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10A6574D-0CD5-4C14-862F-6F5FA04727FA}"/>
              </a:ext>
            </a:extLst>
          </p:cNvPr>
          <p:cNvSpPr txBox="1"/>
          <p:nvPr/>
        </p:nvSpPr>
        <p:spPr>
          <a:xfrm>
            <a:off x="4734480" y="4386976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H</a:t>
            </a:r>
            <a:endParaRPr lang="zh-TW" altLang="en-US" dirty="0"/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C4E19A75-E04A-49DB-9C6C-5C67C8C25EEA}"/>
              </a:ext>
            </a:extLst>
          </p:cNvPr>
          <p:cNvSpPr txBox="1"/>
          <p:nvPr/>
        </p:nvSpPr>
        <p:spPr>
          <a:xfrm>
            <a:off x="5360133" y="446676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I</a:t>
            </a:r>
            <a:endParaRPr lang="zh-TW" altLang="en-US" dirty="0"/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6A7F3877-B1D3-43D7-9949-07D2B5CADFE5}"/>
              </a:ext>
            </a:extLst>
          </p:cNvPr>
          <p:cNvSpPr txBox="1"/>
          <p:nvPr/>
        </p:nvSpPr>
        <p:spPr>
          <a:xfrm>
            <a:off x="6216438" y="439572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J</a:t>
            </a:r>
            <a:endParaRPr lang="zh-TW" altLang="en-US" dirty="0"/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BA9A5B77-7181-4C65-8A34-B4FBBC2B3926}"/>
              </a:ext>
            </a:extLst>
          </p:cNvPr>
          <p:cNvSpPr txBox="1"/>
          <p:nvPr/>
        </p:nvSpPr>
        <p:spPr>
          <a:xfrm>
            <a:off x="8424041" y="439572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K</a:t>
            </a:r>
            <a:endParaRPr lang="zh-TW" altLang="en-US" dirty="0"/>
          </a:p>
        </p:txBody>
      </p:sp>
      <p:sp>
        <p:nvSpPr>
          <p:cNvPr id="41" name="橢圓 40">
            <a:extLst>
              <a:ext uri="{FF2B5EF4-FFF2-40B4-BE49-F238E27FC236}">
                <a16:creationId xmlns:a16="http://schemas.microsoft.com/office/drawing/2014/main" id="{13898612-5722-49AD-8068-0726DF73253A}"/>
              </a:ext>
            </a:extLst>
          </p:cNvPr>
          <p:cNvSpPr/>
          <p:nvPr/>
        </p:nvSpPr>
        <p:spPr>
          <a:xfrm>
            <a:off x="9752474" y="1359612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13E887CB-C27F-4EF6-AE73-2D9F6F9069E3}"/>
              </a:ext>
            </a:extLst>
          </p:cNvPr>
          <p:cNvSpPr/>
          <p:nvPr/>
        </p:nvSpPr>
        <p:spPr>
          <a:xfrm>
            <a:off x="8038550" y="1359612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3F7FB8F5-82EA-47A6-892B-CA5229846391}"/>
              </a:ext>
            </a:extLst>
          </p:cNvPr>
          <p:cNvSpPr txBox="1"/>
          <p:nvPr/>
        </p:nvSpPr>
        <p:spPr>
          <a:xfrm>
            <a:off x="8748865" y="1506022"/>
            <a:ext cx="899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:Player</a:t>
            </a:r>
            <a:endParaRPr lang="zh-TW" altLang="en-US" dirty="0"/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32F4D1A1-342A-41BC-B6D9-2F5F08F37590}"/>
              </a:ext>
            </a:extLst>
          </p:cNvPr>
          <p:cNvSpPr txBox="1"/>
          <p:nvPr/>
        </p:nvSpPr>
        <p:spPr>
          <a:xfrm>
            <a:off x="10406490" y="1506022"/>
            <a:ext cx="120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:Opponent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1080989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3BEBAA-18B2-47B1-B783-75A964929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Move A has the largest score</a:t>
            </a:r>
            <a:endParaRPr lang="zh-TW" altLang="en-US" dirty="0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BA1F618C-1C1A-42D9-A693-94513A87D25B}"/>
              </a:ext>
            </a:extLst>
          </p:cNvPr>
          <p:cNvSpPr/>
          <p:nvPr/>
        </p:nvSpPr>
        <p:spPr>
          <a:xfrm>
            <a:off x="4235669" y="2404241"/>
            <a:ext cx="662152" cy="66215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7CB05B3-C76A-4A0E-8849-728E0BF0A440}"/>
              </a:ext>
            </a:extLst>
          </p:cNvPr>
          <p:cNvSpPr/>
          <p:nvPr/>
        </p:nvSpPr>
        <p:spPr>
          <a:xfrm>
            <a:off x="5764924" y="1359612"/>
            <a:ext cx="662152" cy="6621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Now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A6EA90DF-9F0C-4B18-ACD4-E7F1C8EEFE6B}"/>
              </a:ext>
            </a:extLst>
          </p:cNvPr>
          <p:cNvSpPr/>
          <p:nvPr/>
        </p:nvSpPr>
        <p:spPr>
          <a:xfrm>
            <a:off x="7288926" y="2404241"/>
            <a:ext cx="662152" cy="66215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06E9C0A-6452-497E-8090-BA2A893E583D}"/>
              </a:ext>
            </a:extLst>
          </p:cNvPr>
          <p:cNvSpPr/>
          <p:nvPr/>
        </p:nvSpPr>
        <p:spPr>
          <a:xfrm>
            <a:off x="2953406" y="3586655"/>
            <a:ext cx="662152" cy="6621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CE2226A-9CF8-4336-ADEE-F3A54E4C30F9}"/>
              </a:ext>
            </a:extLst>
          </p:cNvPr>
          <p:cNvSpPr/>
          <p:nvPr/>
        </p:nvSpPr>
        <p:spPr>
          <a:xfrm>
            <a:off x="5255173" y="3586655"/>
            <a:ext cx="662152" cy="6621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7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09B4774-AC75-42C8-B2C6-7D1D0CB47B4B}"/>
              </a:ext>
            </a:extLst>
          </p:cNvPr>
          <p:cNvSpPr/>
          <p:nvPr/>
        </p:nvSpPr>
        <p:spPr>
          <a:xfrm>
            <a:off x="8424041" y="3586655"/>
            <a:ext cx="662152" cy="6621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0B137E64-B018-4E62-8E71-F9B1EDA686DA}"/>
              </a:ext>
            </a:extLst>
          </p:cNvPr>
          <p:cNvSpPr/>
          <p:nvPr/>
        </p:nvSpPr>
        <p:spPr>
          <a:xfrm>
            <a:off x="2953406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37657DAA-A55C-4FBA-8F6F-AECEBFF904BE}"/>
              </a:ext>
            </a:extLst>
          </p:cNvPr>
          <p:cNvSpPr/>
          <p:nvPr/>
        </p:nvSpPr>
        <p:spPr>
          <a:xfrm>
            <a:off x="1676400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9892C0B8-A997-40E7-B62F-E6AF50FC9571}"/>
              </a:ext>
            </a:extLst>
          </p:cNvPr>
          <p:cNvSpPr/>
          <p:nvPr/>
        </p:nvSpPr>
        <p:spPr>
          <a:xfrm>
            <a:off x="4435365" y="4921469"/>
            <a:ext cx="662152" cy="66215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7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CD0BC0F4-B7E2-45FF-8E56-58AF6A2ED577}"/>
              </a:ext>
            </a:extLst>
          </p:cNvPr>
          <p:cNvSpPr/>
          <p:nvPr/>
        </p:nvSpPr>
        <p:spPr>
          <a:xfrm>
            <a:off x="5255173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4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D1DD0078-0469-41CC-A31D-CAA634B1A09F}"/>
              </a:ext>
            </a:extLst>
          </p:cNvPr>
          <p:cNvSpPr/>
          <p:nvPr/>
        </p:nvSpPr>
        <p:spPr>
          <a:xfrm>
            <a:off x="6074981" y="4921469"/>
            <a:ext cx="662152" cy="66215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C5A818F9-3859-4E54-88CC-58DECCEBBEC7}"/>
              </a:ext>
            </a:extLst>
          </p:cNvPr>
          <p:cNvSpPr/>
          <p:nvPr/>
        </p:nvSpPr>
        <p:spPr>
          <a:xfrm>
            <a:off x="8424041" y="4921469"/>
            <a:ext cx="662152" cy="66215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586CD234-5F03-42BA-A4C6-05385A830594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 flipH="1">
            <a:off x="4566745" y="2021764"/>
            <a:ext cx="1529255" cy="382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24A58914-4EA0-4A47-8564-6F87B02FD9D2}"/>
              </a:ext>
            </a:extLst>
          </p:cNvPr>
          <p:cNvCxnSpPr>
            <a:cxnSpLocks/>
            <a:stCxn id="4" idx="4"/>
            <a:endCxn id="7" idx="0"/>
          </p:cNvCxnSpPr>
          <p:nvPr/>
        </p:nvCxnSpPr>
        <p:spPr>
          <a:xfrm flipH="1">
            <a:off x="3284482" y="3066393"/>
            <a:ext cx="1282263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99B5C9DC-F7C0-4D05-B710-8B4BE20F07AD}"/>
              </a:ext>
            </a:extLst>
          </p:cNvPr>
          <p:cNvCxnSpPr>
            <a:cxnSpLocks/>
            <a:stCxn id="8" idx="0"/>
            <a:endCxn id="4" idx="4"/>
          </p:cNvCxnSpPr>
          <p:nvPr/>
        </p:nvCxnSpPr>
        <p:spPr>
          <a:xfrm flipH="1" flipV="1">
            <a:off x="4566745" y="3066393"/>
            <a:ext cx="1019504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F26FFA85-7787-4936-AF9A-7F44A51E0926}"/>
              </a:ext>
            </a:extLst>
          </p:cNvPr>
          <p:cNvCxnSpPr>
            <a:cxnSpLocks/>
            <a:stCxn id="11" idx="0"/>
            <a:endCxn id="7" idx="2"/>
          </p:cNvCxnSpPr>
          <p:nvPr/>
        </p:nvCxnSpPr>
        <p:spPr>
          <a:xfrm flipV="1">
            <a:off x="2007476" y="4248807"/>
            <a:ext cx="1277006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99FC1260-3997-4915-9BD7-4931422CE679}"/>
              </a:ext>
            </a:extLst>
          </p:cNvPr>
          <p:cNvCxnSpPr>
            <a:cxnSpLocks/>
            <a:stCxn id="10" idx="0"/>
            <a:endCxn id="7" idx="2"/>
          </p:cNvCxnSpPr>
          <p:nvPr/>
        </p:nvCxnSpPr>
        <p:spPr>
          <a:xfrm flipV="1">
            <a:off x="3284482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1ECD7B0C-AD56-47A8-8133-5DFE7F7A4A55}"/>
              </a:ext>
            </a:extLst>
          </p:cNvPr>
          <p:cNvCxnSpPr>
            <a:cxnSpLocks/>
            <a:stCxn id="12" idx="0"/>
            <a:endCxn id="8" idx="2"/>
          </p:cNvCxnSpPr>
          <p:nvPr/>
        </p:nvCxnSpPr>
        <p:spPr>
          <a:xfrm flipV="1">
            <a:off x="4766441" y="4248807"/>
            <a:ext cx="819808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1544808B-EE43-4312-A262-2537E2161D57}"/>
              </a:ext>
            </a:extLst>
          </p:cNvPr>
          <p:cNvCxnSpPr>
            <a:cxnSpLocks/>
            <a:stCxn id="13" idx="0"/>
            <a:endCxn id="8" idx="2"/>
          </p:cNvCxnSpPr>
          <p:nvPr/>
        </p:nvCxnSpPr>
        <p:spPr>
          <a:xfrm flipV="1">
            <a:off x="5586249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2114D6FD-1447-4EA6-A411-B09A8F00AF4D}"/>
              </a:ext>
            </a:extLst>
          </p:cNvPr>
          <p:cNvCxnSpPr>
            <a:cxnSpLocks/>
            <a:stCxn id="14" idx="0"/>
            <a:endCxn id="8" idx="2"/>
          </p:cNvCxnSpPr>
          <p:nvPr/>
        </p:nvCxnSpPr>
        <p:spPr>
          <a:xfrm flipH="1" flipV="1">
            <a:off x="5586249" y="4248807"/>
            <a:ext cx="819808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A5EC101B-1660-4DC8-B95D-6ED856B2D01F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H="1" flipV="1">
            <a:off x="6096000" y="2021764"/>
            <a:ext cx="1524002" cy="382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46F17454-19F8-41C9-A44B-A1CD3E6DC245}"/>
              </a:ext>
            </a:extLst>
          </p:cNvPr>
          <p:cNvCxnSpPr>
            <a:cxnSpLocks/>
            <a:stCxn id="9" idx="0"/>
            <a:endCxn id="6" idx="4"/>
          </p:cNvCxnSpPr>
          <p:nvPr/>
        </p:nvCxnSpPr>
        <p:spPr>
          <a:xfrm flipH="1" flipV="1">
            <a:off x="7620002" y="3066393"/>
            <a:ext cx="1135115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AF69E856-FF5E-4816-8B21-BB94932B66A1}"/>
              </a:ext>
            </a:extLst>
          </p:cNvPr>
          <p:cNvCxnSpPr>
            <a:cxnSpLocks/>
            <a:stCxn id="15" idx="0"/>
            <a:endCxn id="9" idx="2"/>
          </p:cNvCxnSpPr>
          <p:nvPr/>
        </p:nvCxnSpPr>
        <p:spPr>
          <a:xfrm flipV="1">
            <a:off x="8755117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EC0114F5-B3C4-4C3D-BFCD-EE3283B50729}"/>
              </a:ext>
            </a:extLst>
          </p:cNvPr>
          <p:cNvSpPr txBox="1"/>
          <p:nvPr/>
        </p:nvSpPr>
        <p:spPr>
          <a:xfrm>
            <a:off x="4960596" y="1886824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</a:t>
            </a:r>
            <a:endParaRPr lang="zh-TW" altLang="en-US" dirty="0"/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0F45A3CF-2EAE-475E-96AB-AE04F50A7876}"/>
              </a:ext>
            </a:extLst>
          </p:cNvPr>
          <p:cNvSpPr txBox="1"/>
          <p:nvPr/>
        </p:nvSpPr>
        <p:spPr>
          <a:xfrm>
            <a:off x="6994349" y="1883979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B</a:t>
            </a:r>
            <a:endParaRPr lang="zh-TW" altLang="en-US" dirty="0"/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B6B600C3-49B3-4990-B286-E1AB9238EEB0}"/>
              </a:ext>
            </a:extLst>
          </p:cNvPr>
          <p:cNvSpPr txBox="1"/>
          <p:nvPr/>
        </p:nvSpPr>
        <p:spPr>
          <a:xfrm>
            <a:off x="3649286" y="295719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</a:t>
            </a:r>
            <a:endParaRPr lang="zh-TW" altLang="en-US" dirty="0"/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97D89B65-DD39-4AB6-BC68-D51F15133ABB}"/>
              </a:ext>
            </a:extLst>
          </p:cNvPr>
          <p:cNvSpPr txBox="1"/>
          <p:nvPr/>
        </p:nvSpPr>
        <p:spPr>
          <a:xfrm>
            <a:off x="5184083" y="2999368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D</a:t>
            </a:r>
            <a:endParaRPr lang="zh-TW" altLang="en-US" dirty="0"/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40A2C2FD-232D-4D2F-9A65-5F9C6EB09F4A}"/>
              </a:ext>
            </a:extLst>
          </p:cNvPr>
          <p:cNvSpPr txBox="1"/>
          <p:nvPr/>
        </p:nvSpPr>
        <p:spPr>
          <a:xfrm>
            <a:off x="8369626" y="2962787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E</a:t>
            </a:r>
            <a:endParaRPr lang="zh-TW" altLang="en-US" dirty="0"/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17F0F211-1DF1-4B67-AAFB-C76F7834E28B}"/>
              </a:ext>
            </a:extLst>
          </p:cNvPr>
          <p:cNvSpPr txBox="1"/>
          <p:nvPr/>
        </p:nvSpPr>
        <p:spPr>
          <a:xfrm>
            <a:off x="2191263" y="4391934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F</a:t>
            </a:r>
            <a:endParaRPr lang="zh-TW" altLang="en-US" dirty="0"/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D7AF19BB-7A6C-42C6-8749-CE2AB0C6094A}"/>
              </a:ext>
            </a:extLst>
          </p:cNvPr>
          <p:cNvSpPr txBox="1"/>
          <p:nvPr/>
        </p:nvSpPr>
        <p:spPr>
          <a:xfrm>
            <a:off x="3273688" y="4391934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G</a:t>
            </a:r>
            <a:endParaRPr lang="zh-TW" altLang="en-US" dirty="0"/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10A6574D-0CD5-4C14-862F-6F5FA04727FA}"/>
              </a:ext>
            </a:extLst>
          </p:cNvPr>
          <p:cNvSpPr txBox="1"/>
          <p:nvPr/>
        </p:nvSpPr>
        <p:spPr>
          <a:xfrm>
            <a:off x="4734480" y="4386976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H</a:t>
            </a:r>
            <a:endParaRPr lang="zh-TW" altLang="en-US" dirty="0"/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C4E19A75-E04A-49DB-9C6C-5C67C8C25EEA}"/>
              </a:ext>
            </a:extLst>
          </p:cNvPr>
          <p:cNvSpPr txBox="1"/>
          <p:nvPr/>
        </p:nvSpPr>
        <p:spPr>
          <a:xfrm>
            <a:off x="5360133" y="446676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I</a:t>
            </a:r>
            <a:endParaRPr lang="zh-TW" altLang="en-US" dirty="0"/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6A7F3877-B1D3-43D7-9949-07D2B5CADFE5}"/>
              </a:ext>
            </a:extLst>
          </p:cNvPr>
          <p:cNvSpPr txBox="1"/>
          <p:nvPr/>
        </p:nvSpPr>
        <p:spPr>
          <a:xfrm>
            <a:off x="6216438" y="439572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J</a:t>
            </a:r>
            <a:endParaRPr lang="zh-TW" altLang="en-US" dirty="0"/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BA9A5B77-7181-4C65-8A34-B4FBBC2B3926}"/>
              </a:ext>
            </a:extLst>
          </p:cNvPr>
          <p:cNvSpPr txBox="1"/>
          <p:nvPr/>
        </p:nvSpPr>
        <p:spPr>
          <a:xfrm>
            <a:off x="8424041" y="439572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K</a:t>
            </a:r>
            <a:endParaRPr lang="zh-TW" altLang="en-US" dirty="0"/>
          </a:p>
        </p:txBody>
      </p:sp>
      <p:sp>
        <p:nvSpPr>
          <p:cNvPr id="41" name="橢圓 40">
            <a:extLst>
              <a:ext uri="{FF2B5EF4-FFF2-40B4-BE49-F238E27FC236}">
                <a16:creationId xmlns:a16="http://schemas.microsoft.com/office/drawing/2014/main" id="{13898612-5722-49AD-8068-0726DF73253A}"/>
              </a:ext>
            </a:extLst>
          </p:cNvPr>
          <p:cNvSpPr/>
          <p:nvPr/>
        </p:nvSpPr>
        <p:spPr>
          <a:xfrm>
            <a:off x="9752474" y="1359612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13E887CB-C27F-4EF6-AE73-2D9F6F9069E3}"/>
              </a:ext>
            </a:extLst>
          </p:cNvPr>
          <p:cNvSpPr/>
          <p:nvPr/>
        </p:nvSpPr>
        <p:spPr>
          <a:xfrm>
            <a:off x="8038550" y="1359612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3F7FB8F5-82EA-47A6-892B-CA5229846391}"/>
              </a:ext>
            </a:extLst>
          </p:cNvPr>
          <p:cNvSpPr txBox="1"/>
          <p:nvPr/>
        </p:nvSpPr>
        <p:spPr>
          <a:xfrm>
            <a:off x="8748865" y="1506022"/>
            <a:ext cx="899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:Player</a:t>
            </a:r>
            <a:endParaRPr lang="zh-TW" altLang="en-US" dirty="0"/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32F4D1A1-342A-41BC-B6D9-2F5F08F37590}"/>
              </a:ext>
            </a:extLst>
          </p:cNvPr>
          <p:cNvSpPr txBox="1"/>
          <p:nvPr/>
        </p:nvSpPr>
        <p:spPr>
          <a:xfrm>
            <a:off x="10406490" y="1506022"/>
            <a:ext cx="120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:Opponent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688378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3BEBAA-18B2-47B1-B783-75A964929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Player picks move A to be the next move</a:t>
            </a:r>
            <a:endParaRPr lang="zh-TW" altLang="en-US" dirty="0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BA1F618C-1C1A-42D9-A693-94513A87D25B}"/>
              </a:ext>
            </a:extLst>
          </p:cNvPr>
          <p:cNvSpPr/>
          <p:nvPr/>
        </p:nvSpPr>
        <p:spPr>
          <a:xfrm>
            <a:off x="4235669" y="2404241"/>
            <a:ext cx="662152" cy="66215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7CB05B3-C76A-4A0E-8849-728E0BF0A440}"/>
              </a:ext>
            </a:extLst>
          </p:cNvPr>
          <p:cNvSpPr/>
          <p:nvPr/>
        </p:nvSpPr>
        <p:spPr>
          <a:xfrm>
            <a:off x="5764924" y="1359612"/>
            <a:ext cx="662152" cy="6621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Now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A6EA90DF-9F0C-4B18-ACD4-E7F1C8EEFE6B}"/>
              </a:ext>
            </a:extLst>
          </p:cNvPr>
          <p:cNvSpPr/>
          <p:nvPr/>
        </p:nvSpPr>
        <p:spPr>
          <a:xfrm>
            <a:off x="7288926" y="2404241"/>
            <a:ext cx="662152" cy="66215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06E9C0A-6452-497E-8090-BA2A893E583D}"/>
              </a:ext>
            </a:extLst>
          </p:cNvPr>
          <p:cNvSpPr/>
          <p:nvPr/>
        </p:nvSpPr>
        <p:spPr>
          <a:xfrm>
            <a:off x="2953406" y="3586655"/>
            <a:ext cx="662152" cy="6621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CE2226A-9CF8-4336-ADEE-F3A54E4C30F9}"/>
              </a:ext>
            </a:extLst>
          </p:cNvPr>
          <p:cNvSpPr/>
          <p:nvPr/>
        </p:nvSpPr>
        <p:spPr>
          <a:xfrm>
            <a:off x="5255173" y="3586655"/>
            <a:ext cx="662152" cy="6621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7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09B4774-AC75-42C8-B2C6-7D1D0CB47B4B}"/>
              </a:ext>
            </a:extLst>
          </p:cNvPr>
          <p:cNvSpPr/>
          <p:nvPr/>
        </p:nvSpPr>
        <p:spPr>
          <a:xfrm>
            <a:off x="8424041" y="3586655"/>
            <a:ext cx="662152" cy="6621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0B137E64-B018-4E62-8E71-F9B1EDA686DA}"/>
              </a:ext>
            </a:extLst>
          </p:cNvPr>
          <p:cNvSpPr/>
          <p:nvPr/>
        </p:nvSpPr>
        <p:spPr>
          <a:xfrm>
            <a:off x="2953406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37657DAA-A55C-4FBA-8F6F-AECEBFF904BE}"/>
              </a:ext>
            </a:extLst>
          </p:cNvPr>
          <p:cNvSpPr/>
          <p:nvPr/>
        </p:nvSpPr>
        <p:spPr>
          <a:xfrm>
            <a:off x="1676400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9892C0B8-A997-40E7-B62F-E6AF50FC9571}"/>
              </a:ext>
            </a:extLst>
          </p:cNvPr>
          <p:cNvSpPr/>
          <p:nvPr/>
        </p:nvSpPr>
        <p:spPr>
          <a:xfrm>
            <a:off x="4435365" y="4921469"/>
            <a:ext cx="662152" cy="66215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7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CD0BC0F4-B7E2-45FF-8E56-58AF6A2ED577}"/>
              </a:ext>
            </a:extLst>
          </p:cNvPr>
          <p:cNvSpPr/>
          <p:nvPr/>
        </p:nvSpPr>
        <p:spPr>
          <a:xfrm>
            <a:off x="5255173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4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D1DD0078-0469-41CC-A31D-CAA634B1A09F}"/>
              </a:ext>
            </a:extLst>
          </p:cNvPr>
          <p:cNvSpPr/>
          <p:nvPr/>
        </p:nvSpPr>
        <p:spPr>
          <a:xfrm>
            <a:off x="6074981" y="4921469"/>
            <a:ext cx="662152" cy="66215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C5A818F9-3859-4E54-88CC-58DECCEBBEC7}"/>
              </a:ext>
            </a:extLst>
          </p:cNvPr>
          <p:cNvSpPr/>
          <p:nvPr/>
        </p:nvSpPr>
        <p:spPr>
          <a:xfrm>
            <a:off x="8424041" y="4921469"/>
            <a:ext cx="662152" cy="66215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586CD234-5F03-42BA-A4C6-05385A830594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 flipH="1">
            <a:off x="4566745" y="2021764"/>
            <a:ext cx="1529255" cy="38247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24A58914-4EA0-4A47-8564-6F87B02FD9D2}"/>
              </a:ext>
            </a:extLst>
          </p:cNvPr>
          <p:cNvCxnSpPr>
            <a:cxnSpLocks/>
            <a:stCxn id="4" idx="4"/>
            <a:endCxn id="7" idx="0"/>
          </p:cNvCxnSpPr>
          <p:nvPr/>
        </p:nvCxnSpPr>
        <p:spPr>
          <a:xfrm flipH="1">
            <a:off x="3284482" y="3066393"/>
            <a:ext cx="1282263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99B5C9DC-F7C0-4D05-B710-8B4BE20F07AD}"/>
              </a:ext>
            </a:extLst>
          </p:cNvPr>
          <p:cNvCxnSpPr>
            <a:cxnSpLocks/>
            <a:stCxn id="8" idx="0"/>
            <a:endCxn id="4" idx="4"/>
          </p:cNvCxnSpPr>
          <p:nvPr/>
        </p:nvCxnSpPr>
        <p:spPr>
          <a:xfrm flipH="1" flipV="1">
            <a:off x="4566745" y="3066393"/>
            <a:ext cx="1019504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F26FFA85-7787-4936-AF9A-7F44A51E0926}"/>
              </a:ext>
            </a:extLst>
          </p:cNvPr>
          <p:cNvCxnSpPr>
            <a:cxnSpLocks/>
            <a:stCxn id="11" idx="0"/>
            <a:endCxn id="7" idx="2"/>
          </p:cNvCxnSpPr>
          <p:nvPr/>
        </p:nvCxnSpPr>
        <p:spPr>
          <a:xfrm flipV="1">
            <a:off x="2007476" y="4248807"/>
            <a:ext cx="1277006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99FC1260-3997-4915-9BD7-4931422CE679}"/>
              </a:ext>
            </a:extLst>
          </p:cNvPr>
          <p:cNvCxnSpPr>
            <a:cxnSpLocks/>
            <a:stCxn id="10" idx="0"/>
            <a:endCxn id="7" idx="2"/>
          </p:cNvCxnSpPr>
          <p:nvPr/>
        </p:nvCxnSpPr>
        <p:spPr>
          <a:xfrm flipV="1">
            <a:off x="3284482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1ECD7B0C-AD56-47A8-8133-5DFE7F7A4A55}"/>
              </a:ext>
            </a:extLst>
          </p:cNvPr>
          <p:cNvCxnSpPr>
            <a:cxnSpLocks/>
            <a:stCxn id="12" idx="0"/>
            <a:endCxn id="8" idx="2"/>
          </p:cNvCxnSpPr>
          <p:nvPr/>
        </p:nvCxnSpPr>
        <p:spPr>
          <a:xfrm flipV="1">
            <a:off x="4766441" y="4248807"/>
            <a:ext cx="819808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1544808B-EE43-4312-A262-2537E2161D57}"/>
              </a:ext>
            </a:extLst>
          </p:cNvPr>
          <p:cNvCxnSpPr>
            <a:cxnSpLocks/>
            <a:stCxn id="13" idx="0"/>
            <a:endCxn id="8" idx="2"/>
          </p:cNvCxnSpPr>
          <p:nvPr/>
        </p:nvCxnSpPr>
        <p:spPr>
          <a:xfrm flipV="1">
            <a:off x="5586249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2114D6FD-1447-4EA6-A411-B09A8F00AF4D}"/>
              </a:ext>
            </a:extLst>
          </p:cNvPr>
          <p:cNvCxnSpPr>
            <a:cxnSpLocks/>
            <a:stCxn id="14" idx="0"/>
            <a:endCxn id="8" idx="2"/>
          </p:cNvCxnSpPr>
          <p:nvPr/>
        </p:nvCxnSpPr>
        <p:spPr>
          <a:xfrm flipH="1" flipV="1">
            <a:off x="5586249" y="4248807"/>
            <a:ext cx="819808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A5EC101B-1660-4DC8-B95D-6ED856B2D01F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H="1" flipV="1">
            <a:off x="6096000" y="2021764"/>
            <a:ext cx="1524002" cy="382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46F17454-19F8-41C9-A44B-A1CD3E6DC245}"/>
              </a:ext>
            </a:extLst>
          </p:cNvPr>
          <p:cNvCxnSpPr>
            <a:cxnSpLocks/>
            <a:stCxn id="9" idx="0"/>
            <a:endCxn id="6" idx="4"/>
          </p:cNvCxnSpPr>
          <p:nvPr/>
        </p:nvCxnSpPr>
        <p:spPr>
          <a:xfrm flipH="1" flipV="1">
            <a:off x="7620002" y="3066393"/>
            <a:ext cx="1135115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AF69E856-FF5E-4816-8B21-BB94932B66A1}"/>
              </a:ext>
            </a:extLst>
          </p:cNvPr>
          <p:cNvCxnSpPr>
            <a:cxnSpLocks/>
            <a:stCxn id="15" idx="0"/>
            <a:endCxn id="9" idx="2"/>
          </p:cNvCxnSpPr>
          <p:nvPr/>
        </p:nvCxnSpPr>
        <p:spPr>
          <a:xfrm flipV="1">
            <a:off x="8755117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EC0114F5-B3C4-4C3D-BFCD-EE3283B50729}"/>
              </a:ext>
            </a:extLst>
          </p:cNvPr>
          <p:cNvSpPr txBox="1"/>
          <p:nvPr/>
        </p:nvSpPr>
        <p:spPr>
          <a:xfrm>
            <a:off x="4960596" y="1886824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A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0F45A3CF-2EAE-475E-96AB-AE04F50A7876}"/>
              </a:ext>
            </a:extLst>
          </p:cNvPr>
          <p:cNvSpPr txBox="1"/>
          <p:nvPr/>
        </p:nvSpPr>
        <p:spPr>
          <a:xfrm>
            <a:off x="6994349" y="1883979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B</a:t>
            </a:r>
            <a:endParaRPr lang="zh-TW" altLang="en-US" dirty="0"/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B6B600C3-49B3-4990-B286-E1AB9238EEB0}"/>
              </a:ext>
            </a:extLst>
          </p:cNvPr>
          <p:cNvSpPr txBox="1"/>
          <p:nvPr/>
        </p:nvSpPr>
        <p:spPr>
          <a:xfrm>
            <a:off x="3649286" y="295719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</a:t>
            </a:r>
            <a:endParaRPr lang="zh-TW" altLang="en-US" dirty="0"/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97D89B65-DD39-4AB6-BC68-D51F15133ABB}"/>
              </a:ext>
            </a:extLst>
          </p:cNvPr>
          <p:cNvSpPr txBox="1"/>
          <p:nvPr/>
        </p:nvSpPr>
        <p:spPr>
          <a:xfrm>
            <a:off x="5184083" y="2999368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D</a:t>
            </a:r>
            <a:endParaRPr lang="zh-TW" altLang="en-US" dirty="0"/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40A2C2FD-232D-4D2F-9A65-5F9C6EB09F4A}"/>
              </a:ext>
            </a:extLst>
          </p:cNvPr>
          <p:cNvSpPr txBox="1"/>
          <p:nvPr/>
        </p:nvSpPr>
        <p:spPr>
          <a:xfrm>
            <a:off x="8369626" y="2962787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E</a:t>
            </a:r>
            <a:endParaRPr lang="zh-TW" altLang="en-US" dirty="0"/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17F0F211-1DF1-4B67-AAFB-C76F7834E28B}"/>
              </a:ext>
            </a:extLst>
          </p:cNvPr>
          <p:cNvSpPr txBox="1"/>
          <p:nvPr/>
        </p:nvSpPr>
        <p:spPr>
          <a:xfrm>
            <a:off x="2191263" y="4391934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F</a:t>
            </a:r>
            <a:endParaRPr lang="zh-TW" altLang="en-US" dirty="0"/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D7AF19BB-7A6C-42C6-8749-CE2AB0C6094A}"/>
              </a:ext>
            </a:extLst>
          </p:cNvPr>
          <p:cNvSpPr txBox="1"/>
          <p:nvPr/>
        </p:nvSpPr>
        <p:spPr>
          <a:xfrm>
            <a:off x="3273688" y="4391934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G</a:t>
            </a:r>
            <a:endParaRPr lang="zh-TW" altLang="en-US" dirty="0"/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10A6574D-0CD5-4C14-862F-6F5FA04727FA}"/>
              </a:ext>
            </a:extLst>
          </p:cNvPr>
          <p:cNvSpPr txBox="1"/>
          <p:nvPr/>
        </p:nvSpPr>
        <p:spPr>
          <a:xfrm>
            <a:off x="4734480" y="4386976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H</a:t>
            </a:r>
            <a:endParaRPr lang="zh-TW" altLang="en-US" dirty="0"/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C4E19A75-E04A-49DB-9C6C-5C67C8C25EEA}"/>
              </a:ext>
            </a:extLst>
          </p:cNvPr>
          <p:cNvSpPr txBox="1"/>
          <p:nvPr/>
        </p:nvSpPr>
        <p:spPr>
          <a:xfrm>
            <a:off x="5360133" y="446676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I</a:t>
            </a:r>
            <a:endParaRPr lang="zh-TW" altLang="en-US" dirty="0"/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6A7F3877-B1D3-43D7-9949-07D2B5CADFE5}"/>
              </a:ext>
            </a:extLst>
          </p:cNvPr>
          <p:cNvSpPr txBox="1"/>
          <p:nvPr/>
        </p:nvSpPr>
        <p:spPr>
          <a:xfrm>
            <a:off x="6216438" y="439572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J</a:t>
            </a:r>
            <a:endParaRPr lang="zh-TW" altLang="en-US" dirty="0"/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BA9A5B77-7181-4C65-8A34-B4FBBC2B3926}"/>
              </a:ext>
            </a:extLst>
          </p:cNvPr>
          <p:cNvSpPr txBox="1"/>
          <p:nvPr/>
        </p:nvSpPr>
        <p:spPr>
          <a:xfrm>
            <a:off x="8424041" y="439572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K</a:t>
            </a:r>
            <a:endParaRPr lang="zh-TW" altLang="en-US" dirty="0"/>
          </a:p>
        </p:txBody>
      </p:sp>
      <p:sp>
        <p:nvSpPr>
          <p:cNvPr id="41" name="橢圓 40">
            <a:extLst>
              <a:ext uri="{FF2B5EF4-FFF2-40B4-BE49-F238E27FC236}">
                <a16:creationId xmlns:a16="http://schemas.microsoft.com/office/drawing/2014/main" id="{13898612-5722-49AD-8068-0726DF73253A}"/>
              </a:ext>
            </a:extLst>
          </p:cNvPr>
          <p:cNvSpPr/>
          <p:nvPr/>
        </p:nvSpPr>
        <p:spPr>
          <a:xfrm>
            <a:off x="9752474" y="1359612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13E887CB-C27F-4EF6-AE73-2D9F6F9069E3}"/>
              </a:ext>
            </a:extLst>
          </p:cNvPr>
          <p:cNvSpPr/>
          <p:nvPr/>
        </p:nvSpPr>
        <p:spPr>
          <a:xfrm>
            <a:off x="8038550" y="1359612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3F7FB8F5-82EA-47A6-892B-CA5229846391}"/>
              </a:ext>
            </a:extLst>
          </p:cNvPr>
          <p:cNvSpPr txBox="1"/>
          <p:nvPr/>
        </p:nvSpPr>
        <p:spPr>
          <a:xfrm>
            <a:off x="8748865" y="1506022"/>
            <a:ext cx="899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:Player</a:t>
            </a:r>
            <a:endParaRPr lang="zh-TW" altLang="en-US" dirty="0"/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32F4D1A1-342A-41BC-B6D9-2F5F08F37590}"/>
              </a:ext>
            </a:extLst>
          </p:cNvPr>
          <p:cNvSpPr txBox="1"/>
          <p:nvPr/>
        </p:nvSpPr>
        <p:spPr>
          <a:xfrm>
            <a:off x="10406490" y="1506022"/>
            <a:ext cx="120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:Opponent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5406646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26AB76-C727-498F-A58D-D0E967964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8F7B75A-A7D3-4CDE-8450-CFCEB3675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Othello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State Value Function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Minimax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Alpha-Beta Pruning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How To Design Your AI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Package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Requirements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Grading</a:t>
            </a:r>
          </a:p>
          <a:p>
            <a:pPr marL="514350" indent="-514350">
              <a:buFont typeface="+mj-lt"/>
              <a:buAutoNum type="arabicPeriod"/>
            </a:pP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1286825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F0E733-0273-4667-A408-8B053FF4D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Alpha-Beta Pruning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B2D3A55-4B6D-44EC-A13A-4762F9E9A0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By Minimax, we can simulate our opponent’s moves and pick a move with minimum risk and maximum value</a:t>
            </a:r>
          </a:p>
          <a:p>
            <a:endParaRPr lang="en-US" altLang="zh-TW" dirty="0"/>
          </a:p>
          <a:p>
            <a:r>
              <a:rPr lang="en-US" altLang="zh-TW" dirty="0"/>
              <a:t>Looking forward for more steps may improve the policy</a:t>
            </a:r>
          </a:p>
          <a:p>
            <a:endParaRPr lang="en-US" altLang="zh-TW" dirty="0"/>
          </a:p>
          <a:p>
            <a:r>
              <a:rPr lang="en-US" altLang="zh-TW" dirty="0"/>
              <a:t>However, the size of the search tree may drastically increase with the increase of search depth</a:t>
            </a:r>
          </a:p>
        </p:txBody>
      </p:sp>
    </p:spTree>
    <p:extLst>
      <p:ext uri="{BB962C8B-B14F-4D97-AF65-F5344CB8AC3E}">
        <p14:creationId xmlns:p14="http://schemas.microsoft.com/office/powerpoint/2010/main" val="149211013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6B8836-CD05-4B68-828D-BCF942EC5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Alpha-Beta Pruning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48968FE-C7F8-4CD9-A80D-E8E364EA05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Since we only have limited time, if we hope to increase search depth, we must optimize the search process</a:t>
            </a:r>
          </a:p>
          <a:p>
            <a:endParaRPr lang="en-US" altLang="zh-TW" sz="1000" dirty="0"/>
          </a:p>
          <a:p>
            <a:r>
              <a:rPr lang="en-US" altLang="zh-TW" dirty="0"/>
              <a:t>There are many branches in the minimax process which is not related to the result</a:t>
            </a:r>
          </a:p>
          <a:p>
            <a:endParaRPr lang="en-US" altLang="zh-TW" sz="1000" dirty="0"/>
          </a:p>
          <a:p>
            <a:r>
              <a:rPr lang="en-US" altLang="zh-TW" dirty="0"/>
              <a:t>We can try to “prune” these branches to improve efficiency</a:t>
            </a:r>
          </a:p>
          <a:p>
            <a:endParaRPr lang="en-US" altLang="zh-TW" sz="1000" dirty="0"/>
          </a:p>
          <a:p>
            <a:r>
              <a:rPr lang="en-US" altLang="zh-TW" dirty="0">
                <a:solidFill>
                  <a:srgbClr val="FF0000"/>
                </a:solidFill>
              </a:rPr>
              <a:t>The Alpha-Beta Pruning is the improved version of Minimax method which eliminates some unnecessary branches</a:t>
            </a:r>
          </a:p>
        </p:txBody>
      </p:sp>
    </p:spTree>
    <p:extLst>
      <p:ext uri="{BB962C8B-B14F-4D97-AF65-F5344CB8AC3E}">
        <p14:creationId xmlns:p14="http://schemas.microsoft.com/office/powerpoint/2010/main" val="487956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26AB76-C727-498F-A58D-D0E967964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8F7B75A-A7D3-4CDE-8450-CFCEB3675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Othello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State Value Function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Minimax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Alpha-Beta Pruning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How To Design Your AI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Package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Requirements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Grading</a:t>
            </a:r>
          </a:p>
          <a:p>
            <a:pPr marL="514350" indent="-514350">
              <a:buFont typeface="+mj-lt"/>
              <a:buAutoNum type="arabicPeriod"/>
            </a:pP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8539923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9B6B86-7AFF-416F-B8F4-208A14CCF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Alpha-Beta Pruning Pseudocode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9E4FAAAF-0771-43E6-B4A6-E963A458C7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30550" y="1690688"/>
            <a:ext cx="7130900" cy="4351338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1EF0341B-6F59-404C-BDA1-37B7EBB43BFB}"/>
              </a:ext>
            </a:extLst>
          </p:cNvPr>
          <p:cNvSpPr txBox="1"/>
          <p:nvPr/>
        </p:nvSpPr>
        <p:spPr>
          <a:xfrm>
            <a:off x="2686789" y="6117964"/>
            <a:ext cx="6818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Source: https://en.wikipedia.org/wiki/Alpha%E2%80%93beta_pruning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3911001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E8C32D-4F26-4B10-8CC7-46D686710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Alpha-Beta Pruning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380AC33-CAF3-41B1-BEA4-D5D8F0B7DF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Alpha: the maximum score that the player is assured of in the current search process</a:t>
            </a:r>
          </a:p>
          <a:p>
            <a:endParaRPr lang="en-US" altLang="zh-TW" dirty="0"/>
          </a:p>
          <a:p>
            <a:r>
              <a:rPr lang="en-US" altLang="zh-TW" dirty="0"/>
              <a:t>Beta: the minimum score that the opponent is assured of in the current search process</a:t>
            </a:r>
          </a:p>
        </p:txBody>
      </p:sp>
    </p:spTree>
    <p:extLst>
      <p:ext uri="{BB962C8B-B14F-4D97-AF65-F5344CB8AC3E}">
        <p14:creationId xmlns:p14="http://schemas.microsoft.com/office/powerpoint/2010/main" val="309576453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CB6490-FEF0-4E46-AC9C-CDBB3181A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Alpha-Beta Pruning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1218C91-195D-4F49-BA3D-A6D3A85600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If alpha &gt;= beta on a player node, we can stop to search on this branch</a:t>
            </a:r>
          </a:p>
          <a:p>
            <a:endParaRPr lang="en-US" altLang="zh-TW" sz="1300" dirty="0"/>
          </a:p>
          <a:p>
            <a:r>
              <a:rPr lang="en-US" altLang="zh-TW" dirty="0"/>
              <a:t>In this situation, the </a:t>
            </a:r>
            <a:r>
              <a:rPr lang="en-US" altLang="zh-TW" dirty="0">
                <a:solidFill>
                  <a:srgbClr val="FF0000"/>
                </a:solidFill>
              </a:rPr>
              <a:t>player will return a value &gt;= beta</a:t>
            </a:r>
            <a:r>
              <a:rPr lang="en-US" altLang="zh-TW" dirty="0"/>
              <a:t> on this branch</a:t>
            </a:r>
          </a:p>
          <a:p>
            <a:endParaRPr lang="en-US" altLang="zh-TW" sz="1200" dirty="0"/>
          </a:p>
          <a:p>
            <a:r>
              <a:rPr lang="en-US" altLang="zh-TW" dirty="0"/>
              <a:t>However, the </a:t>
            </a:r>
            <a:r>
              <a:rPr lang="en-US" altLang="zh-TW" dirty="0">
                <a:solidFill>
                  <a:srgbClr val="FF0000"/>
                </a:solidFill>
              </a:rPr>
              <a:t>opponent already has a better choice</a:t>
            </a:r>
            <a:r>
              <a:rPr lang="en-US" altLang="zh-TW" dirty="0"/>
              <a:t> (beta)</a:t>
            </a:r>
          </a:p>
          <a:p>
            <a:endParaRPr lang="en-US" altLang="zh-TW" sz="1200" dirty="0"/>
          </a:p>
          <a:p>
            <a:r>
              <a:rPr lang="en-US" altLang="zh-TW" dirty="0"/>
              <a:t>Thus, no matter the later discovered value on this branch, </a:t>
            </a:r>
            <a:r>
              <a:rPr lang="en-US" altLang="zh-TW" dirty="0">
                <a:solidFill>
                  <a:srgbClr val="FF0000"/>
                </a:solidFill>
              </a:rPr>
              <a:t>the opponent will not pick this branch</a:t>
            </a:r>
          </a:p>
          <a:p>
            <a:endParaRPr lang="en-US" altLang="zh-TW" sz="1100" dirty="0">
              <a:solidFill>
                <a:srgbClr val="FF0000"/>
              </a:solidFill>
            </a:endParaRPr>
          </a:p>
          <a:p>
            <a:r>
              <a:rPr lang="en-US" altLang="zh-TW" dirty="0"/>
              <a:t>We can “prune” this branch since it will not affect the result</a:t>
            </a:r>
          </a:p>
          <a:p>
            <a:endParaRPr lang="en-US" altLang="zh-TW" sz="1100" dirty="0"/>
          </a:p>
          <a:p>
            <a:r>
              <a:rPr lang="en-US" altLang="zh-TW" dirty="0">
                <a:solidFill>
                  <a:srgbClr val="FF0000"/>
                </a:solidFill>
              </a:rPr>
              <a:t>We can also stop to search if beta &lt;= alpha on an opponent node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023947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3BEBAA-18B2-47B1-B783-75A964929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</a:t>
            </a:r>
            <a:endParaRPr lang="zh-TW" altLang="en-US" dirty="0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BA1F618C-1C1A-42D9-A693-94513A87D25B}"/>
              </a:ext>
            </a:extLst>
          </p:cNvPr>
          <p:cNvSpPr/>
          <p:nvPr/>
        </p:nvSpPr>
        <p:spPr>
          <a:xfrm>
            <a:off x="4235669" y="2404241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7CB05B3-C76A-4A0E-8849-728E0BF0A440}"/>
              </a:ext>
            </a:extLst>
          </p:cNvPr>
          <p:cNvSpPr/>
          <p:nvPr/>
        </p:nvSpPr>
        <p:spPr>
          <a:xfrm>
            <a:off x="5764924" y="1359612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Now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A6EA90DF-9F0C-4B18-ACD4-E7F1C8EEFE6B}"/>
              </a:ext>
            </a:extLst>
          </p:cNvPr>
          <p:cNvSpPr/>
          <p:nvPr/>
        </p:nvSpPr>
        <p:spPr>
          <a:xfrm>
            <a:off x="7288926" y="2404241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06E9C0A-6452-497E-8090-BA2A893E583D}"/>
              </a:ext>
            </a:extLst>
          </p:cNvPr>
          <p:cNvSpPr/>
          <p:nvPr/>
        </p:nvSpPr>
        <p:spPr>
          <a:xfrm>
            <a:off x="2953406" y="3586655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CE2226A-9CF8-4336-ADEE-F3A54E4C30F9}"/>
              </a:ext>
            </a:extLst>
          </p:cNvPr>
          <p:cNvSpPr/>
          <p:nvPr/>
        </p:nvSpPr>
        <p:spPr>
          <a:xfrm>
            <a:off x="5255173" y="3586655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09B4774-AC75-42C8-B2C6-7D1D0CB47B4B}"/>
              </a:ext>
            </a:extLst>
          </p:cNvPr>
          <p:cNvSpPr/>
          <p:nvPr/>
        </p:nvSpPr>
        <p:spPr>
          <a:xfrm>
            <a:off x="8424041" y="3586655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0B137E64-B018-4E62-8E71-F9B1EDA686DA}"/>
              </a:ext>
            </a:extLst>
          </p:cNvPr>
          <p:cNvSpPr/>
          <p:nvPr/>
        </p:nvSpPr>
        <p:spPr>
          <a:xfrm>
            <a:off x="2953406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37657DAA-A55C-4FBA-8F6F-AECEBFF904BE}"/>
              </a:ext>
            </a:extLst>
          </p:cNvPr>
          <p:cNvSpPr/>
          <p:nvPr/>
        </p:nvSpPr>
        <p:spPr>
          <a:xfrm>
            <a:off x="1676400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9892C0B8-A997-40E7-B62F-E6AF50FC9571}"/>
              </a:ext>
            </a:extLst>
          </p:cNvPr>
          <p:cNvSpPr/>
          <p:nvPr/>
        </p:nvSpPr>
        <p:spPr>
          <a:xfrm>
            <a:off x="4435365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CD0BC0F4-B7E2-45FF-8E56-58AF6A2ED577}"/>
              </a:ext>
            </a:extLst>
          </p:cNvPr>
          <p:cNvSpPr/>
          <p:nvPr/>
        </p:nvSpPr>
        <p:spPr>
          <a:xfrm>
            <a:off x="5255173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D1DD0078-0469-41CC-A31D-CAA634B1A09F}"/>
              </a:ext>
            </a:extLst>
          </p:cNvPr>
          <p:cNvSpPr/>
          <p:nvPr/>
        </p:nvSpPr>
        <p:spPr>
          <a:xfrm>
            <a:off x="6074981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C5A818F9-3859-4E54-88CC-58DECCEBBEC7}"/>
              </a:ext>
            </a:extLst>
          </p:cNvPr>
          <p:cNvSpPr/>
          <p:nvPr/>
        </p:nvSpPr>
        <p:spPr>
          <a:xfrm>
            <a:off x="8424041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586CD234-5F03-42BA-A4C6-05385A830594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 flipH="1">
            <a:off x="4566745" y="2021764"/>
            <a:ext cx="1529255" cy="382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24A58914-4EA0-4A47-8564-6F87B02FD9D2}"/>
              </a:ext>
            </a:extLst>
          </p:cNvPr>
          <p:cNvCxnSpPr>
            <a:cxnSpLocks/>
            <a:stCxn id="4" idx="4"/>
            <a:endCxn id="7" idx="0"/>
          </p:cNvCxnSpPr>
          <p:nvPr/>
        </p:nvCxnSpPr>
        <p:spPr>
          <a:xfrm flipH="1">
            <a:off x="3284482" y="3066393"/>
            <a:ext cx="1282263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99B5C9DC-F7C0-4D05-B710-8B4BE20F07AD}"/>
              </a:ext>
            </a:extLst>
          </p:cNvPr>
          <p:cNvCxnSpPr>
            <a:cxnSpLocks/>
            <a:stCxn id="8" idx="0"/>
            <a:endCxn id="4" idx="4"/>
          </p:cNvCxnSpPr>
          <p:nvPr/>
        </p:nvCxnSpPr>
        <p:spPr>
          <a:xfrm flipH="1" flipV="1">
            <a:off x="4566745" y="3066393"/>
            <a:ext cx="1019504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F26FFA85-7787-4936-AF9A-7F44A51E0926}"/>
              </a:ext>
            </a:extLst>
          </p:cNvPr>
          <p:cNvCxnSpPr>
            <a:cxnSpLocks/>
            <a:stCxn id="11" idx="0"/>
            <a:endCxn id="7" idx="2"/>
          </p:cNvCxnSpPr>
          <p:nvPr/>
        </p:nvCxnSpPr>
        <p:spPr>
          <a:xfrm flipV="1">
            <a:off x="2007476" y="4248807"/>
            <a:ext cx="1277006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99FC1260-3997-4915-9BD7-4931422CE679}"/>
              </a:ext>
            </a:extLst>
          </p:cNvPr>
          <p:cNvCxnSpPr>
            <a:cxnSpLocks/>
            <a:stCxn id="10" idx="0"/>
            <a:endCxn id="7" idx="2"/>
          </p:cNvCxnSpPr>
          <p:nvPr/>
        </p:nvCxnSpPr>
        <p:spPr>
          <a:xfrm flipV="1">
            <a:off x="3284482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1ECD7B0C-AD56-47A8-8133-5DFE7F7A4A55}"/>
              </a:ext>
            </a:extLst>
          </p:cNvPr>
          <p:cNvCxnSpPr>
            <a:cxnSpLocks/>
            <a:stCxn id="12" idx="0"/>
            <a:endCxn id="8" idx="2"/>
          </p:cNvCxnSpPr>
          <p:nvPr/>
        </p:nvCxnSpPr>
        <p:spPr>
          <a:xfrm flipV="1">
            <a:off x="4766441" y="4248807"/>
            <a:ext cx="819808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1544808B-EE43-4312-A262-2537E2161D57}"/>
              </a:ext>
            </a:extLst>
          </p:cNvPr>
          <p:cNvCxnSpPr>
            <a:cxnSpLocks/>
            <a:stCxn id="13" idx="0"/>
            <a:endCxn id="8" idx="2"/>
          </p:cNvCxnSpPr>
          <p:nvPr/>
        </p:nvCxnSpPr>
        <p:spPr>
          <a:xfrm flipV="1">
            <a:off x="5586249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2114D6FD-1447-4EA6-A411-B09A8F00AF4D}"/>
              </a:ext>
            </a:extLst>
          </p:cNvPr>
          <p:cNvCxnSpPr>
            <a:cxnSpLocks/>
            <a:stCxn id="14" idx="0"/>
            <a:endCxn id="8" idx="2"/>
          </p:cNvCxnSpPr>
          <p:nvPr/>
        </p:nvCxnSpPr>
        <p:spPr>
          <a:xfrm flipH="1" flipV="1">
            <a:off x="5586249" y="4248807"/>
            <a:ext cx="819808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A5EC101B-1660-4DC8-B95D-6ED856B2D01F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H="1" flipV="1">
            <a:off x="6096000" y="2021764"/>
            <a:ext cx="1524002" cy="382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46F17454-19F8-41C9-A44B-A1CD3E6DC245}"/>
              </a:ext>
            </a:extLst>
          </p:cNvPr>
          <p:cNvCxnSpPr>
            <a:cxnSpLocks/>
            <a:stCxn id="9" idx="0"/>
            <a:endCxn id="6" idx="4"/>
          </p:cNvCxnSpPr>
          <p:nvPr/>
        </p:nvCxnSpPr>
        <p:spPr>
          <a:xfrm flipH="1" flipV="1">
            <a:off x="7620002" y="3066393"/>
            <a:ext cx="1135115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AF69E856-FF5E-4816-8B21-BB94932B66A1}"/>
              </a:ext>
            </a:extLst>
          </p:cNvPr>
          <p:cNvCxnSpPr>
            <a:cxnSpLocks/>
            <a:stCxn id="15" idx="0"/>
            <a:endCxn id="9" idx="2"/>
          </p:cNvCxnSpPr>
          <p:nvPr/>
        </p:nvCxnSpPr>
        <p:spPr>
          <a:xfrm flipV="1">
            <a:off x="8755117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橢圓 50">
            <a:extLst>
              <a:ext uri="{FF2B5EF4-FFF2-40B4-BE49-F238E27FC236}">
                <a16:creationId xmlns:a16="http://schemas.microsoft.com/office/drawing/2014/main" id="{58D5FDE3-A4CF-4022-846B-37A8149A86C6}"/>
              </a:ext>
            </a:extLst>
          </p:cNvPr>
          <p:cNvSpPr/>
          <p:nvPr/>
        </p:nvSpPr>
        <p:spPr>
          <a:xfrm>
            <a:off x="9752474" y="1359612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BEC584E1-990C-4988-AC62-90455C5983C4}"/>
              </a:ext>
            </a:extLst>
          </p:cNvPr>
          <p:cNvSpPr/>
          <p:nvPr/>
        </p:nvSpPr>
        <p:spPr>
          <a:xfrm>
            <a:off x="8038550" y="1359612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86FC7797-F692-472B-92D9-A4A850FA91FB}"/>
              </a:ext>
            </a:extLst>
          </p:cNvPr>
          <p:cNvSpPr txBox="1"/>
          <p:nvPr/>
        </p:nvSpPr>
        <p:spPr>
          <a:xfrm>
            <a:off x="8748865" y="1506022"/>
            <a:ext cx="899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:Player</a:t>
            </a:r>
            <a:endParaRPr lang="zh-TW" altLang="en-US" dirty="0"/>
          </a:p>
        </p:txBody>
      </p: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AC7B1B7D-5A00-42DE-8520-0D697B463CD3}"/>
              </a:ext>
            </a:extLst>
          </p:cNvPr>
          <p:cNvSpPr txBox="1"/>
          <p:nvPr/>
        </p:nvSpPr>
        <p:spPr>
          <a:xfrm>
            <a:off x="10406490" y="1506022"/>
            <a:ext cx="120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:Opponent</a:t>
            </a:r>
            <a:endParaRPr lang="zh-TW" altLang="en-US" dirty="0"/>
          </a:p>
        </p:txBody>
      </p: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EC0114F5-B3C4-4C3D-BFCD-EE3283B50729}"/>
              </a:ext>
            </a:extLst>
          </p:cNvPr>
          <p:cNvSpPr txBox="1"/>
          <p:nvPr/>
        </p:nvSpPr>
        <p:spPr>
          <a:xfrm>
            <a:off x="4960596" y="1886824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</a:t>
            </a:r>
            <a:endParaRPr lang="zh-TW" altLang="en-US" dirty="0"/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0F45A3CF-2EAE-475E-96AB-AE04F50A7876}"/>
              </a:ext>
            </a:extLst>
          </p:cNvPr>
          <p:cNvSpPr txBox="1"/>
          <p:nvPr/>
        </p:nvSpPr>
        <p:spPr>
          <a:xfrm>
            <a:off x="6994349" y="1883979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B</a:t>
            </a:r>
            <a:endParaRPr lang="zh-TW" altLang="en-US" dirty="0"/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B6B600C3-49B3-4990-B286-E1AB9238EEB0}"/>
              </a:ext>
            </a:extLst>
          </p:cNvPr>
          <p:cNvSpPr txBox="1"/>
          <p:nvPr/>
        </p:nvSpPr>
        <p:spPr>
          <a:xfrm>
            <a:off x="3649286" y="295719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</a:t>
            </a:r>
            <a:endParaRPr lang="zh-TW" altLang="en-US" dirty="0"/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97D89B65-DD39-4AB6-BC68-D51F15133ABB}"/>
              </a:ext>
            </a:extLst>
          </p:cNvPr>
          <p:cNvSpPr txBox="1"/>
          <p:nvPr/>
        </p:nvSpPr>
        <p:spPr>
          <a:xfrm>
            <a:off x="5184083" y="2999368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D</a:t>
            </a:r>
            <a:endParaRPr lang="zh-TW" altLang="en-US" dirty="0"/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40A2C2FD-232D-4D2F-9A65-5F9C6EB09F4A}"/>
              </a:ext>
            </a:extLst>
          </p:cNvPr>
          <p:cNvSpPr txBox="1"/>
          <p:nvPr/>
        </p:nvSpPr>
        <p:spPr>
          <a:xfrm>
            <a:off x="8369626" y="2962787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E</a:t>
            </a:r>
            <a:endParaRPr lang="zh-TW" altLang="en-US" dirty="0"/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17F0F211-1DF1-4B67-AAFB-C76F7834E28B}"/>
              </a:ext>
            </a:extLst>
          </p:cNvPr>
          <p:cNvSpPr txBox="1"/>
          <p:nvPr/>
        </p:nvSpPr>
        <p:spPr>
          <a:xfrm>
            <a:off x="2191263" y="4391934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F</a:t>
            </a:r>
            <a:endParaRPr lang="zh-TW" altLang="en-US" dirty="0"/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D7AF19BB-7A6C-42C6-8749-CE2AB0C6094A}"/>
              </a:ext>
            </a:extLst>
          </p:cNvPr>
          <p:cNvSpPr txBox="1"/>
          <p:nvPr/>
        </p:nvSpPr>
        <p:spPr>
          <a:xfrm>
            <a:off x="3273688" y="4391934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G</a:t>
            </a:r>
            <a:endParaRPr lang="zh-TW" altLang="en-US" dirty="0"/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10A6574D-0CD5-4C14-862F-6F5FA04727FA}"/>
              </a:ext>
            </a:extLst>
          </p:cNvPr>
          <p:cNvSpPr txBox="1"/>
          <p:nvPr/>
        </p:nvSpPr>
        <p:spPr>
          <a:xfrm>
            <a:off x="4734480" y="4386976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H</a:t>
            </a:r>
            <a:endParaRPr lang="zh-TW" altLang="en-US" dirty="0"/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C4E19A75-E04A-49DB-9C6C-5C67C8C25EEA}"/>
              </a:ext>
            </a:extLst>
          </p:cNvPr>
          <p:cNvSpPr txBox="1"/>
          <p:nvPr/>
        </p:nvSpPr>
        <p:spPr>
          <a:xfrm>
            <a:off x="5360133" y="446676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I</a:t>
            </a:r>
            <a:endParaRPr lang="zh-TW" altLang="en-US" dirty="0"/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6A7F3877-B1D3-43D7-9949-07D2B5CADFE5}"/>
              </a:ext>
            </a:extLst>
          </p:cNvPr>
          <p:cNvSpPr txBox="1"/>
          <p:nvPr/>
        </p:nvSpPr>
        <p:spPr>
          <a:xfrm>
            <a:off x="6216438" y="439572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J</a:t>
            </a:r>
            <a:endParaRPr lang="zh-TW" altLang="en-US" dirty="0"/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BA9A5B77-7181-4C65-8A34-B4FBBC2B3926}"/>
              </a:ext>
            </a:extLst>
          </p:cNvPr>
          <p:cNvSpPr txBox="1"/>
          <p:nvPr/>
        </p:nvSpPr>
        <p:spPr>
          <a:xfrm>
            <a:off x="8424041" y="439572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K</a:t>
            </a:r>
            <a:endParaRPr lang="zh-TW" altLang="en-US" dirty="0"/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FF57F79C-E3EE-44ED-99FB-64D9776E8C24}"/>
              </a:ext>
            </a:extLst>
          </p:cNvPr>
          <p:cNvSpPr txBox="1"/>
          <p:nvPr/>
        </p:nvSpPr>
        <p:spPr>
          <a:xfrm>
            <a:off x="6423935" y="1367522"/>
            <a:ext cx="834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α: -INF</a:t>
            </a:r>
          </a:p>
          <a:p>
            <a:r>
              <a:rPr lang="el-GR" altLang="zh-TW" dirty="0"/>
              <a:t>β</a:t>
            </a:r>
            <a:r>
              <a:rPr lang="en-US" altLang="zh-TW" dirty="0"/>
              <a:t>: INF</a:t>
            </a:r>
            <a:endParaRPr lang="zh-TW" altLang="en-US" dirty="0"/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C27B64DC-73B0-4653-875F-4BB323FF3947}"/>
              </a:ext>
            </a:extLst>
          </p:cNvPr>
          <p:cNvSpPr txBox="1"/>
          <p:nvPr/>
        </p:nvSpPr>
        <p:spPr>
          <a:xfrm>
            <a:off x="4881768" y="2391096"/>
            <a:ext cx="834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α: -INF</a:t>
            </a:r>
          </a:p>
          <a:p>
            <a:r>
              <a:rPr lang="el-GR" altLang="zh-TW" dirty="0"/>
              <a:t>β</a:t>
            </a:r>
            <a:r>
              <a:rPr lang="en-US" altLang="zh-TW" dirty="0"/>
              <a:t>: INF</a:t>
            </a:r>
            <a:endParaRPr lang="zh-TW" altLang="en-US" dirty="0"/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6DC9A3D4-7A0F-465B-AA99-7838738EC6F2}"/>
              </a:ext>
            </a:extLst>
          </p:cNvPr>
          <p:cNvSpPr txBox="1"/>
          <p:nvPr/>
        </p:nvSpPr>
        <p:spPr>
          <a:xfrm>
            <a:off x="3614283" y="3586655"/>
            <a:ext cx="834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α: -INF</a:t>
            </a:r>
          </a:p>
          <a:p>
            <a:r>
              <a:rPr lang="el-GR" altLang="zh-TW" dirty="0"/>
              <a:t>β</a:t>
            </a:r>
            <a:r>
              <a:rPr lang="en-US" altLang="zh-TW" dirty="0"/>
              <a:t>: INF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1325378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3BEBAA-18B2-47B1-B783-75A964929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Evaluate score at leaves</a:t>
            </a:r>
            <a:endParaRPr lang="zh-TW" altLang="en-US" dirty="0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BA1F618C-1C1A-42D9-A693-94513A87D25B}"/>
              </a:ext>
            </a:extLst>
          </p:cNvPr>
          <p:cNvSpPr/>
          <p:nvPr/>
        </p:nvSpPr>
        <p:spPr>
          <a:xfrm>
            <a:off x="4235669" y="2404241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7CB05B3-C76A-4A0E-8849-728E0BF0A440}"/>
              </a:ext>
            </a:extLst>
          </p:cNvPr>
          <p:cNvSpPr/>
          <p:nvPr/>
        </p:nvSpPr>
        <p:spPr>
          <a:xfrm>
            <a:off x="5764924" y="1359612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Now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A6EA90DF-9F0C-4B18-ACD4-E7F1C8EEFE6B}"/>
              </a:ext>
            </a:extLst>
          </p:cNvPr>
          <p:cNvSpPr/>
          <p:nvPr/>
        </p:nvSpPr>
        <p:spPr>
          <a:xfrm>
            <a:off x="7288926" y="2404241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06E9C0A-6452-497E-8090-BA2A893E583D}"/>
              </a:ext>
            </a:extLst>
          </p:cNvPr>
          <p:cNvSpPr/>
          <p:nvPr/>
        </p:nvSpPr>
        <p:spPr>
          <a:xfrm>
            <a:off x="2953406" y="3586655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CE2226A-9CF8-4336-ADEE-F3A54E4C30F9}"/>
              </a:ext>
            </a:extLst>
          </p:cNvPr>
          <p:cNvSpPr/>
          <p:nvPr/>
        </p:nvSpPr>
        <p:spPr>
          <a:xfrm>
            <a:off x="5255173" y="3586655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09B4774-AC75-42C8-B2C6-7D1D0CB47B4B}"/>
              </a:ext>
            </a:extLst>
          </p:cNvPr>
          <p:cNvSpPr/>
          <p:nvPr/>
        </p:nvSpPr>
        <p:spPr>
          <a:xfrm>
            <a:off x="8424041" y="3586655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0B137E64-B018-4E62-8E71-F9B1EDA686DA}"/>
              </a:ext>
            </a:extLst>
          </p:cNvPr>
          <p:cNvSpPr/>
          <p:nvPr/>
        </p:nvSpPr>
        <p:spPr>
          <a:xfrm>
            <a:off x="2953406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37657DAA-A55C-4FBA-8F6F-AECEBFF904BE}"/>
              </a:ext>
            </a:extLst>
          </p:cNvPr>
          <p:cNvSpPr/>
          <p:nvPr/>
        </p:nvSpPr>
        <p:spPr>
          <a:xfrm>
            <a:off x="1676400" y="4921469"/>
            <a:ext cx="662152" cy="66215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9892C0B8-A997-40E7-B62F-E6AF50FC9571}"/>
              </a:ext>
            </a:extLst>
          </p:cNvPr>
          <p:cNvSpPr/>
          <p:nvPr/>
        </p:nvSpPr>
        <p:spPr>
          <a:xfrm>
            <a:off x="4435365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CD0BC0F4-B7E2-45FF-8E56-58AF6A2ED577}"/>
              </a:ext>
            </a:extLst>
          </p:cNvPr>
          <p:cNvSpPr/>
          <p:nvPr/>
        </p:nvSpPr>
        <p:spPr>
          <a:xfrm>
            <a:off x="5255173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D1DD0078-0469-41CC-A31D-CAA634B1A09F}"/>
              </a:ext>
            </a:extLst>
          </p:cNvPr>
          <p:cNvSpPr/>
          <p:nvPr/>
        </p:nvSpPr>
        <p:spPr>
          <a:xfrm>
            <a:off x="6074981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C5A818F9-3859-4E54-88CC-58DECCEBBEC7}"/>
              </a:ext>
            </a:extLst>
          </p:cNvPr>
          <p:cNvSpPr/>
          <p:nvPr/>
        </p:nvSpPr>
        <p:spPr>
          <a:xfrm>
            <a:off x="8424041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586CD234-5F03-42BA-A4C6-05385A830594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 flipH="1">
            <a:off x="4566745" y="2021764"/>
            <a:ext cx="1529255" cy="382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24A58914-4EA0-4A47-8564-6F87B02FD9D2}"/>
              </a:ext>
            </a:extLst>
          </p:cNvPr>
          <p:cNvCxnSpPr>
            <a:cxnSpLocks/>
            <a:stCxn id="4" idx="4"/>
            <a:endCxn id="7" idx="0"/>
          </p:cNvCxnSpPr>
          <p:nvPr/>
        </p:nvCxnSpPr>
        <p:spPr>
          <a:xfrm flipH="1">
            <a:off x="3284482" y="3066393"/>
            <a:ext cx="1282263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99B5C9DC-F7C0-4D05-B710-8B4BE20F07AD}"/>
              </a:ext>
            </a:extLst>
          </p:cNvPr>
          <p:cNvCxnSpPr>
            <a:cxnSpLocks/>
            <a:stCxn id="8" idx="0"/>
            <a:endCxn id="4" idx="4"/>
          </p:cNvCxnSpPr>
          <p:nvPr/>
        </p:nvCxnSpPr>
        <p:spPr>
          <a:xfrm flipH="1" flipV="1">
            <a:off x="4566745" y="3066393"/>
            <a:ext cx="1019504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F26FFA85-7787-4936-AF9A-7F44A51E0926}"/>
              </a:ext>
            </a:extLst>
          </p:cNvPr>
          <p:cNvCxnSpPr>
            <a:cxnSpLocks/>
            <a:stCxn id="11" idx="0"/>
            <a:endCxn id="7" idx="2"/>
          </p:cNvCxnSpPr>
          <p:nvPr/>
        </p:nvCxnSpPr>
        <p:spPr>
          <a:xfrm flipV="1">
            <a:off x="2007476" y="4248807"/>
            <a:ext cx="1277006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99FC1260-3997-4915-9BD7-4931422CE679}"/>
              </a:ext>
            </a:extLst>
          </p:cNvPr>
          <p:cNvCxnSpPr>
            <a:cxnSpLocks/>
            <a:stCxn id="10" idx="0"/>
            <a:endCxn id="7" idx="2"/>
          </p:cNvCxnSpPr>
          <p:nvPr/>
        </p:nvCxnSpPr>
        <p:spPr>
          <a:xfrm flipV="1">
            <a:off x="3284482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1ECD7B0C-AD56-47A8-8133-5DFE7F7A4A55}"/>
              </a:ext>
            </a:extLst>
          </p:cNvPr>
          <p:cNvCxnSpPr>
            <a:cxnSpLocks/>
            <a:stCxn id="12" idx="0"/>
            <a:endCxn id="8" idx="2"/>
          </p:cNvCxnSpPr>
          <p:nvPr/>
        </p:nvCxnSpPr>
        <p:spPr>
          <a:xfrm flipV="1">
            <a:off x="4766441" y="4248807"/>
            <a:ext cx="819808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1544808B-EE43-4312-A262-2537E2161D57}"/>
              </a:ext>
            </a:extLst>
          </p:cNvPr>
          <p:cNvCxnSpPr>
            <a:cxnSpLocks/>
            <a:stCxn id="13" idx="0"/>
            <a:endCxn id="8" idx="2"/>
          </p:cNvCxnSpPr>
          <p:nvPr/>
        </p:nvCxnSpPr>
        <p:spPr>
          <a:xfrm flipV="1">
            <a:off x="5586249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2114D6FD-1447-4EA6-A411-B09A8F00AF4D}"/>
              </a:ext>
            </a:extLst>
          </p:cNvPr>
          <p:cNvCxnSpPr>
            <a:cxnSpLocks/>
            <a:stCxn id="14" idx="0"/>
            <a:endCxn id="8" idx="2"/>
          </p:cNvCxnSpPr>
          <p:nvPr/>
        </p:nvCxnSpPr>
        <p:spPr>
          <a:xfrm flipH="1" flipV="1">
            <a:off x="5586249" y="4248807"/>
            <a:ext cx="819808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A5EC101B-1660-4DC8-B95D-6ED856B2D01F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H="1" flipV="1">
            <a:off x="6096000" y="2021764"/>
            <a:ext cx="1524002" cy="382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46F17454-19F8-41C9-A44B-A1CD3E6DC245}"/>
              </a:ext>
            </a:extLst>
          </p:cNvPr>
          <p:cNvCxnSpPr>
            <a:cxnSpLocks/>
            <a:stCxn id="9" idx="0"/>
            <a:endCxn id="6" idx="4"/>
          </p:cNvCxnSpPr>
          <p:nvPr/>
        </p:nvCxnSpPr>
        <p:spPr>
          <a:xfrm flipH="1" flipV="1">
            <a:off x="7620002" y="3066393"/>
            <a:ext cx="1135115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AF69E856-FF5E-4816-8B21-BB94932B66A1}"/>
              </a:ext>
            </a:extLst>
          </p:cNvPr>
          <p:cNvCxnSpPr>
            <a:cxnSpLocks/>
            <a:stCxn id="15" idx="0"/>
            <a:endCxn id="9" idx="2"/>
          </p:cNvCxnSpPr>
          <p:nvPr/>
        </p:nvCxnSpPr>
        <p:spPr>
          <a:xfrm flipV="1">
            <a:off x="8755117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EC0114F5-B3C4-4C3D-BFCD-EE3283B50729}"/>
              </a:ext>
            </a:extLst>
          </p:cNvPr>
          <p:cNvSpPr txBox="1"/>
          <p:nvPr/>
        </p:nvSpPr>
        <p:spPr>
          <a:xfrm>
            <a:off x="4960596" y="1886824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</a:t>
            </a:r>
            <a:endParaRPr lang="zh-TW" altLang="en-US" dirty="0"/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0F45A3CF-2EAE-475E-96AB-AE04F50A7876}"/>
              </a:ext>
            </a:extLst>
          </p:cNvPr>
          <p:cNvSpPr txBox="1"/>
          <p:nvPr/>
        </p:nvSpPr>
        <p:spPr>
          <a:xfrm>
            <a:off x="6994349" y="1883979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B</a:t>
            </a:r>
            <a:endParaRPr lang="zh-TW" altLang="en-US" dirty="0"/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B6B600C3-49B3-4990-B286-E1AB9238EEB0}"/>
              </a:ext>
            </a:extLst>
          </p:cNvPr>
          <p:cNvSpPr txBox="1"/>
          <p:nvPr/>
        </p:nvSpPr>
        <p:spPr>
          <a:xfrm>
            <a:off x="3649286" y="295719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</a:t>
            </a:r>
            <a:endParaRPr lang="zh-TW" altLang="en-US" dirty="0"/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97D89B65-DD39-4AB6-BC68-D51F15133ABB}"/>
              </a:ext>
            </a:extLst>
          </p:cNvPr>
          <p:cNvSpPr txBox="1"/>
          <p:nvPr/>
        </p:nvSpPr>
        <p:spPr>
          <a:xfrm>
            <a:off x="5184083" y="2999368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D</a:t>
            </a:r>
            <a:endParaRPr lang="zh-TW" altLang="en-US" dirty="0"/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40A2C2FD-232D-4D2F-9A65-5F9C6EB09F4A}"/>
              </a:ext>
            </a:extLst>
          </p:cNvPr>
          <p:cNvSpPr txBox="1"/>
          <p:nvPr/>
        </p:nvSpPr>
        <p:spPr>
          <a:xfrm>
            <a:off x="8369626" y="2962787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E</a:t>
            </a:r>
            <a:endParaRPr lang="zh-TW" altLang="en-US" dirty="0"/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17F0F211-1DF1-4B67-AAFB-C76F7834E28B}"/>
              </a:ext>
            </a:extLst>
          </p:cNvPr>
          <p:cNvSpPr txBox="1"/>
          <p:nvPr/>
        </p:nvSpPr>
        <p:spPr>
          <a:xfrm>
            <a:off x="2191263" y="4391934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F</a:t>
            </a:r>
            <a:endParaRPr lang="zh-TW" altLang="en-US" dirty="0"/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D7AF19BB-7A6C-42C6-8749-CE2AB0C6094A}"/>
              </a:ext>
            </a:extLst>
          </p:cNvPr>
          <p:cNvSpPr txBox="1"/>
          <p:nvPr/>
        </p:nvSpPr>
        <p:spPr>
          <a:xfrm>
            <a:off x="3273688" y="4391934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G</a:t>
            </a:r>
            <a:endParaRPr lang="zh-TW" altLang="en-US" dirty="0"/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10A6574D-0CD5-4C14-862F-6F5FA04727FA}"/>
              </a:ext>
            </a:extLst>
          </p:cNvPr>
          <p:cNvSpPr txBox="1"/>
          <p:nvPr/>
        </p:nvSpPr>
        <p:spPr>
          <a:xfrm>
            <a:off x="4734480" y="4386976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H</a:t>
            </a:r>
            <a:endParaRPr lang="zh-TW" altLang="en-US" dirty="0"/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C4E19A75-E04A-49DB-9C6C-5C67C8C25EEA}"/>
              </a:ext>
            </a:extLst>
          </p:cNvPr>
          <p:cNvSpPr txBox="1"/>
          <p:nvPr/>
        </p:nvSpPr>
        <p:spPr>
          <a:xfrm>
            <a:off x="5360133" y="446676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I</a:t>
            </a:r>
            <a:endParaRPr lang="zh-TW" altLang="en-US" dirty="0"/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6A7F3877-B1D3-43D7-9949-07D2B5CADFE5}"/>
              </a:ext>
            </a:extLst>
          </p:cNvPr>
          <p:cNvSpPr txBox="1"/>
          <p:nvPr/>
        </p:nvSpPr>
        <p:spPr>
          <a:xfrm>
            <a:off x="6216438" y="439572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J</a:t>
            </a:r>
            <a:endParaRPr lang="zh-TW" altLang="en-US" dirty="0"/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BA9A5B77-7181-4C65-8A34-B4FBBC2B3926}"/>
              </a:ext>
            </a:extLst>
          </p:cNvPr>
          <p:cNvSpPr txBox="1"/>
          <p:nvPr/>
        </p:nvSpPr>
        <p:spPr>
          <a:xfrm>
            <a:off x="8424041" y="439572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K</a:t>
            </a:r>
            <a:endParaRPr lang="zh-TW" altLang="en-US" dirty="0"/>
          </a:p>
        </p:txBody>
      </p:sp>
      <p:sp>
        <p:nvSpPr>
          <p:cNvPr id="41" name="橢圓 40">
            <a:extLst>
              <a:ext uri="{FF2B5EF4-FFF2-40B4-BE49-F238E27FC236}">
                <a16:creationId xmlns:a16="http://schemas.microsoft.com/office/drawing/2014/main" id="{12BCDDE2-5BA6-4BC3-B513-D7D08A0A7535}"/>
              </a:ext>
            </a:extLst>
          </p:cNvPr>
          <p:cNvSpPr/>
          <p:nvPr/>
        </p:nvSpPr>
        <p:spPr>
          <a:xfrm>
            <a:off x="9752474" y="1359612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07239E15-8E17-4C7A-964D-E87DB3F3E69C}"/>
              </a:ext>
            </a:extLst>
          </p:cNvPr>
          <p:cNvSpPr/>
          <p:nvPr/>
        </p:nvSpPr>
        <p:spPr>
          <a:xfrm>
            <a:off x="8038550" y="1359612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8BB3F1B8-CFD9-40F5-BF43-9BD843478678}"/>
              </a:ext>
            </a:extLst>
          </p:cNvPr>
          <p:cNvSpPr txBox="1"/>
          <p:nvPr/>
        </p:nvSpPr>
        <p:spPr>
          <a:xfrm>
            <a:off x="8748865" y="1506022"/>
            <a:ext cx="899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:Player</a:t>
            </a:r>
            <a:endParaRPr lang="zh-TW" altLang="en-US" dirty="0"/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05F94266-4DEE-476D-89FB-F14A2A5B47B3}"/>
              </a:ext>
            </a:extLst>
          </p:cNvPr>
          <p:cNvSpPr txBox="1"/>
          <p:nvPr/>
        </p:nvSpPr>
        <p:spPr>
          <a:xfrm>
            <a:off x="10406490" y="1506022"/>
            <a:ext cx="120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:Opponent</a:t>
            </a:r>
            <a:endParaRPr lang="zh-TW" altLang="en-US" dirty="0"/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3F841901-A4E6-4DF2-B246-80C9C612C620}"/>
              </a:ext>
            </a:extLst>
          </p:cNvPr>
          <p:cNvSpPr txBox="1"/>
          <p:nvPr/>
        </p:nvSpPr>
        <p:spPr>
          <a:xfrm>
            <a:off x="6423935" y="1367522"/>
            <a:ext cx="834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α: -INF</a:t>
            </a:r>
          </a:p>
          <a:p>
            <a:r>
              <a:rPr lang="el-GR" altLang="zh-TW" dirty="0"/>
              <a:t>β</a:t>
            </a:r>
            <a:r>
              <a:rPr lang="en-US" altLang="zh-TW" dirty="0"/>
              <a:t>: INF</a:t>
            </a:r>
            <a:endParaRPr lang="zh-TW" altLang="en-US" dirty="0"/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B9BAD95E-8E28-42C6-8B5C-61498E91535B}"/>
              </a:ext>
            </a:extLst>
          </p:cNvPr>
          <p:cNvSpPr txBox="1"/>
          <p:nvPr/>
        </p:nvSpPr>
        <p:spPr>
          <a:xfrm>
            <a:off x="4881768" y="2391096"/>
            <a:ext cx="834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α: -INF</a:t>
            </a:r>
          </a:p>
          <a:p>
            <a:r>
              <a:rPr lang="el-GR" altLang="zh-TW" dirty="0"/>
              <a:t>β</a:t>
            </a:r>
            <a:r>
              <a:rPr lang="en-US" altLang="zh-TW" dirty="0"/>
              <a:t>: INF</a:t>
            </a:r>
            <a:endParaRPr lang="zh-TW" altLang="en-US" dirty="0"/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390CB02B-1DF8-4EFC-B30D-974560C64B6F}"/>
              </a:ext>
            </a:extLst>
          </p:cNvPr>
          <p:cNvSpPr txBox="1"/>
          <p:nvPr/>
        </p:nvSpPr>
        <p:spPr>
          <a:xfrm>
            <a:off x="3614283" y="3586655"/>
            <a:ext cx="834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α: -INF</a:t>
            </a:r>
          </a:p>
          <a:p>
            <a:r>
              <a:rPr lang="el-GR" altLang="zh-TW" dirty="0"/>
              <a:t>β</a:t>
            </a:r>
            <a:r>
              <a:rPr lang="en-US" altLang="zh-TW" dirty="0"/>
              <a:t>: INF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8278342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3BEBAA-18B2-47B1-B783-75A964929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Update alpha</a:t>
            </a:r>
            <a:endParaRPr lang="zh-TW" altLang="en-US" dirty="0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BA1F618C-1C1A-42D9-A693-94513A87D25B}"/>
              </a:ext>
            </a:extLst>
          </p:cNvPr>
          <p:cNvSpPr/>
          <p:nvPr/>
        </p:nvSpPr>
        <p:spPr>
          <a:xfrm>
            <a:off x="4235669" y="2404241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7CB05B3-C76A-4A0E-8849-728E0BF0A440}"/>
              </a:ext>
            </a:extLst>
          </p:cNvPr>
          <p:cNvSpPr/>
          <p:nvPr/>
        </p:nvSpPr>
        <p:spPr>
          <a:xfrm>
            <a:off x="5764924" y="1359612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Now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A6EA90DF-9F0C-4B18-ACD4-E7F1C8EEFE6B}"/>
              </a:ext>
            </a:extLst>
          </p:cNvPr>
          <p:cNvSpPr/>
          <p:nvPr/>
        </p:nvSpPr>
        <p:spPr>
          <a:xfrm>
            <a:off x="7288926" y="2404241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06E9C0A-6452-497E-8090-BA2A893E583D}"/>
              </a:ext>
            </a:extLst>
          </p:cNvPr>
          <p:cNvSpPr/>
          <p:nvPr/>
        </p:nvSpPr>
        <p:spPr>
          <a:xfrm>
            <a:off x="2953406" y="3586655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CE2226A-9CF8-4336-ADEE-F3A54E4C30F9}"/>
              </a:ext>
            </a:extLst>
          </p:cNvPr>
          <p:cNvSpPr/>
          <p:nvPr/>
        </p:nvSpPr>
        <p:spPr>
          <a:xfrm>
            <a:off x="5255173" y="3586655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09B4774-AC75-42C8-B2C6-7D1D0CB47B4B}"/>
              </a:ext>
            </a:extLst>
          </p:cNvPr>
          <p:cNvSpPr/>
          <p:nvPr/>
        </p:nvSpPr>
        <p:spPr>
          <a:xfrm>
            <a:off x="8424041" y="3586655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0B137E64-B018-4E62-8E71-F9B1EDA686DA}"/>
              </a:ext>
            </a:extLst>
          </p:cNvPr>
          <p:cNvSpPr/>
          <p:nvPr/>
        </p:nvSpPr>
        <p:spPr>
          <a:xfrm>
            <a:off x="2953406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37657DAA-A55C-4FBA-8F6F-AECEBFF904BE}"/>
              </a:ext>
            </a:extLst>
          </p:cNvPr>
          <p:cNvSpPr/>
          <p:nvPr/>
        </p:nvSpPr>
        <p:spPr>
          <a:xfrm>
            <a:off x="1676400" y="4921469"/>
            <a:ext cx="662152" cy="66215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9892C0B8-A997-40E7-B62F-E6AF50FC9571}"/>
              </a:ext>
            </a:extLst>
          </p:cNvPr>
          <p:cNvSpPr/>
          <p:nvPr/>
        </p:nvSpPr>
        <p:spPr>
          <a:xfrm>
            <a:off x="4435365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CD0BC0F4-B7E2-45FF-8E56-58AF6A2ED577}"/>
              </a:ext>
            </a:extLst>
          </p:cNvPr>
          <p:cNvSpPr/>
          <p:nvPr/>
        </p:nvSpPr>
        <p:spPr>
          <a:xfrm>
            <a:off x="5255173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D1DD0078-0469-41CC-A31D-CAA634B1A09F}"/>
              </a:ext>
            </a:extLst>
          </p:cNvPr>
          <p:cNvSpPr/>
          <p:nvPr/>
        </p:nvSpPr>
        <p:spPr>
          <a:xfrm>
            <a:off x="6074981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C5A818F9-3859-4E54-88CC-58DECCEBBEC7}"/>
              </a:ext>
            </a:extLst>
          </p:cNvPr>
          <p:cNvSpPr/>
          <p:nvPr/>
        </p:nvSpPr>
        <p:spPr>
          <a:xfrm>
            <a:off x="8424041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586CD234-5F03-42BA-A4C6-05385A830594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 flipH="1">
            <a:off x="4566745" y="2021764"/>
            <a:ext cx="1529255" cy="382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24A58914-4EA0-4A47-8564-6F87B02FD9D2}"/>
              </a:ext>
            </a:extLst>
          </p:cNvPr>
          <p:cNvCxnSpPr>
            <a:cxnSpLocks/>
            <a:stCxn id="4" idx="4"/>
            <a:endCxn id="7" idx="0"/>
          </p:cNvCxnSpPr>
          <p:nvPr/>
        </p:nvCxnSpPr>
        <p:spPr>
          <a:xfrm flipH="1">
            <a:off x="3284482" y="3066393"/>
            <a:ext cx="1282263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99B5C9DC-F7C0-4D05-B710-8B4BE20F07AD}"/>
              </a:ext>
            </a:extLst>
          </p:cNvPr>
          <p:cNvCxnSpPr>
            <a:cxnSpLocks/>
            <a:stCxn id="8" idx="0"/>
            <a:endCxn id="4" idx="4"/>
          </p:cNvCxnSpPr>
          <p:nvPr/>
        </p:nvCxnSpPr>
        <p:spPr>
          <a:xfrm flipH="1" flipV="1">
            <a:off x="4566745" y="3066393"/>
            <a:ext cx="1019504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F26FFA85-7787-4936-AF9A-7F44A51E0926}"/>
              </a:ext>
            </a:extLst>
          </p:cNvPr>
          <p:cNvCxnSpPr>
            <a:cxnSpLocks/>
            <a:stCxn id="11" idx="0"/>
            <a:endCxn id="7" idx="2"/>
          </p:cNvCxnSpPr>
          <p:nvPr/>
        </p:nvCxnSpPr>
        <p:spPr>
          <a:xfrm flipV="1">
            <a:off x="2007476" y="4248807"/>
            <a:ext cx="1277006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99FC1260-3997-4915-9BD7-4931422CE679}"/>
              </a:ext>
            </a:extLst>
          </p:cNvPr>
          <p:cNvCxnSpPr>
            <a:cxnSpLocks/>
            <a:stCxn id="10" idx="0"/>
            <a:endCxn id="7" idx="2"/>
          </p:cNvCxnSpPr>
          <p:nvPr/>
        </p:nvCxnSpPr>
        <p:spPr>
          <a:xfrm flipV="1">
            <a:off x="3284482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1ECD7B0C-AD56-47A8-8133-5DFE7F7A4A55}"/>
              </a:ext>
            </a:extLst>
          </p:cNvPr>
          <p:cNvCxnSpPr>
            <a:cxnSpLocks/>
            <a:stCxn id="12" idx="0"/>
            <a:endCxn id="8" idx="2"/>
          </p:cNvCxnSpPr>
          <p:nvPr/>
        </p:nvCxnSpPr>
        <p:spPr>
          <a:xfrm flipV="1">
            <a:off x="4766441" y="4248807"/>
            <a:ext cx="819808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1544808B-EE43-4312-A262-2537E2161D57}"/>
              </a:ext>
            </a:extLst>
          </p:cNvPr>
          <p:cNvCxnSpPr>
            <a:cxnSpLocks/>
            <a:stCxn id="13" idx="0"/>
            <a:endCxn id="8" idx="2"/>
          </p:cNvCxnSpPr>
          <p:nvPr/>
        </p:nvCxnSpPr>
        <p:spPr>
          <a:xfrm flipV="1">
            <a:off x="5586249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2114D6FD-1447-4EA6-A411-B09A8F00AF4D}"/>
              </a:ext>
            </a:extLst>
          </p:cNvPr>
          <p:cNvCxnSpPr>
            <a:cxnSpLocks/>
            <a:stCxn id="14" idx="0"/>
            <a:endCxn id="8" idx="2"/>
          </p:cNvCxnSpPr>
          <p:nvPr/>
        </p:nvCxnSpPr>
        <p:spPr>
          <a:xfrm flipH="1" flipV="1">
            <a:off x="5586249" y="4248807"/>
            <a:ext cx="819808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A5EC101B-1660-4DC8-B95D-6ED856B2D01F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H="1" flipV="1">
            <a:off x="6096000" y="2021764"/>
            <a:ext cx="1524002" cy="382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46F17454-19F8-41C9-A44B-A1CD3E6DC245}"/>
              </a:ext>
            </a:extLst>
          </p:cNvPr>
          <p:cNvCxnSpPr>
            <a:cxnSpLocks/>
            <a:stCxn id="9" idx="0"/>
            <a:endCxn id="6" idx="4"/>
          </p:cNvCxnSpPr>
          <p:nvPr/>
        </p:nvCxnSpPr>
        <p:spPr>
          <a:xfrm flipH="1" flipV="1">
            <a:off x="7620002" y="3066393"/>
            <a:ext cx="1135115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AF69E856-FF5E-4816-8B21-BB94932B66A1}"/>
              </a:ext>
            </a:extLst>
          </p:cNvPr>
          <p:cNvCxnSpPr>
            <a:cxnSpLocks/>
            <a:stCxn id="15" idx="0"/>
            <a:endCxn id="9" idx="2"/>
          </p:cNvCxnSpPr>
          <p:nvPr/>
        </p:nvCxnSpPr>
        <p:spPr>
          <a:xfrm flipV="1">
            <a:off x="8755117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EC0114F5-B3C4-4C3D-BFCD-EE3283B50729}"/>
              </a:ext>
            </a:extLst>
          </p:cNvPr>
          <p:cNvSpPr txBox="1"/>
          <p:nvPr/>
        </p:nvSpPr>
        <p:spPr>
          <a:xfrm>
            <a:off x="4960596" y="1886824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</a:t>
            </a:r>
            <a:endParaRPr lang="zh-TW" altLang="en-US" dirty="0"/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0F45A3CF-2EAE-475E-96AB-AE04F50A7876}"/>
              </a:ext>
            </a:extLst>
          </p:cNvPr>
          <p:cNvSpPr txBox="1"/>
          <p:nvPr/>
        </p:nvSpPr>
        <p:spPr>
          <a:xfrm>
            <a:off x="6994349" y="1883979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B</a:t>
            </a:r>
            <a:endParaRPr lang="zh-TW" altLang="en-US" dirty="0"/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B6B600C3-49B3-4990-B286-E1AB9238EEB0}"/>
              </a:ext>
            </a:extLst>
          </p:cNvPr>
          <p:cNvSpPr txBox="1"/>
          <p:nvPr/>
        </p:nvSpPr>
        <p:spPr>
          <a:xfrm>
            <a:off x="3649286" y="295719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</a:t>
            </a:r>
            <a:endParaRPr lang="zh-TW" altLang="en-US" dirty="0"/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97D89B65-DD39-4AB6-BC68-D51F15133ABB}"/>
              </a:ext>
            </a:extLst>
          </p:cNvPr>
          <p:cNvSpPr txBox="1"/>
          <p:nvPr/>
        </p:nvSpPr>
        <p:spPr>
          <a:xfrm>
            <a:off x="5184083" y="2999368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D</a:t>
            </a:r>
            <a:endParaRPr lang="zh-TW" altLang="en-US" dirty="0"/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40A2C2FD-232D-4D2F-9A65-5F9C6EB09F4A}"/>
              </a:ext>
            </a:extLst>
          </p:cNvPr>
          <p:cNvSpPr txBox="1"/>
          <p:nvPr/>
        </p:nvSpPr>
        <p:spPr>
          <a:xfrm>
            <a:off x="8369626" y="2962787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E</a:t>
            </a:r>
            <a:endParaRPr lang="zh-TW" altLang="en-US" dirty="0"/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17F0F211-1DF1-4B67-AAFB-C76F7834E28B}"/>
              </a:ext>
            </a:extLst>
          </p:cNvPr>
          <p:cNvSpPr txBox="1"/>
          <p:nvPr/>
        </p:nvSpPr>
        <p:spPr>
          <a:xfrm>
            <a:off x="2191263" y="4391934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F</a:t>
            </a:r>
            <a:endParaRPr lang="zh-TW" altLang="en-US" dirty="0"/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D7AF19BB-7A6C-42C6-8749-CE2AB0C6094A}"/>
              </a:ext>
            </a:extLst>
          </p:cNvPr>
          <p:cNvSpPr txBox="1"/>
          <p:nvPr/>
        </p:nvSpPr>
        <p:spPr>
          <a:xfrm>
            <a:off x="3273688" y="4391934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G</a:t>
            </a:r>
            <a:endParaRPr lang="zh-TW" altLang="en-US" dirty="0"/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10A6574D-0CD5-4C14-862F-6F5FA04727FA}"/>
              </a:ext>
            </a:extLst>
          </p:cNvPr>
          <p:cNvSpPr txBox="1"/>
          <p:nvPr/>
        </p:nvSpPr>
        <p:spPr>
          <a:xfrm>
            <a:off x="4734480" y="4386976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H</a:t>
            </a:r>
            <a:endParaRPr lang="zh-TW" altLang="en-US" dirty="0"/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C4E19A75-E04A-49DB-9C6C-5C67C8C25EEA}"/>
              </a:ext>
            </a:extLst>
          </p:cNvPr>
          <p:cNvSpPr txBox="1"/>
          <p:nvPr/>
        </p:nvSpPr>
        <p:spPr>
          <a:xfrm>
            <a:off x="5360133" y="446676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I</a:t>
            </a:r>
            <a:endParaRPr lang="zh-TW" altLang="en-US" dirty="0"/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6A7F3877-B1D3-43D7-9949-07D2B5CADFE5}"/>
              </a:ext>
            </a:extLst>
          </p:cNvPr>
          <p:cNvSpPr txBox="1"/>
          <p:nvPr/>
        </p:nvSpPr>
        <p:spPr>
          <a:xfrm>
            <a:off x="6216438" y="439572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J</a:t>
            </a:r>
            <a:endParaRPr lang="zh-TW" altLang="en-US" dirty="0"/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BA9A5B77-7181-4C65-8A34-B4FBBC2B3926}"/>
              </a:ext>
            </a:extLst>
          </p:cNvPr>
          <p:cNvSpPr txBox="1"/>
          <p:nvPr/>
        </p:nvSpPr>
        <p:spPr>
          <a:xfrm>
            <a:off x="8424041" y="439572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K</a:t>
            </a:r>
            <a:endParaRPr lang="zh-TW" altLang="en-US" dirty="0"/>
          </a:p>
        </p:txBody>
      </p:sp>
      <p:sp>
        <p:nvSpPr>
          <p:cNvPr id="41" name="橢圓 40">
            <a:extLst>
              <a:ext uri="{FF2B5EF4-FFF2-40B4-BE49-F238E27FC236}">
                <a16:creationId xmlns:a16="http://schemas.microsoft.com/office/drawing/2014/main" id="{12BCDDE2-5BA6-4BC3-B513-D7D08A0A7535}"/>
              </a:ext>
            </a:extLst>
          </p:cNvPr>
          <p:cNvSpPr/>
          <p:nvPr/>
        </p:nvSpPr>
        <p:spPr>
          <a:xfrm>
            <a:off x="9752474" y="1359612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07239E15-8E17-4C7A-964D-E87DB3F3E69C}"/>
              </a:ext>
            </a:extLst>
          </p:cNvPr>
          <p:cNvSpPr/>
          <p:nvPr/>
        </p:nvSpPr>
        <p:spPr>
          <a:xfrm>
            <a:off x="8038550" y="1359612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8BB3F1B8-CFD9-40F5-BF43-9BD843478678}"/>
              </a:ext>
            </a:extLst>
          </p:cNvPr>
          <p:cNvSpPr txBox="1"/>
          <p:nvPr/>
        </p:nvSpPr>
        <p:spPr>
          <a:xfrm>
            <a:off x="8748865" y="1506022"/>
            <a:ext cx="899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:Player</a:t>
            </a:r>
            <a:endParaRPr lang="zh-TW" altLang="en-US" dirty="0"/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05F94266-4DEE-476D-89FB-F14A2A5B47B3}"/>
              </a:ext>
            </a:extLst>
          </p:cNvPr>
          <p:cNvSpPr txBox="1"/>
          <p:nvPr/>
        </p:nvSpPr>
        <p:spPr>
          <a:xfrm>
            <a:off x="10406490" y="1506022"/>
            <a:ext cx="120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:Opponent</a:t>
            </a:r>
            <a:endParaRPr lang="zh-TW" altLang="en-US" dirty="0"/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3F841901-A4E6-4DF2-B246-80C9C612C620}"/>
              </a:ext>
            </a:extLst>
          </p:cNvPr>
          <p:cNvSpPr txBox="1"/>
          <p:nvPr/>
        </p:nvSpPr>
        <p:spPr>
          <a:xfrm>
            <a:off x="6423935" y="1367522"/>
            <a:ext cx="834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α: -INF</a:t>
            </a:r>
          </a:p>
          <a:p>
            <a:r>
              <a:rPr lang="el-GR" altLang="zh-TW" dirty="0"/>
              <a:t>β</a:t>
            </a:r>
            <a:r>
              <a:rPr lang="en-US" altLang="zh-TW" dirty="0"/>
              <a:t>: INF</a:t>
            </a:r>
            <a:endParaRPr lang="zh-TW" altLang="en-US" dirty="0"/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B9BAD95E-8E28-42C6-8B5C-61498E91535B}"/>
              </a:ext>
            </a:extLst>
          </p:cNvPr>
          <p:cNvSpPr txBox="1"/>
          <p:nvPr/>
        </p:nvSpPr>
        <p:spPr>
          <a:xfrm>
            <a:off x="4881768" y="2391096"/>
            <a:ext cx="834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α: -INF</a:t>
            </a:r>
          </a:p>
          <a:p>
            <a:r>
              <a:rPr lang="el-GR" altLang="zh-TW" dirty="0"/>
              <a:t>β</a:t>
            </a:r>
            <a:r>
              <a:rPr lang="en-US" altLang="zh-TW" dirty="0"/>
              <a:t>: INF</a:t>
            </a:r>
            <a:endParaRPr lang="zh-TW" altLang="en-US" dirty="0"/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390CB02B-1DF8-4EFC-B30D-974560C64B6F}"/>
              </a:ext>
            </a:extLst>
          </p:cNvPr>
          <p:cNvSpPr txBox="1"/>
          <p:nvPr/>
        </p:nvSpPr>
        <p:spPr>
          <a:xfrm>
            <a:off x="3614283" y="3586655"/>
            <a:ext cx="834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α: </a:t>
            </a:r>
            <a:r>
              <a:rPr lang="en-US" altLang="zh-TW" b="1" dirty="0">
                <a:solidFill>
                  <a:srgbClr val="FF0000"/>
                </a:solidFill>
              </a:rPr>
              <a:t>5</a:t>
            </a:r>
          </a:p>
          <a:p>
            <a:r>
              <a:rPr lang="el-GR" altLang="zh-TW" dirty="0"/>
              <a:t>β</a:t>
            </a:r>
            <a:r>
              <a:rPr lang="en-US" altLang="zh-TW" dirty="0"/>
              <a:t>: INF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4695508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3BEBAA-18B2-47B1-B783-75A964929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Evaluate score at leaves</a:t>
            </a:r>
            <a:endParaRPr lang="zh-TW" altLang="en-US" dirty="0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BA1F618C-1C1A-42D9-A693-94513A87D25B}"/>
              </a:ext>
            </a:extLst>
          </p:cNvPr>
          <p:cNvSpPr/>
          <p:nvPr/>
        </p:nvSpPr>
        <p:spPr>
          <a:xfrm>
            <a:off x="4235669" y="2404241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7CB05B3-C76A-4A0E-8849-728E0BF0A440}"/>
              </a:ext>
            </a:extLst>
          </p:cNvPr>
          <p:cNvSpPr/>
          <p:nvPr/>
        </p:nvSpPr>
        <p:spPr>
          <a:xfrm>
            <a:off x="5764924" y="1359612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Now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A6EA90DF-9F0C-4B18-ACD4-E7F1C8EEFE6B}"/>
              </a:ext>
            </a:extLst>
          </p:cNvPr>
          <p:cNvSpPr/>
          <p:nvPr/>
        </p:nvSpPr>
        <p:spPr>
          <a:xfrm>
            <a:off x="7288926" y="2404241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06E9C0A-6452-497E-8090-BA2A893E583D}"/>
              </a:ext>
            </a:extLst>
          </p:cNvPr>
          <p:cNvSpPr/>
          <p:nvPr/>
        </p:nvSpPr>
        <p:spPr>
          <a:xfrm>
            <a:off x="2953406" y="3586655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CE2226A-9CF8-4336-ADEE-F3A54E4C30F9}"/>
              </a:ext>
            </a:extLst>
          </p:cNvPr>
          <p:cNvSpPr/>
          <p:nvPr/>
        </p:nvSpPr>
        <p:spPr>
          <a:xfrm>
            <a:off x="5255173" y="3586655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09B4774-AC75-42C8-B2C6-7D1D0CB47B4B}"/>
              </a:ext>
            </a:extLst>
          </p:cNvPr>
          <p:cNvSpPr/>
          <p:nvPr/>
        </p:nvSpPr>
        <p:spPr>
          <a:xfrm>
            <a:off x="8424041" y="3586655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0B137E64-B018-4E62-8E71-F9B1EDA686DA}"/>
              </a:ext>
            </a:extLst>
          </p:cNvPr>
          <p:cNvSpPr/>
          <p:nvPr/>
        </p:nvSpPr>
        <p:spPr>
          <a:xfrm>
            <a:off x="2953406" y="4921469"/>
            <a:ext cx="662152" cy="66215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37657DAA-A55C-4FBA-8F6F-AECEBFF904BE}"/>
              </a:ext>
            </a:extLst>
          </p:cNvPr>
          <p:cNvSpPr/>
          <p:nvPr/>
        </p:nvSpPr>
        <p:spPr>
          <a:xfrm>
            <a:off x="1676400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9892C0B8-A997-40E7-B62F-E6AF50FC9571}"/>
              </a:ext>
            </a:extLst>
          </p:cNvPr>
          <p:cNvSpPr/>
          <p:nvPr/>
        </p:nvSpPr>
        <p:spPr>
          <a:xfrm>
            <a:off x="4435365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CD0BC0F4-B7E2-45FF-8E56-58AF6A2ED577}"/>
              </a:ext>
            </a:extLst>
          </p:cNvPr>
          <p:cNvSpPr/>
          <p:nvPr/>
        </p:nvSpPr>
        <p:spPr>
          <a:xfrm>
            <a:off x="5255173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D1DD0078-0469-41CC-A31D-CAA634B1A09F}"/>
              </a:ext>
            </a:extLst>
          </p:cNvPr>
          <p:cNvSpPr/>
          <p:nvPr/>
        </p:nvSpPr>
        <p:spPr>
          <a:xfrm>
            <a:off x="6074981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C5A818F9-3859-4E54-88CC-58DECCEBBEC7}"/>
              </a:ext>
            </a:extLst>
          </p:cNvPr>
          <p:cNvSpPr/>
          <p:nvPr/>
        </p:nvSpPr>
        <p:spPr>
          <a:xfrm>
            <a:off x="8424041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586CD234-5F03-42BA-A4C6-05385A830594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 flipH="1">
            <a:off x="4566745" y="2021764"/>
            <a:ext cx="1529255" cy="382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24A58914-4EA0-4A47-8564-6F87B02FD9D2}"/>
              </a:ext>
            </a:extLst>
          </p:cNvPr>
          <p:cNvCxnSpPr>
            <a:cxnSpLocks/>
            <a:stCxn id="4" idx="4"/>
            <a:endCxn id="7" idx="0"/>
          </p:cNvCxnSpPr>
          <p:nvPr/>
        </p:nvCxnSpPr>
        <p:spPr>
          <a:xfrm flipH="1">
            <a:off x="3284482" y="3066393"/>
            <a:ext cx="1282263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99B5C9DC-F7C0-4D05-B710-8B4BE20F07AD}"/>
              </a:ext>
            </a:extLst>
          </p:cNvPr>
          <p:cNvCxnSpPr>
            <a:cxnSpLocks/>
            <a:stCxn id="8" idx="0"/>
            <a:endCxn id="4" idx="4"/>
          </p:cNvCxnSpPr>
          <p:nvPr/>
        </p:nvCxnSpPr>
        <p:spPr>
          <a:xfrm flipH="1" flipV="1">
            <a:off x="4566745" y="3066393"/>
            <a:ext cx="1019504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F26FFA85-7787-4936-AF9A-7F44A51E0926}"/>
              </a:ext>
            </a:extLst>
          </p:cNvPr>
          <p:cNvCxnSpPr>
            <a:cxnSpLocks/>
            <a:stCxn id="11" idx="0"/>
            <a:endCxn id="7" idx="2"/>
          </p:cNvCxnSpPr>
          <p:nvPr/>
        </p:nvCxnSpPr>
        <p:spPr>
          <a:xfrm flipV="1">
            <a:off x="2007476" y="4248807"/>
            <a:ext cx="1277006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99FC1260-3997-4915-9BD7-4931422CE679}"/>
              </a:ext>
            </a:extLst>
          </p:cNvPr>
          <p:cNvCxnSpPr>
            <a:cxnSpLocks/>
            <a:stCxn id="10" idx="0"/>
            <a:endCxn id="7" idx="2"/>
          </p:cNvCxnSpPr>
          <p:nvPr/>
        </p:nvCxnSpPr>
        <p:spPr>
          <a:xfrm flipV="1">
            <a:off x="3284482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1ECD7B0C-AD56-47A8-8133-5DFE7F7A4A55}"/>
              </a:ext>
            </a:extLst>
          </p:cNvPr>
          <p:cNvCxnSpPr>
            <a:cxnSpLocks/>
            <a:stCxn id="12" idx="0"/>
            <a:endCxn id="8" idx="2"/>
          </p:cNvCxnSpPr>
          <p:nvPr/>
        </p:nvCxnSpPr>
        <p:spPr>
          <a:xfrm flipV="1">
            <a:off x="4766441" y="4248807"/>
            <a:ext cx="819808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1544808B-EE43-4312-A262-2537E2161D57}"/>
              </a:ext>
            </a:extLst>
          </p:cNvPr>
          <p:cNvCxnSpPr>
            <a:cxnSpLocks/>
            <a:stCxn id="13" idx="0"/>
            <a:endCxn id="8" idx="2"/>
          </p:cNvCxnSpPr>
          <p:nvPr/>
        </p:nvCxnSpPr>
        <p:spPr>
          <a:xfrm flipV="1">
            <a:off x="5586249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2114D6FD-1447-4EA6-A411-B09A8F00AF4D}"/>
              </a:ext>
            </a:extLst>
          </p:cNvPr>
          <p:cNvCxnSpPr>
            <a:cxnSpLocks/>
            <a:stCxn id="14" idx="0"/>
            <a:endCxn id="8" idx="2"/>
          </p:cNvCxnSpPr>
          <p:nvPr/>
        </p:nvCxnSpPr>
        <p:spPr>
          <a:xfrm flipH="1" flipV="1">
            <a:off x="5586249" y="4248807"/>
            <a:ext cx="819808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A5EC101B-1660-4DC8-B95D-6ED856B2D01F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H="1" flipV="1">
            <a:off x="6096000" y="2021764"/>
            <a:ext cx="1524002" cy="382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46F17454-19F8-41C9-A44B-A1CD3E6DC245}"/>
              </a:ext>
            </a:extLst>
          </p:cNvPr>
          <p:cNvCxnSpPr>
            <a:cxnSpLocks/>
            <a:stCxn id="9" idx="0"/>
            <a:endCxn id="6" idx="4"/>
          </p:cNvCxnSpPr>
          <p:nvPr/>
        </p:nvCxnSpPr>
        <p:spPr>
          <a:xfrm flipH="1" flipV="1">
            <a:off x="7620002" y="3066393"/>
            <a:ext cx="1135115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AF69E856-FF5E-4816-8B21-BB94932B66A1}"/>
              </a:ext>
            </a:extLst>
          </p:cNvPr>
          <p:cNvCxnSpPr>
            <a:cxnSpLocks/>
            <a:stCxn id="15" idx="0"/>
            <a:endCxn id="9" idx="2"/>
          </p:cNvCxnSpPr>
          <p:nvPr/>
        </p:nvCxnSpPr>
        <p:spPr>
          <a:xfrm flipV="1">
            <a:off x="8755117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EC0114F5-B3C4-4C3D-BFCD-EE3283B50729}"/>
              </a:ext>
            </a:extLst>
          </p:cNvPr>
          <p:cNvSpPr txBox="1"/>
          <p:nvPr/>
        </p:nvSpPr>
        <p:spPr>
          <a:xfrm>
            <a:off x="4960596" y="1886824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</a:t>
            </a:r>
            <a:endParaRPr lang="zh-TW" altLang="en-US" dirty="0"/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0F45A3CF-2EAE-475E-96AB-AE04F50A7876}"/>
              </a:ext>
            </a:extLst>
          </p:cNvPr>
          <p:cNvSpPr txBox="1"/>
          <p:nvPr/>
        </p:nvSpPr>
        <p:spPr>
          <a:xfrm>
            <a:off x="6994349" y="1883979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B</a:t>
            </a:r>
            <a:endParaRPr lang="zh-TW" altLang="en-US" dirty="0"/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B6B600C3-49B3-4990-B286-E1AB9238EEB0}"/>
              </a:ext>
            </a:extLst>
          </p:cNvPr>
          <p:cNvSpPr txBox="1"/>
          <p:nvPr/>
        </p:nvSpPr>
        <p:spPr>
          <a:xfrm>
            <a:off x="3649286" y="295719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</a:t>
            </a:r>
            <a:endParaRPr lang="zh-TW" altLang="en-US" dirty="0"/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97D89B65-DD39-4AB6-BC68-D51F15133ABB}"/>
              </a:ext>
            </a:extLst>
          </p:cNvPr>
          <p:cNvSpPr txBox="1"/>
          <p:nvPr/>
        </p:nvSpPr>
        <p:spPr>
          <a:xfrm>
            <a:off x="5184083" y="2999368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D</a:t>
            </a:r>
            <a:endParaRPr lang="zh-TW" altLang="en-US" dirty="0"/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40A2C2FD-232D-4D2F-9A65-5F9C6EB09F4A}"/>
              </a:ext>
            </a:extLst>
          </p:cNvPr>
          <p:cNvSpPr txBox="1"/>
          <p:nvPr/>
        </p:nvSpPr>
        <p:spPr>
          <a:xfrm>
            <a:off x="8369626" y="2962787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E</a:t>
            </a:r>
            <a:endParaRPr lang="zh-TW" altLang="en-US" dirty="0"/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17F0F211-1DF1-4B67-AAFB-C76F7834E28B}"/>
              </a:ext>
            </a:extLst>
          </p:cNvPr>
          <p:cNvSpPr txBox="1"/>
          <p:nvPr/>
        </p:nvSpPr>
        <p:spPr>
          <a:xfrm>
            <a:off x="2191263" y="4391934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F</a:t>
            </a:r>
            <a:endParaRPr lang="zh-TW" altLang="en-US" dirty="0"/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D7AF19BB-7A6C-42C6-8749-CE2AB0C6094A}"/>
              </a:ext>
            </a:extLst>
          </p:cNvPr>
          <p:cNvSpPr txBox="1"/>
          <p:nvPr/>
        </p:nvSpPr>
        <p:spPr>
          <a:xfrm>
            <a:off x="3273688" y="4391934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G</a:t>
            </a:r>
            <a:endParaRPr lang="zh-TW" altLang="en-US" dirty="0"/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10A6574D-0CD5-4C14-862F-6F5FA04727FA}"/>
              </a:ext>
            </a:extLst>
          </p:cNvPr>
          <p:cNvSpPr txBox="1"/>
          <p:nvPr/>
        </p:nvSpPr>
        <p:spPr>
          <a:xfrm>
            <a:off x="4734480" y="4386976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H</a:t>
            </a:r>
            <a:endParaRPr lang="zh-TW" altLang="en-US" dirty="0"/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C4E19A75-E04A-49DB-9C6C-5C67C8C25EEA}"/>
              </a:ext>
            </a:extLst>
          </p:cNvPr>
          <p:cNvSpPr txBox="1"/>
          <p:nvPr/>
        </p:nvSpPr>
        <p:spPr>
          <a:xfrm>
            <a:off x="5360133" y="446676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I</a:t>
            </a:r>
            <a:endParaRPr lang="zh-TW" altLang="en-US" dirty="0"/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6A7F3877-B1D3-43D7-9949-07D2B5CADFE5}"/>
              </a:ext>
            </a:extLst>
          </p:cNvPr>
          <p:cNvSpPr txBox="1"/>
          <p:nvPr/>
        </p:nvSpPr>
        <p:spPr>
          <a:xfrm>
            <a:off x="6216438" y="439572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J</a:t>
            </a:r>
            <a:endParaRPr lang="zh-TW" altLang="en-US" dirty="0"/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BA9A5B77-7181-4C65-8A34-B4FBBC2B3926}"/>
              </a:ext>
            </a:extLst>
          </p:cNvPr>
          <p:cNvSpPr txBox="1"/>
          <p:nvPr/>
        </p:nvSpPr>
        <p:spPr>
          <a:xfrm>
            <a:off x="8424041" y="439572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K</a:t>
            </a:r>
            <a:endParaRPr lang="zh-TW" altLang="en-US" dirty="0"/>
          </a:p>
        </p:txBody>
      </p:sp>
      <p:sp>
        <p:nvSpPr>
          <p:cNvPr id="41" name="橢圓 40">
            <a:extLst>
              <a:ext uri="{FF2B5EF4-FFF2-40B4-BE49-F238E27FC236}">
                <a16:creationId xmlns:a16="http://schemas.microsoft.com/office/drawing/2014/main" id="{5C69C3DA-3526-4F25-99B6-E732C5C5AFB2}"/>
              </a:ext>
            </a:extLst>
          </p:cNvPr>
          <p:cNvSpPr/>
          <p:nvPr/>
        </p:nvSpPr>
        <p:spPr>
          <a:xfrm>
            <a:off x="9752474" y="1359612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538EFFA8-0609-4406-9CA3-9D53208A6833}"/>
              </a:ext>
            </a:extLst>
          </p:cNvPr>
          <p:cNvSpPr/>
          <p:nvPr/>
        </p:nvSpPr>
        <p:spPr>
          <a:xfrm>
            <a:off x="8038550" y="1359612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045B5B85-FB9A-49CC-994A-017636255570}"/>
              </a:ext>
            </a:extLst>
          </p:cNvPr>
          <p:cNvSpPr txBox="1"/>
          <p:nvPr/>
        </p:nvSpPr>
        <p:spPr>
          <a:xfrm>
            <a:off x="8748865" y="1506022"/>
            <a:ext cx="899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:Player</a:t>
            </a:r>
            <a:endParaRPr lang="zh-TW" altLang="en-US" dirty="0"/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75C2989D-523D-4A6B-B0C6-F344FECD6B13}"/>
              </a:ext>
            </a:extLst>
          </p:cNvPr>
          <p:cNvSpPr txBox="1"/>
          <p:nvPr/>
        </p:nvSpPr>
        <p:spPr>
          <a:xfrm>
            <a:off x="10406490" y="1506022"/>
            <a:ext cx="120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:Opponent</a:t>
            </a:r>
            <a:endParaRPr lang="zh-TW" altLang="en-US" dirty="0"/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E994FCA4-8224-403B-B191-0F6AF0D64EAB}"/>
              </a:ext>
            </a:extLst>
          </p:cNvPr>
          <p:cNvSpPr txBox="1"/>
          <p:nvPr/>
        </p:nvSpPr>
        <p:spPr>
          <a:xfrm>
            <a:off x="6423935" y="1367522"/>
            <a:ext cx="834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α: -INF</a:t>
            </a:r>
          </a:p>
          <a:p>
            <a:r>
              <a:rPr lang="el-GR" altLang="zh-TW" dirty="0"/>
              <a:t>β</a:t>
            </a:r>
            <a:r>
              <a:rPr lang="en-US" altLang="zh-TW" dirty="0"/>
              <a:t>: INF</a:t>
            </a:r>
            <a:endParaRPr lang="zh-TW" altLang="en-US" dirty="0"/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B5827160-173B-4EA9-BC6C-440CB9647833}"/>
              </a:ext>
            </a:extLst>
          </p:cNvPr>
          <p:cNvSpPr txBox="1"/>
          <p:nvPr/>
        </p:nvSpPr>
        <p:spPr>
          <a:xfrm>
            <a:off x="4881768" y="2391096"/>
            <a:ext cx="834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α: -INF</a:t>
            </a:r>
          </a:p>
          <a:p>
            <a:r>
              <a:rPr lang="el-GR" altLang="zh-TW" dirty="0"/>
              <a:t>β</a:t>
            </a:r>
            <a:r>
              <a:rPr lang="en-US" altLang="zh-TW" dirty="0"/>
              <a:t>: INF</a:t>
            </a:r>
            <a:endParaRPr lang="zh-TW" altLang="en-US" dirty="0"/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DE8086FE-5CEE-4CE7-8343-AB20D19CC38C}"/>
              </a:ext>
            </a:extLst>
          </p:cNvPr>
          <p:cNvSpPr txBox="1"/>
          <p:nvPr/>
        </p:nvSpPr>
        <p:spPr>
          <a:xfrm>
            <a:off x="3614283" y="3586655"/>
            <a:ext cx="834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α: 5</a:t>
            </a:r>
            <a:endParaRPr lang="en-US" altLang="zh-TW" b="1" dirty="0">
              <a:solidFill>
                <a:srgbClr val="FF0000"/>
              </a:solidFill>
            </a:endParaRPr>
          </a:p>
          <a:p>
            <a:r>
              <a:rPr lang="el-GR" altLang="zh-TW" dirty="0"/>
              <a:t>β</a:t>
            </a:r>
            <a:r>
              <a:rPr lang="en-US" altLang="zh-TW" dirty="0"/>
              <a:t>: INF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6700455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3BEBAA-18B2-47B1-B783-75A964929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Update alpha</a:t>
            </a:r>
            <a:endParaRPr lang="zh-TW" altLang="en-US" dirty="0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BA1F618C-1C1A-42D9-A693-94513A87D25B}"/>
              </a:ext>
            </a:extLst>
          </p:cNvPr>
          <p:cNvSpPr/>
          <p:nvPr/>
        </p:nvSpPr>
        <p:spPr>
          <a:xfrm>
            <a:off x="4235669" y="2404241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7CB05B3-C76A-4A0E-8849-728E0BF0A440}"/>
              </a:ext>
            </a:extLst>
          </p:cNvPr>
          <p:cNvSpPr/>
          <p:nvPr/>
        </p:nvSpPr>
        <p:spPr>
          <a:xfrm>
            <a:off x="5764924" y="1359612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Now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A6EA90DF-9F0C-4B18-ACD4-E7F1C8EEFE6B}"/>
              </a:ext>
            </a:extLst>
          </p:cNvPr>
          <p:cNvSpPr/>
          <p:nvPr/>
        </p:nvSpPr>
        <p:spPr>
          <a:xfrm>
            <a:off x="7288926" y="2404241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06E9C0A-6452-497E-8090-BA2A893E583D}"/>
              </a:ext>
            </a:extLst>
          </p:cNvPr>
          <p:cNvSpPr/>
          <p:nvPr/>
        </p:nvSpPr>
        <p:spPr>
          <a:xfrm>
            <a:off x="2953406" y="3586655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CE2226A-9CF8-4336-ADEE-F3A54E4C30F9}"/>
              </a:ext>
            </a:extLst>
          </p:cNvPr>
          <p:cNvSpPr/>
          <p:nvPr/>
        </p:nvSpPr>
        <p:spPr>
          <a:xfrm>
            <a:off x="5255173" y="3586655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09B4774-AC75-42C8-B2C6-7D1D0CB47B4B}"/>
              </a:ext>
            </a:extLst>
          </p:cNvPr>
          <p:cNvSpPr/>
          <p:nvPr/>
        </p:nvSpPr>
        <p:spPr>
          <a:xfrm>
            <a:off x="8424041" y="3586655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0B137E64-B018-4E62-8E71-F9B1EDA686DA}"/>
              </a:ext>
            </a:extLst>
          </p:cNvPr>
          <p:cNvSpPr/>
          <p:nvPr/>
        </p:nvSpPr>
        <p:spPr>
          <a:xfrm>
            <a:off x="2953406" y="4921469"/>
            <a:ext cx="662152" cy="66215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37657DAA-A55C-4FBA-8F6F-AECEBFF904BE}"/>
              </a:ext>
            </a:extLst>
          </p:cNvPr>
          <p:cNvSpPr/>
          <p:nvPr/>
        </p:nvSpPr>
        <p:spPr>
          <a:xfrm>
            <a:off x="1676400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9892C0B8-A997-40E7-B62F-E6AF50FC9571}"/>
              </a:ext>
            </a:extLst>
          </p:cNvPr>
          <p:cNvSpPr/>
          <p:nvPr/>
        </p:nvSpPr>
        <p:spPr>
          <a:xfrm>
            <a:off x="4435365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CD0BC0F4-B7E2-45FF-8E56-58AF6A2ED577}"/>
              </a:ext>
            </a:extLst>
          </p:cNvPr>
          <p:cNvSpPr/>
          <p:nvPr/>
        </p:nvSpPr>
        <p:spPr>
          <a:xfrm>
            <a:off x="5255173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D1DD0078-0469-41CC-A31D-CAA634B1A09F}"/>
              </a:ext>
            </a:extLst>
          </p:cNvPr>
          <p:cNvSpPr/>
          <p:nvPr/>
        </p:nvSpPr>
        <p:spPr>
          <a:xfrm>
            <a:off x="6074981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C5A818F9-3859-4E54-88CC-58DECCEBBEC7}"/>
              </a:ext>
            </a:extLst>
          </p:cNvPr>
          <p:cNvSpPr/>
          <p:nvPr/>
        </p:nvSpPr>
        <p:spPr>
          <a:xfrm>
            <a:off x="8424041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586CD234-5F03-42BA-A4C6-05385A830594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 flipH="1">
            <a:off x="4566745" y="2021764"/>
            <a:ext cx="1529255" cy="382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24A58914-4EA0-4A47-8564-6F87B02FD9D2}"/>
              </a:ext>
            </a:extLst>
          </p:cNvPr>
          <p:cNvCxnSpPr>
            <a:cxnSpLocks/>
            <a:stCxn id="4" idx="4"/>
            <a:endCxn id="7" idx="0"/>
          </p:cNvCxnSpPr>
          <p:nvPr/>
        </p:nvCxnSpPr>
        <p:spPr>
          <a:xfrm flipH="1">
            <a:off x="3284482" y="3066393"/>
            <a:ext cx="1282263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99B5C9DC-F7C0-4D05-B710-8B4BE20F07AD}"/>
              </a:ext>
            </a:extLst>
          </p:cNvPr>
          <p:cNvCxnSpPr>
            <a:cxnSpLocks/>
            <a:stCxn id="8" idx="0"/>
            <a:endCxn id="4" idx="4"/>
          </p:cNvCxnSpPr>
          <p:nvPr/>
        </p:nvCxnSpPr>
        <p:spPr>
          <a:xfrm flipH="1" flipV="1">
            <a:off x="4566745" y="3066393"/>
            <a:ext cx="1019504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F26FFA85-7787-4936-AF9A-7F44A51E0926}"/>
              </a:ext>
            </a:extLst>
          </p:cNvPr>
          <p:cNvCxnSpPr>
            <a:cxnSpLocks/>
            <a:stCxn id="11" idx="0"/>
            <a:endCxn id="7" idx="2"/>
          </p:cNvCxnSpPr>
          <p:nvPr/>
        </p:nvCxnSpPr>
        <p:spPr>
          <a:xfrm flipV="1">
            <a:off x="2007476" y="4248807"/>
            <a:ext cx="1277006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99FC1260-3997-4915-9BD7-4931422CE679}"/>
              </a:ext>
            </a:extLst>
          </p:cNvPr>
          <p:cNvCxnSpPr>
            <a:cxnSpLocks/>
            <a:stCxn id="10" idx="0"/>
            <a:endCxn id="7" idx="2"/>
          </p:cNvCxnSpPr>
          <p:nvPr/>
        </p:nvCxnSpPr>
        <p:spPr>
          <a:xfrm flipV="1">
            <a:off x="3284482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1ECD7B0C-AD56-47A8-8133-5DFE7F7A4A55}"/>
              </a:ext>
            </a:extLst>
          </p:cNvPr>
          <p:cNvCxnSpPr>
            <a:cxnSpLocks/>
            <a:stCxn id="12" idx="0"/>
            <a:endCxn id="8" idx="2"/>
          </p:cNvCxnSpPr>
          <p:nvPr/>
        </p:nvCxnSpPr>
        <p:spPr>
          <a:xfrm flipV="1">
            <a:off x="4766441" y="4248807"/>
            <a:ext cx="819808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1544808B-EE43-4312-A262-2537E2161D57}"/>
              </a:ext>
            </a:extLst>
          </p:cNvPr>
          <p:cNvCxnSpPr>
            <a:cxnSpLocks/>
            <a:stCxn id="13" idx="0"/>
            <a:endCxn id="8" idx="2"/>
          </p:cNvCxnSpPr>
          <p:nvPr/>
        </p:nvCxnSpPr>
        <p:spPr>
          <a:xfrm flipV="1">
            <a:off x="5586249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2114D6FD-1447-4EA6-A411-B09A8F00AF4D}"/>
              </a:ext>
            </a:extLst>
          </p:cNvPr>
          <p:cNvCxnSpPr>
            <a:cxnSpLocks/>
            <a:stCxn id="14" idx="0"/>
            <a:endCxn id="8" idx="2"/>
          </p:cNvCxnSpPr>
          <p:nvPr/>
        </p:nvCxnSpPr>
        <p:spPr>
          <a:xfrm flipH="1" flipV="1">
            <a:off x="5586249" y="4248807"/>
            <a:ext cx="819808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A5EC101B-1660-4DC8-B95D-6ED856B2D01F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H="1" flipV="1">
            <a:off x="6096000" y="2021764"/>
            <a:ext cx="1524002" cy="382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46F17454-19F8-41C9-A44B-A1CD3E6DC245}"/>
              </a:ext>
            </a:extLst>
          </p:cNvPr>
          <p:cNvCxnSpPr>
            <a:cxnSpLocks/>
            <a:stCxn id="9" idx="0"/>
            <a:endCxn id="6" idx="4"/>
          </p:cNvCxnSpPr>
          <p:nvPr/>
        </p:nvCxnSpPr>
        <p:spPr>
          <a:xfrm flipH="1" flipV="1">
            <a:off x="7620002" y="3066393"/>
            <a:ext cx="1135115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AF69E856-FF5E-4816-8B21-BB94932B66A1}"/>
              </a:ext>
            </a:extLst>
          </p:cNvPr>
          <p:cNvCxnSpPr>
            <a:cxnSpLocks/>
            <a:stCxn id="15" idx="0"/>
            <a:endCxn id="9" idx="2"/>
          </p:cNvCxnSpPr>
          <p:nvPr/>
        </p:nvCxnSpPr>
        <p:spPr>
          <a:xfrm flipV="1">
            <a:off x="8755117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EC0114F5-B3C4-4C3D-BFCD-EE3283B50729}"/>
              </a:ext>
            </a:extLst>
          </p:cNvPr>
          <p:cNvSpPr txBox="1"/>
          <p:nvPr/>
        </p:nvSpPr>
        <p:spPr>
          <a:xfrm>
            <a:off x="4960596" y="1886824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</a:t>
            </a:r>
            <a:endParaRPr lang="zh-TW" altLang="en-US" dirty="0"/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0F45A3CF-2EAE-475E-96AB-AE04F50A7876}"/>
              </a:ext>
            </a:extLst>
          </p:cNvPr>
          <p:cNvSpPr txBox="1"/>
          <p:nvPr/>
        </p:nvSpPr>
        <p:spPr>
          <a:xfrm>
            <a:off x="6994349" y="1883979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B</a:t>
            </a:r>
            <a:endParaRPr lang="zh-TW" altLang="en-US" dirty="0"/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B6B600C3-49B3-4990-B286-E1AB9238EEB0}"/>
              </a:ext>
            </a:extLst>
          </p:cNvPr>
          <p:cNvSpPr txBox="1"/>
          <p:nvPr/>
        </p:nvSpPr>
        <p:spPr>
          <a:xfrm>
            <a:off x="3649286" y="295719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</a:t>
            </a:r>
            <a:endParaRPr lang="zh-TW" altLang="en-US" dirty="0"/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97D89B65-DD39-4AB6-BC68-D51F15133ABB}"/>
              </a:ext>
            </a:extLst>
          </p:cNvPr>
          <p:cNvSpPr txBox="1"/>
          <p:nvPr/>
        </p:nvSpPr>
        <p:spPr>
          <a:xfrm>
            <a:off x="5184083" y="2999368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D</a:t>
            </a:r>
            <a:endParaRPr lang="zh-TW" altLang="en-US" dirty="0"/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40A2C2FD-232D-4D2F-9A65-5F9C6EB09F4A}"/>
              </a:ext>
            </a:extLst>
          </p:cNvPr>
          <p:cNvSpPr txBox="1"/>
          <p:nvPr/>
        </p:nvSpPr>
        <p:spPr>
          <a:xfrm>
            <a:off x="8369626" y="2962787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E</a:t>
            </a:r>
            <a:endParaRPr lang="zh-TW" altLang="en-US" dirty="0"/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17F0F211-1DF1-4B67-AAFB-C76F7834E28B}"/>
              </a:ext>
            </a:extLst>
          </p:cNvPr>
          <p:cNvSpPr txBox="1"/>
          <p:nvPr/>
        </p:nvSpPr>
        <p:spPr>
          <a:xfrm>
            <a:off x="2191263" y="4391934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F</a:t>
            </a:r>
            <a:endParaRPr lang="zh-TW" altLang="en-US" dirty="0"/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D7AF19BB-7A6C-42C6-8749-CE2AB0C6094A}"/>
              </a:ext>
            </a:extLst>
          </p:cNvPr>
          <p:cNvSpPr txBox="1"/>
          <p:nvPr/>
        </p:nvSpPr>
        <p:spPr>
          <a:xfrm>
            <a:off x="3273688" y="4391934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G</a:t>
            </a:r>
            <a:endParaRPr lang="zh-TW" altLang="en-US" dirty="0"/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10A6574D-0CD5-4C14-862F-6F5FA04727FA}"/>
              </a:ext>
            </a:extLst>
          </p:cNvPr>
          <p:cNvSpPr txBox="1"/>
          <p:nvPr/>
        </p:nvSpPr>
        <p:spPr>
          <a:xfrm>
            <a:off x="4734480" y="4386976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H</a:t>
            </a:r>
            <a:endParaRPr lang="zh-TW" altLang="en-US" dirty="0"/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C4E19A75-E04A-49DB-9C6C-5C67C8C25EEA}"/>
              </a:ext>
            </a:extLst>
          </p:cNvPr>
          <p:cNvSpPr txBox="1"/>
          <p:nvPr/>
        </p:nvSpPr>
        <p:spPr>
          <a:xfrm>
            <a:off x="5360133" y="446676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I</a:t>
            </a:r>
            <a:endParaRPr lang="zh-TW" altLang="en-US" dirty="0"/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6A7F3877-B1D3-43D7-9949-07D2B5CADFE5}"/>
              </a:ext>
            </a:extLst>
          </p:cNvPr>
          <p:cNvSpPr txBox="1"/>
          <p:nvPr/>
        </p:nvSpPr>
        <p:spPr>
          <a:xfrm>
            <a:off x="6216438" y="439572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J</a:t>
            </a:r>
            <a:endParaRPr lang="zh-TW" altLang="en-US" dirty="0"/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BA9A5B77-7181-4C65-8A34-B4FBBC2B3926}"/>
              </a:ext>
            </a:extLst>
          </p:cNvPr>
          <p:cNvSpPr txBox="1"/>
          <p:nvPr/>
        </p:nvSpPr>
        <p:spPr>
          <a:xfrm>
            <a:off x="8424041" y="439572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K</a:t>
            </a:r>
            <a:endParaRPr lang="zh-TW" altLang="en-US" dirty="0"/>
          </a:p>
        </p:txBody>
      </p:sp>
      <p:sp>
        <p:nvSpPr>
          <p:cNvPr id="41" name="橢圓 40">
            <a:extLst>
              <a:ext uri="{FF2B5EF4-FFF2-40B4-BE49-F238E27FC236}">
                <a16:creationId xmlns:a16="http://schemas.microsoft.com/office/drawing/2014/main" id="{5C69C3DA-3526-4F25-99B6-E732C5C5AFB2}"/>
              </a:ext>
            </a:extLst>
          </p:cNvPr>
          <p:cNvSpPr/>
          <p:nvPr/>
        </p:nvSpPr>
        <p:spPr>
          <a:xfrm>
            <a:off x="9752474" y="1359612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538EFFA8-0609-4406-9CA3-9D53208A6833}"/>
              </a:ext>
            </a:extLst>
          </p:cNvPr>
          <p:cNvSpPr/>
          <p:nvPr/>
        </p:nvSpPr>
        <p:spPr>
          <a:xfrm>
            <a:off x="8038550" y="1359612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045B5B85-FB9A-49CC-994A-017636255570}"/>
              </a:ext>
            </a:extLst>
          </p:cNvPr>
          <p:cNvSpPr txBox="1"/>
          <p:nvPr/>
        </p:nvSpPr>
        <p:spPr>
          <a:xfrm>
            <a:off x="8748865" y="1506022"/>
            <a:ext cx="899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:Player</a:t>
            </a:r>
            <a:endParaRPr lang="zh-TW" altLang="en-US" dirty="0"/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75C2989D-523D-4A6B-B0C6-F344FECD6B13}"/>
              </a:ext>
            </a:extLst>
          </p:cNvPr>
          <p:cNvSpPr txBox="1"/>
          <p:nvPr/>
        </p:nvSpPr>
        <p:spPr>
          <a:xfrm>
            <a:off x="10406490" y="1506022"/>
            <a:ext cx="120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:Opponent</a:t>
            </a:r>
            <a:endParaRPr lang="zh-TW" altLang="en-US" dirty="0"/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E994FCA4-8224-403B-B191-0F6AF0D64EAB}"/>
              </a:ext>
            </a:extLst>
          </p:cNvPr>
          <p:cNvSpPr txBox="1"/>
          <p:nvPr/>
        </p:nvSpPr>
        <p:spPr>
          <a:xfrm>
            <a:off x="6423935" y="1367522"/>
            <a:ext cx="834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α: -INF</a:t>
            </a:r>
          </a:p>
          <a:p>
            <a:r>
              <a:rPr lang="el-GR" altLang="zh-TW" dirty="0"/>
              <a:t>β</a:t>
            </a:r>
            <a:r>
              <a:rPr lang="en-US" altLang="zh-TW" dirty="0"/>
              <a:t>: INF</a:t>
            </a:r>
            <a:endParaRPr lang="zh-TW" altLang="en-US" dirty="0"/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B5827160-173B-4EA9-BC6C-440CB9647833}"/>
              </a:ext>
            </a:extLst>
          </p:cNvPr>
          <p:cNvSpPr txBox="1"/>
          <p:nvPr/>
        </p:nvSpPr>
        <p:spPr>
          <a:xfrm>
            <a:off x="4881768" y="2391096"/>
            <a:ext cx="834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α: -INF</a:t>
            </a:r>
          </a:p>
          <a:p>
            <a:r>
              <a:rPr lang="el-GR" altLang="zh-TW" dirty="0"/>
              <a:t>β</a:t>
            </a:r>
            <a:r>
              <a:rPr lang="en-US" altLang="zh-TW" dirty="0"/>
              <a:t>: INF</a:t>
            </a:r>
            <a:endParaRPr lang="zh-TW" altLang="en-US" dirty="0"/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DE8086FE-5CEE-4CE7-8343-AB20D19CC38C}"/>
              </a:ext>
            </a:extLst>
          </p:cNvPr>
          <p:cNvSpPr txBox="1"/>
          <p:nvPr/>
        </p:nvSpPr>
        <p:spPr>
          <a:xfrm>
            <a:off x="3614283" y="3586655"/>
            <a:ext cx="834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α: </a:t>
            </a:r>
            <a:r>
              <a:rPr lang="en-US" altLang="zh-TW" b="1" dirty="0">
                <a:solidFill>
                  <a:srgbClr val="FF0000"/>
                </a:solidFill>
              </a:rPr>
              <a:t>6</a:t>
            </a:r>
          </a:p>
          <a:p>
            <a:r>
              <a:rPr lang="el-GR" altLang="zh-TW" dirty="0"/>
              <a:t>β</a:t>
            </a:r>
            <a:r>
              <a:rPr lang="en-US" altLang="zh-TW" dirty="0"/>
              <a:t>: INF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284878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3BEBAA-18B2-47B1-B783-75A964929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Player picks the largest score</a:t>
            </a:r>
            <a:endParaRPr lang="zh-TW" altLang="en-US" dirty="0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BA1F618C-1C1A-42D9-A693-94513A87D25B}"/>
              </a:ext>
            </a:extLst>
          </p:cNvPr>
          <p:cNvSpPr/>
          <p:nvPr/>
        </p:nvSpPr>
        <p:spPr>
          <a:xfrm>
            <a:off x="4235669" y="2404241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7CB05B3-C76A-4A0E-8849-728E0BF0A440}"/>
              </a:ext>
            </a:extLst>
          </p:cNvPr>
          <p:cNvSpPr/>
          <p:nvPr/>
        </p:nvSpPr>
        <p:spPr>
          <a:xfrm>
            <a:off x="5764924" y="1359612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Now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A6EA90DF-9F0C-4B18-ACD4-E7F1C8EEFE6B}"/>
              </a:ext>
            </a:extLst>
          </p:cNvPr>
          <p:cNvSpPr/>
          <p:nvPr/>
        </p:nvSpPr>
        <p:spPr>
          <a:xfrm>
            <a:off x="7288926" y="2404241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06E9C0A-6452-497E-8090-BA2A893E583D}"/>
              </a:ext>
            </a:extLst>
          </p:cNvPr>
          <p:cNvSpPr/>
          <p:nvPr/>
        </p:nvSpPr>
        <p:spPr>
          <a:xfrm>
            <a:off x="2953406" y="3586655"/>
            <a:ext cx="662152" cy="6621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CE2226A-9CF8-4336-ADEE-F3A54E4C30F9}"/>
              </a:ext>
            </a:extLst>
          </p:cNvPr>
          <p:cNvSpPr/>
          <p:nvPr/>
        </p:nvSpPr>
        <p:spPr>
          <a:xfrm>
            <a:off x="5255173" y="3586655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09B4774-AC75-42C8-B2C6-7D1D0CB47B4B}"/>
              </a:ext>
            </a:extLst>
          </p:cNvPr>
          <p:cNvSpPr/>
          <p:nvPr/>
        </p:nvSpPr>
        <p:spPr>
          <a:xfrm>
            <a:off x="8424041" y="3586655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0B137E64-B018-4E62-8E71-F9B1EDA686DA}"/>
              </a:ext>
            </a:extLst>
          </p:cNvPr>
          <p:cNvSpPr/>
          <p:nvPr/>
        </p:nvSpPr>
        <p:spPr>
          <a:xfrm>
            <a:off x="2953406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37657DAA-A55C-4FBA-8F6F-AECEBFF904BE}"/>
              </a:ext>
            </a:extLst>
          </p:cNvPr>
          <p:cNvSpPr/>
          <p:nvPr/>
        </p:nvSpPr>
        <p:spPr>
          <a:xfrm>
            <a:off x="1676400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9892C0B8-A997-40E7-B62F-E6AF50FC9571}"/>
              </a:ext>
            </a:extLst>
          </p:cNvPr>
          <p:cNvSpPr/>
          <p:nvPr/>
        </p:nvSpPr>
        <p:spPr>
          <a:xfrm>
            <a:off x="4435365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CD0BC0F4-B7E2-45FF-8E56-58AF6A2ED577}"/>
              </a:ext>
            </a:extLst>
          </p:cNvPr>
          <p:cNvSpPr/>
          <p:nvPr/>
        </p:nvSpPr>
        <p:spPr>
          <a:xfrm>
            <a:off x="5255173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D1DD0078-0469-41CC-A31D-CAA634B1A09F}"/>
              </a:ext>
            </a:extLst>
          </p:cNvPr>
          <p:cNvSpPr/>
          <p:nvPr/>
        </p:nvSpPr>
        <p:spPr>
          <a:xfrm>
            <a:off x="6074981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C5A818F9-3859-4E54-88CC-58DECCEBBEC7}"/>
              </a:ext>
            </a:extLst>
          </p:cNvPr>
          <p:cNvSpPr/>
          <p:nvPr/>
        </p:nvSpPr>
        <p:spPr>
          <a:xfrm>
            <a:off x="8424041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586CD234-5F03-42BA-A4C6-05385A830594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 flipH="1">
            <a:off x="4566745" y="2021764"/>
            <a:ext cx="1529255" cy="382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24A58914-4EA0-4A47-8564-6F87B02FD9D2}"/>
              </a:ext>
            </a:extLst>
          </p:cNvPr>
          <p:cNvCxnSpPr>
            <a:cxnSpLocks/>
            <a:stCxn id="4" idx="4"/>
            <a:endCxn id="7" idx="0"/>
          </p:cNvCxnSpPr>
          <p:nvPr/>
        </p:nvCxnSpPr>
        <p:spPr>
          <a:xfrm flipH="1">
            <a:off x="3284482" y="3066393"/>
            <a:ext cx="1282263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99B5C9DC-F7C0-4D05-B710-8B4BE20F07AD}"/>
              </a:ext>
            </a:extLst>
          </p:cNvPr>
          <p:cNvCxnSpPr>
            <a:cxnSpLocks/>
            <a:stCxn id="8" idx="0"/>
            <a:endCxn id="4" idx="4"/>
          </p:cNvCxnSpPr>
          <p:nvPr/>
        </p:nvCxnSpPr>
        <p:spPr>
          <a:xfrm flipH="1" flipV="1">
            <a:off x="4566745" y="3066393"/>
            <a:ext cx="1019504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F26FFA85-7787-4936-AF9A-7F44A51E0926}"/>
              </a:ext>
            </a:extLst>
          </p:cNvPr>
          <p:cNvCxnSpPr>
            <a:cxnSpLocks/>
            <a:stCxn id="11" idx="0"/>
            <a:endCxn id="7" idx="2"/>
          </p:cNvCxnSpPr>
          <p:nvPr/>
        </p:nvCxnSpPr>
        <p:spPr>
          <a:xfrm flipV="1">
            <a:off x="2007476" y="4248807"/>
            <a:ext cx="1277006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99FC1260-3997-4915-9BD7-4931422CE679}"/>
              </a:ext>
            </a:extLst>
          </p:cNvPr>
          <p:cNvCxnSpPr>
            <a:cxnSpLocks/>
            <a:stCxn id="10" idx="0"/>
            <a:endCxn id="7" idx="2"/>
          </p:cNvCxnSpPr>
          <p:nvPr/>
        </p:nvCxnSpPr>
        <p:spPr>
          <a:xfrm flipV="1">
            <a:off x="3284482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1ECD7B0C-AD56-47A8-8133-5DFE7F7A4A55}"/>
              </a:ext>
            </a:extLst>
          </p:cNvPr>
          <p:cNvCxnSpPr>
            <a:cxnSpLocks/>
            <a:stCxn id="12" idx="0"/>
            <a:endCxn id="8" idx="2"/>
          </p:cNvCxnSpPr>
          <p:nvPr/>
        </p:nvCxnSpPr>
        <p:spPr>
          <a:xfrm flipV="1">
            <a:off x="4766441" y="4248807"/>
            <a:ext cx="819808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1544808B-EE43-4312-A262-2537E2161D57}"/>
              </a:ext>
            </a:extLst>
          </p:cNvPr>
          <p:cNvCxnSpPr>
            <a:cxnSpLocks/>
            <a:stCxn id="13" idx="0"/>
            <a:endCxn id="8" idx="2"/>
          </p:cNvCxnSpPr>
          <p:nvPr/>
        </p:nvCxnSpPr>
        <p:spPr>
          <a:xfrm flipV="1">
            <a:off x="5586249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2114D6FD-1447-4EA6-A411-B09A8F00AF4D}"/>
              </a:ext>
            </a:extLst>
          </p:cNvPr>
          <p:cNvCxnSpPr>
            <a:cxnSpLocks/>
            <a:stCxn id="14" idx="0"/>
            <a:endCxn id="8" idx="2"/>
          </p:cNvCxnSpPr>
          <p:nvPr/>
        </p:nvCxnSpPr>
        <p:spPr>
          <a:xfrm flipH="1" flipV="1">
            <a:off x="5586249" y="4248807"/>
            <a:ext cx="819808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A5EC101B-1660-4DC8-B95D-6ED856B2D01F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H="1" flipV="1">
            <a:off x="6096000" y="2021764"/>
            <a:ext cx="1524002" cy="382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46F17454-19F8-41C9-A44B-A1CD3E6DC245}"/>
              </a:ext>
            </a:extLst>
          </p:cNvPr>
          <p:cNvCxnSpPr>
            <a:cxnSpLocks/>
            <a:stCxn id="9" idx="0"/>
            <a:endCxn id="6" idx="4"/>
          </p:cNvCxnSpPr>
          <p:nvPr/>
        </p:nvCxnSpPr>
        <p:spPr>
          <a:xfrm flipH="1" flipV="1">
            <a:off x="7620002" y="3066393"/>
            <a:ext cx="1135115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AF69E856-FF5E-4816-8B21-BB94932B66A1}"/>
              </a:ext>
            </a:extLst>
          </p:cNvPr>
          <p:cNvCxnSpPr>
            <a:cxnSpLocks/>
            <a:stCxn id="15" idx="0"/>
            <a:endCxn id="9" idx="2"/>
          </p:cNvCxnSpPr>
          <p:nvPr/>
        </p:nvCxnSpPr>
        <p:spPr>
          <a:xfrm flipV="1">
            <a:off x="8755117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EC0114F5-B3C4-4C3D-BFCD-EE3283B50729}"/>
              </a:ext>
            </a:extLst>
          </p:cNvPr>
          <p:cNvSpPr txBox="1"/>
          <p:nvPr/>
        </p:nvSpPr>
        <p:spPr>
          <a:xfrm>
            <a:off x="4960596" y="1886824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</a:t>
            </a:r>
            <a:endParaRPr lang="zh-TW" altLang="en-US" dirty="0"/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0F45A3CF-2EAE-475E-96AB-AE04F50A7876}"/>
              </a:ext>
            </a:extLst>
          </p:cNvPr>
          <p:cNvSpPr txBox="1"/>
          <p:nvPr/>
        </p:nvSpPr>
        <p:spPr>
          <a:xfrm>
            <a:off x="6994349" y="1883979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B</a:t>
            </a:r>
            <a:endParaRPr lang="zh-TW" altLang="en-US" dirty="0"/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B6B600C3-49B3-4990-B286-E1AB9238EEB0}"/>
              </a:ext>
            </a:extLst>
          </p:cNvPr>
          <p:cNvSpPr txBox="1"/>
          <p:nvPr/>
        </p:nvSpPr>
        <p:spPr>
          <a:xfrm>
            <a:off x="3649286" y="295719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</a:t>
            </a:r>
            <a:endParaRPr lang="zh-TW" altLang="en-US" dirty="0"/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97D89B65-DD39-4AB6-BC68-D51F15133ABB}"/>
              </a:ext>
            </a:extLst>
          </p:cNvPr>
          <p:cNvSpPr txBox="1"/>
          <p:nvPr/>
        </p:nvSpPr>
        <p:spPr>
          <a:xfrm>
            <a:off x="5184083" y="2999368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D</a:t>
            </a:r>
            <a:endParaRPr lang="zh-TW" altLang="en-US" dirty="0"/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40A2C2FD-232D-4D2F-9A65-5F9C6EB09F4A}"/>
              </a:ext>
            </a:extLst>
          </p:cNvPr>
          <p:cNvSpPr txBox="1"/>
          <p:nvPr/>
        </p:nvSpPr>
        <p:spPr>
          <a:xfrm>
            <a:off x="8369626" y="2962787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E</a:t>
            </a:r>
            <a:endParaRPr lang="zh-TW" altLang="en-US" dirty="0"/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17F0F211-1DF1-4B67-AAFB-C76F7834E28B}"/>
              </a:ext>
            </a:extLst>
          </p:cNvPr>
          <p:cNvSpPr txBox="1"/>
          <p:nvPr/>
        </p:nvSpPr>
        <p:spPr>
          <a:xfrm>
            <a:off x="2191263" y="4391934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F</a:t>
            </a:r>
            <a:endParaRPr lang="zh-TW" altLang="en-US" dirty="0"/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D7AF19BB-7A6C-42C6-8749-CE2AB0C6094A}"/>
              </a:ext>
            </a:extLst>
          </p:cNvPr>
          <p:cNvSpPr txBox="1"/>
          <p:nvPr/>
        </p:nvSpPr>
        <p:spPr>
          <a:xfrm>
            <a:off x="3273688" y="4391934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G</a:t>
            </a:r>
            <a:endParaRPr lang="zh-TW" altLang="en-US" dirty="0"/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10A6574D-0CD5-4C14-862F-6F5FA04727FA}"/>
              </a:ext>
            </a:extLst>
          </p:cNvPr>
          <p:cNvSpPr txBox="1"/>
          <p:nvPr/>
        </p:nvSpPr>
        <p:spPr>
          <a:xfrm>
            <a:off x="4734480" y="4386976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H</a:t>
            </a:r>
            <a:endParaRPr lang="zh-TW" altLang="en-US" dirty="0"/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C4E19A75-E04A-49DB-9C6C-5C67C8C25EEA}"/>
              </a:ext>
            </a:extLst>
          </p:cNvPr>
          <p:cNvSpPr txBox="1"/>
          <p:nvPr/>
        </p:nvSpPr>
        <p:spPr>
          <a:xfrm>
            <a:off x="5360133" y="446676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I</a:t>
            </a:r>
            <a:endParaRPr lang="zh-TW" altLang="en-US" dirty="0"/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6A7F3877-B1D3-43D7-9949-07D2B5CADFE5}"/>
              </a:ext>
            </a:extLst>
          </p:cNvPr>
          <p:cNvSpPr txBox="1"/>
          <p:nvPr/>
        </p:nvSpPr>
        <p:spPr>
          <a:xfrm>
            <a:off x="6216438" y="439572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J</a:t>
            </a:r>
            <a:endParaRPr lang="zh-TW" altLang="en-US" dirty="0"/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BA9A5B77-7181-4C65-8A34-B4FBBC2B3926}"/>
              </a:ext>
            </a:extLst>
          </p:cNvPr>
          <p:cNvSpPr txBox="1"/>
          <p:nvPr/>
        </p:nvSpPr>
        <p:spPr>
          <a:xfrm>
            <a:off x="8424041" y="439572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K</a:t>
            </a:r>
            <a:endParaRPr lang="zh-TW" altLang="en-US" dirty="0"/>
          </a:p>
        </p:txBody>
      </p:sp>
      <p:sp>
        <p:nvSpPr>
          <p:cNvPr id="41" name="橢圓 40">
            <a:extLst>
              <a:ext uri="{FF2B5EF4-FFF2-40B4-BE49-F238E27FC236}">
                <a16:creationId xmlns:a16="http://schemas.microsoft.com/office/drawing/2014/main" id="{0170CB57-6427-42D7-9C3F-CAB746091ACC}"/>
              </a:ext>
            </a:extLst>
          </p:cNvPr>
          <p:cNvSpPr/>
          <p:nvPr/>
        </p:nvSpPr>
        <p:spPr>
          <a:xfrm>
            <a:off x="9752474" y="1359612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3DF30ABE-8576-4701-B93D-2721157DCC3F}"/>
              </a:ext>
            </a:extLst>
          </p:cNvPr>
          <p:cNvSpPr/>
          <p:nvPr/>
        </p:nvSpPr>
        <p:spPr>
          <a:xfrm>
            <a:off x="8038550" y="1359612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D55ABED2-FCF8-4F9C-BA6C-B0BFB76AB017}"/>
              </a:ext>
            </a:extLst>
          </p:cNvPr>
          <p:cNvSpPr txBox="1"/>
          <p:nvPr/>
        </p:nvSpPr>
        <p:spPr>
          <a:xfrm>
            <a:off x="8748865" y="1506022"/>
            <a:ext cx="899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:Player</a:t>
            </a:r>
            <a:endParaRPr lang="zh-TW" altLang="en-US" dirty="0"/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C1DCEE17-F8C2-4744-A18C-73643377836F}"/>
              </a:ext>
            </a:extLst>
          </p:cNvPr>
          <p:cNvSpPr txBox="1"/>
          <p:nvPr/>
        </p:nvSpPr>
        <p:spPr>
          <a:xfrm>
            <a:off x="10406490" y="1506022"/>
            <a:ext cx="120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:Opponent</a:t>
            </a:r>
            <a:endParaRPr lang="zh-TW" altLang="en-US" dirty="0"/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BA7E51B9-BB95-44FA-8690-9E074A030098}"/>
              </a:ext>
            </a:extLst>
          </p:cNvPr>
          <p:cNvSpPr txBox="1"/>
          <p:nvPr/>
        </p:nvSpPr>
        <p:spPr>
          <a:xfrm>
            <a:off x="6423935" y="1367522"/>
            <a:ext cx="834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α: -INF</a:t>
            </a:r>
          </a:p>
          <a:p>
            <a:r>
              <a:rPr lang="el-GR" altLang="zh-TW" dirty="0"/>
              <a:t>β</a:t>
            </a:r>
            <a:r>
              <a:rPr lang="en-US" altLang="zh-TW" dirty="0"/>
              <a:t>: INF</a:t>
            </a:r>
            <a:endParaRPr lang="zh-TW" altLang="en-US" dirty="0"/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90AB9F1A-482F-4F23-9171-5F527A2227A1}"/>
              </a:ext>
            </a:extLst>
          </p:cNvPr>
          <p:cNvSpPr txBox="1"/>
          <p:nvPr/>
        </p:nvSpPr>
        <p:spPr>
          <a:xfrm>
            <a:off x="4881768" y="2391096"/>
            <a:ext cx="834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α: -INF</a:t>
            </a:r>
          </a:p>
          <a:p>
            <a:r>
              <a:rPr lang="el-GR" altLang="zh-TW" dirty="0"/>
              <a:t>β</a:t>
            </a:r>
            <a:r>
              <a:rPr lang="en-US" altLang="zh-TW" dirty="0"/>
              <a:t>: INF</a:t>
            </a:r>
            <a:endParaRPr lang="zh-TW" altLang="en-US" dirty="0"/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3C1831DE-FCCC-4FDD-8F19-6730B9D2B815}"/>
              </a:ext>
            </a:extLst>
          </p:cNvPr>
          <p:cNvSpPr txBox="1"/>
          <p:nvPr/>
        </p:nvSpPr>
        <p:spPr>
          <a:xfrm>
            <a:off x="3614283" y="3586655"/>
            <a:ext cx="834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α: 6</a:t>
            </a:r>
            <a:endParaRPr lang="en-US" altLang="zh-TW" b="1" dirty="0">
              <a:solidFill>
                <a:srgbClr val="FF0000"/>
              </a:solidFill>
            </a:endParaRPr>
          </a:p>
          <a:p>
            <a:r>
              <a:rPr lang="el-GR" altLang="zh-TW" dirty="0"/>
              <a:t>β</a:t>
            </a:r>
            <a:r>
              <a:rPr lang="en-US" altLang="zh-TW" dirty="0"/>
              <a:t>: INF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468312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3BEBAA-18B2-47B1-B783-75A964929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Update beta</a:t>
            </a:r>
            <a:endParaRPr lang="zh-TW" altLang="en-US" dirty="0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BA1F618C-1C1A-42D9-A693-94513A87D25B}"/>
              </a:ext>
            </a:extLst>
          </p:cNvPr>
          <p:cNvSpPr/>
          <p:nvPr/>
        </p:nvSpPr>
        <p:spPr>
          <a:xfrm>
            <a:off x="4235669" y="2404241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7CB05B3-C76A-4A0E-8849-728E0BF0A440}"/>
              </a:ext>
            </a:extLst>
          </p:cNvPr>
          <p:cNvSpPr/>
          <p:nvPr/>
        </p:nvSpPr>
        <p:spPr>
          <a:xfrm>
            <a:off x="5764924" y="1359612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Now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A6EA90DF-9F0C-4B18-ACD4-E7F1C8EEFE6B}"/>
              </a:ext>
            </a:extLst>
          </p:cNvPr>
          <p:cNvSpPr/>
          <p:nvPr/>
        </p:nvSpPr>
        <p:spPr>
          <a:xfrm>
            <a:off x="7288926" y="2404241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06E9C0A-6452-497E-8090-BA2A893E583D}"/>
              </a:ext>
            </a:extLst>
          </p:cNvPr>
          <p:cNvSpPr/>
          <p:nvPr/>
        </p:nvSpPr>
        <p:spPr>
          <a:xfrm>
            <a:off x="2953406" y="3586655"/>
            <a:ext cx="662152" cy="6621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CE2226A-9CF8-4336-ADEE-F3A54E4C30F9}"/>
              </a:ext>
            </a:extLst>
          </p:cNvPr>
          <p:cNvSpPr/>
          <p:nvPr/>
        </p:nvSpPr>
        <p:spPr>
          <a:xfrm>
            <a:off x="5255173" y="3586655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09B4774-AC75-42C8-B2C6-7D1D0CB47B4B}"/>
              </a:ext>
            </a:extLst>
          </p:cNvPr>
          <p:cNvSpPr/>
          <p:nvPr/>
        </p:nvSpPr>
        <p:spPr>
          <a:xfrm>
            <a:off x="8424041" y="3586655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0B137E64-B018-4E62-8E71-F9B1EDA686DA}"/>
              </a:ext>
            </a:extLst>
          </p:cNvPr>
          <p:cNvSpPr/>
          <p:nvPr/>
        </p:nvSpPr>
        <p:spPr>
          <a:xfrm>
            <a:off x="2953406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37657DAA-A55C-4FBA-8F6F-AECEBFF904BE}"/>
              </a:ext>
            </a:extLst>
          </p:cNvPr>
          <p:cNvSpPr/>
          <p:nvPr/>
        </p:nvSpPr>
        <p:spPr>
          <a:xfrm>
            <a:off x="1676400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9892C0B8-A997-40E7-B62F-E6AF50FC9571}"/>
              </a:ext>
            </a:extLst>
          </p:cNvPr>
          <p:cNvSpPr/>
          <p:nvPr/>
        </p:nvSpPr>
        <p:spPr>
          <a:xfrm>
            <a:off x="4435365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CD0BC0F4-B7E2-45FF-8E56-58AF6A2ED577}"/>
              </a:ext>
            </a:extLst>
          </p:cNvPr>
          <p:cNvSpPr/>
          <p:nvPr/>
        </p:nvSpPr>
        <p:spPr>
          <a:xfrm>
            <a:off x="5255173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D1DD0078-0469-41CC-A31D-CAA634B1A09F}"/>
              </a:ext>
            </a:extLst>
          </p:cNvPr>
          <p:cNvSpPr/>
          <p:nvPr/>
        </p:nvSpPr>
        <p:spPr>
          <a:xfrm>
            <a:off x="6074981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C5A818F9-3859-4E54-88CC-58DECCEBBEC7}"/>
              </a:ext>
            </a:extLst>
          </p:cNvPr>
          <p:cNvSpPr/>
          <p:nvPr/>
        </p:nvSpPr>
        <p:spPr>
          <a:xfrm>
            <a:off x="8424041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586CD234-5F03-42BA-A4C6-05385A830594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 flipH="1">
            <a:off x="4566745" y="2021764"/>
            <a:ext cx="1529255" cy="382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24A58914-4EA0-4A47-8564-6F87B02FD9D2}"/>
              </a:ext>
            </a:extLst>
          </p:cNvPr>
          <p:cNvCxnSpPr>
            <a:cxnSpLocks/>
            <a:stCxn id="4" idx="4"/>
            <a:endCxn id="7" idx="0"/>
          </p:cNvCxnSpPr>
          <p:nvPr/>
        </p:nvCxnSpPr>
        <p:spPr>
          <a:xfrm flipH="1">
            <a:off x="3284482" y="3066393"/>
            <a:ext cx="1282263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99B5C9DC-F7C0-4D05-B710-8B4BE20F07AD}"/>
              </a:ext>
            </a:extLst>
          </p:cNvPr>
          <p:cNvCxnSpPr>
            <a:cxnSpLocks/>
            <a:stCxn id="8" idx="0"/>
            <a:endCxn id="4" idx="4"/>
          </p:cNvCxnSpPr>
          <p:nvPr/>
        </p:nvCxnSpPr>
        <p:spPr>
          <a:xfrm flipH="1" flipV="1">
            <a:off x="4566745" y="3066393"/>
            <a:ext cx="1019504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F26FFA85-7787-4936-AF9A-7F44A51E0926}"/>
              </a:ext>
            </a:extLst>
          </p:cNvPr>
          <p:cNvCxnSpPr>
            <a:cxnSpLocks/>
            <a:stCxn id="11" idx="0"/>
            <a:endCxn id="7" idx="2"/>
          </p:cNvCxnSpPr>
          <p:nvPr/>
        </p:nvCxnSpPr>
        <p:spPr>
          <a:xfrm flipV="1">
            <a:off x="2007476" y="4248807"/>
            <a:ext cx="1277006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99FC1260-3997-4915-9BD7-4931422CE679}"/>
              </a:ext>
            </a:extLst>
          </p:cNvPr>
          <p:cNvCxnSpPr>
            <a:cxnSpLocks/>
            <a:stCxn id="10" idx="0"/>
            <a:endCxn id="7" idx="2"/>
          </p:cNvCxnSpPr>
          <p:nvPr/>
        </p:nvCxnSpPr>
        <p:spPr>
          <a:xfrm flipV="1">
            <a:off x="3284482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1ECD7B0C-AD56-47A8-8133-5DFE7F7A4A55}"/>
              </a:ext>
            </a:extLst>
          </p:cNvPr>
          <p:cNvCxnSpPr>
            <a:cxnSpLocks/>
            <a:stCxn id="12" idx="0"/>
            <a:endCxn id="8" idx="2"/>
          </p:cNvCxnSpPr>
          <p:nvPr/>
        </p:nvCxnSpPr>
        <p:spPr>
          <a:xfrm flipV="1">
            <a:off x="4766441" y="4248807"/>
            <a:ext cx="819808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1544808B-EE43-4312-A262-2537E2161D57}"/>
              </a:ext>
            </a:extLst>
          </p:cNvPr>
          <p:cNvCxnSpPr>
            <a:cxnSpLocks/>
            <a:stCxn id="13" idx="0"/>
            <a:endCxn id="8" idx="2"/>
          </p:cNvCxnSpPr>
          <p:nvPr/>
        </p:nvCxnSpPr>
        <p:spPr>
          <a:xfrm flipV="1">
            <a:off x="5586249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2114D6FD-1447-4EA6-A411-B09A8F00AF4D}"/>
              </a:ext>
            </a:extLst>
          </p:cNvPr>
          <p:cNvCxnSpPr>
            <a:cxnSpLocks/>
            <a:stCxn id="14" idx="0"/>
            <a:endCxn id="8" idx="2"/>
          </p:cNvCxnSpPr>
          <p:nvPr/>
        </p:nvCxnSpPr>
        <p:spPr>
          <a:xfrm flipH="1" flipV="1">
            <a:off x="5586249" y="4248807"/>
            <a:ext cx="819808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A5EC101B-1660-4DC8-B95D-6ED856B2D01F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H="1" flipV="1">
            <a:off x="6096000" y="2021764"/>
            <a:ext cx="1524002" cy="382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46F17454-19F8-41C9-A44B-A1CD3E6DC245}"/>
              </a:ext>
            </a:extLst>
          </p:cNvPr>
          <p:cNvCxnSpPr>
            <a:cxnSpLocks/>
            <a:stCxn id="9" idx="0"/>
            <a:endCxn id="6" idx="4"/>
          </p:cNvCxnSpPr>
          <p:nvPr/>
        </p:nvCxnSpPr>
        <p:spPr>
          <a:xfrm flipH="1" flipV="1">
            <a:off x="7620002" y="3066393"/>
            <a:ext cx="1135115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AF69E856-FF5E-4816-8B21-BB94932B66A1}"/>
              </a:ext>
            </a:extLst>
          </p:cNvPr>
          <p:cNvCxnSpPr>
            <a:cxnSpLocks/>
            <a:stCxn id="15" idx="0"/>
            <a:endCxn id="9" idx="2"/>
          </p:cNvCxnSpPr>
          <p:nvPr/>
        </p:nvCxnSpPr>
        <p:spPr>
          <a:xfrm flipV="1">
            <a:off x="8755117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EC0114F5-B3C4-4C3D-BFCD-EE3283B50729}"/>
              </a:ext>
            </a:extLst>
          </p:cNvPr>
          <p:cNvSpPr txBox="1"/>
          <p:nvPr/>
        </p:nvSpPr>
        <p:spPr>
          <a:xfrm>
            <a:off x="4960596" y="1886824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</a:t>
            </a:r>
            <a:endParaRPr lang="zh-TW" altLang="en-US" dirty="0"/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0F45A3CF-2EAE-475E-96AB-AE04F50A7876}"/>
              </a:ext>
            </a:extLst>
          </p:cNvPr>
          <p:cNvSpPr txBox="1"/>
          <p:nvPr/>
        </p:nvSpPr>
        <p:spPr>
          <a:xfrm>
            <a:off x="6994349" y="1883979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B</a:t>
            </a:r>
            <a:endParaRPr lang="zh-TW" altLang="en-US" dirty="0"/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B6B600C3-49B3-4990-B286-E1AB9238EEB0}"/>
              </a:ext>
            </a:extLst>
          </p:cNvPr>
          <p:cNvSpPr txBox="1"/>
          <p:nvPr/>
        </p:nvSpPr>
        <p:spPr>
          <a:xfrm>
            <a:off x="3649286" y="295719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</a:t>
            </a:r>
            <a:endParaRPr lang="zh-TW" altLang="en-US" dirty="0"/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97D89B65-DD39-4AB6-BC68-D51F15133ABB}"/>
              </a:ext>
            </a:extLst>
          </p:cNvPr>
          <p:cNvSpPr txBox="1"/>
          <p:nvPr/>
        </p:nvSpPr>
        <p:spPr>
          <a:xfrm>
            <a:off x="5184083" y="2999368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D</a:t>
            </a:r>
            <a:endParaRPr lang="zh-TW" altLang="en-US" dirty="0"/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40A2C2FD-232D-4D2F-9A65-5F9C6EB09F4A}"/>
              </a:ext>
            </a:extLst>
          </p:cNvPr>
          <p:cNvSpPr txBox="1"/>
          <p:nvPr/>
        </p:nvSpPr>
        <p:spPr>
          <a:xfrm>
            <a:off x="8369626" y="2962787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E</a:t>
            </a:r>
            <a:endParaRPr lang="zh-TW" altLang="en-US" dirty="0"/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17F0F211-1DF1-4B67-AAFB-C76F7834E28B}"/>
              </a:ext>
            </a:extLst>
          </p:cNvPr>
          <p:cNvSpPr txBox="1"/>
          <p:nvPr/>
        </p:nvSpPr>
        <p:spPr>
          <a:xfrm>
            <a:off x="2191263" y="4391934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F</a:t>
            </a:r>
            <a:endParaRPr lang="zh-TW" altLang="en-US" dirty="0"/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D7AF19BB-7A6C-42C6-8749-CE2AB0C6094A}"/>
              </a:ext>
            </a:extLst>
          </p:cNvPr>
          <p:cNvSpPr txBox="1"/>
          <p:nvPr/>
        </p:nvSpPr>
        <p:spPr>
          <a:xfrm>
            <a:off x="3273688" y="4391934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G</a:t>
            </a:r>
            <a:endParaRPr lang="zh-TW" altLang="en-US" dirty="0"/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10A6574D-0CD5-4C14-862F-6F5FA04727FA}"/>
              </a:ext>
            </a:extLst>
          </p:cNvPr>
          <p:cNvSpPr txBox="1"/>
          <p:nvPr/>
        </p:nvSpPr>
        <p:spPr>
          <a:xfrm>
            <a:off x="4734480" y="4386976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H</a:t>
            </a:r>
            <a:endParaRPr lang="zh-TW" altLang="en-US" dirty="0"/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C4E19A75-E04A-49DB-9C6C-5C67C8C25EEA}"/>
              </a:ext>
            </a:extLst>
          </p:cNvPr>
          <p:cNvSpPr txBox="1"/>
          <p:nvPr/>
        </p:nvSpPr>
        <p:spPr>
          <a:xfrm>
            <a:off x="5360133" y="446676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I</a:t>
            </a:r>
            <a:endParaRPr lang="zh-TW" altLang="en-US" dirty="0"/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6A7F3877-B1D3-43D7-9949-07D2B5CADFE5}"/>
              </a:ext>
            </a:extLst>
          </p:cNvPr>
          <p:cNvSpPr txBox="1"/>
          <p:nvPr/>
        </p:nvSpPr>
        <p:spPr>
          <a:xfrm>
            <a:off x="6216438" y="439572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J</a:t>
            </a:r>
            <a:endParaRPr lang="zh-TW" altLang="en-US" dirty="0"/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BA9A5B77-7181-4C65-8A34-B4FBBC2B3926}"/>
              </a:ext>
            </a:extLst>
          </p:cNvPr>
          <p:cNvSpPr txBox="1"/>
          <p:nvPr/>
        </p:nvSpPr>
        <p:spPr>
          <a:xfrm>
            <a:off x="8424041" y="439572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K</a:t>
            </a:r>
            <a:endParaRPr lang="zh-TW" altLang="en-US" dirty="0"/>
          </a:p>
        </p:txBody>
      </p:sp>
      <p:sp>
        <p:nvSpPr>
          <p:cNvPr id="41" name="橢圓 40">
            <a:extLst>
              <a:ext uri="{FF2B5EF4-FFF2-40B4-BE49-F238E27FC236}">
                <a16:creationId xmlns:a16="http://schemas.microsoft.com/office/drawing/2014/main" id="{0170CB57-6427-42D7-9C3F-CAB746091ACC}"/>
              </a:ext>
            </a:extLst>
          </p:cNvPr>
          <p:cNvSpPr/>
          <p:nvPr/>
        </p:nvSpPr>
        <p:spPr>
          <a:xfrm>
            <a:off x="9752474" y="1359612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3DF30ABE-8576-4701-B93D-2721157DCC3F}"/>
              </a:ext>
            </a:extLst>
          </p:cNvPr>
          <p:cNvSpPr/>
          <p:nvPr/>
        </p:nvSpPr>
        <p:spPr>
          <a:xfrm>
            <a:off x="8038550" y="1359612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D55ABED2-FCF8-4F9C-BA6C-B0BFB76AB017}"/>
              </a:ext>
            </a:extLst>
          </p:cNvPr>
          <p:cNvSpPr txBox="1"/>
          <p:nvPr/>
        </p:nvSpPr>
        <p:spPr>
          <a:xfrm>
            <a:off x="8748865" y="1506022"/>
            <a:ext cx="899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:Player</a:t>
            </a:r>
            <a:endParaRPr lang="zh-TW" altLang="en-US" dirty="0"/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C1DCEE17-F8C2-4744-A18C-73643377836F}"/>
              </a:ext>
            </a:extLst>
          </p:cNvPr>
          <p:cNvSpPr txBox="1"/>
          <p:nvPr/>
        </p:nvSpPr>
        <p:spPr>
          <a:xfrm>
            <a:off x="10406490" y="1506022"/>
            <a:ext cx="120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:Opponent</a:t>
            </a:r>
            <a:endParaRPr lang="zh-TW" altLang="en-US" dirty="0"/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BA7E51B9-BB95-44FA-8690-9E074A030098}"/>
              </a:ext>
            </a:extLst>
          </p:cNvPr>
          <p:cNvSpPr txBox="1"/>
          <p:nvPr/>
        </p:nvSpPr>
        <p:spPr>
          <a:xfrm>
            <a:off x="6423935" y="1367522"/>
            <a:ext cx="834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α: -INF</a:t>
            </a:r>
          </a:p>
          <a:p>
            <a:r>
              <a:rPr lang="el-GR" altLang="zh-TW" dirty="0"/>
              <a:t>β</a:t>
            </a:r>
            <a:r>
              <a:rPr lang="en-US" altLang="zh-TW" dirty="0"/>
              <a:t>: INF</a:t>
            </a:r>
            <a:endParaRPr lang="zh-TW" altLang="en-US" dirty="0"/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90AB9F1A-482F-4F23-9171-5F527A2227A1}"/>
              </a:ext>
            </a:extLst>
          </p:cNvPr>
          <p:cNvSpPr txBox="1"/>
          <p:nvPr/>
        </p:nvSpPr>
        <p:spPr>
          <a:xfrm>
            <a:off x="4881768" y="2391096"/>
            <a:ext cx="834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α: -INF</a:t>
            </a:r>
          </a:p>
          <a:p>
            <a:r>
              <a:rPr lang="el-GR" altLang="zh-TW" dirty="0"/>
              <a:t>β</a:t>
            </a:r>
            <a:r>
              <a:rPr lang="en-US" altLang="zh-TW" dirty="0"/>
              <a:t>: </a:t>
            </a:r>
            <a:r>
              <a:rPr lang="en-US" altLang="zh-TW" b="1" dirty="0">
                <a:solidFill>
                  <a:srgbClr val="FF0000"/>
                </a:solidFill>
              </a:rPr>
              <a:t>6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3C1831DE-FCCC-4FDD-8F19-6730B9D2B815}"/>
              </a:ext>
            </a:extLst>
          </p:cNvPr>
          <p:cNvSpPr txBox="1"/>
          <p:nvPr/>
        </p:nvSpPr>
        <p:spPr>
          <a:xfrm>
            <a:off x="3614283" y="3586655"/>
            <a:ext cx="834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α: 6</a:t>
            </a:r>
            <a:endParaRPr lang="en-US" altLang="zh-TW" b="1" dirty="0">
              <a:solidFill>
                <a:srgbClr val="FF0000"/>
              </a:solidFill>
            </a:endParaRPr>
          </a:p>
          <a:p>
            <a:r>
              <a:rPr lang="el-GR" altLang="zh-TW" dirty="0"/>
              <a:t>β</a:t>
            </a:r>
            <a:r>
              <a:rPr lang="en-US" altLang="zh-TW" dirty="0"/>
              <a:t>: INF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52560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D33E87-E72D-450B-8AC6-812076A24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Othello (</a:t>
            </a:r>
            <a:r>
              <a:rPr lang="en-US" altLang="zh-TW" dirty="0" err="1"/>
              <a:t>Reversi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4" name="Picture 90">
            <a:extLst>
              <a:ext uri="{FF2B5EF4-FFF2-40B4-BE49-F238E27FC236}">
                <a16:creationId xmlns:a16="http://schemas.microsoft.com/office/drawing/2014/main" id="{C726A204-901E-4030-ACF4-F6991F14A39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20331" y="1690688"/>
            <a:ext cx="4351338" cy="4351338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DE48E62A-4963-44A1-9A7A-5199F283E321}"/>
              </a:ext>
            </a:extLst>
          </p:cNvPr>
          <p:cNvSpPr txBox="1"/>
          <p:nvPr/>
        </p:nvSpPr>
        <p:spPr>
          <a:xfrm>
            <a:off x="4230950" y="6116715"/>
            <a:ext cx="3730100" cy="376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Source: https://www.eothello.com/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2506802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3BEBAA-18B2-47B1-B783-75A964929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Propagate alpha and beta values</a:t>
            </a:r>
            <a:endParaRPr lang="zh-TW" altLang="en-US" dirty="0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BA1F618C-1C1A-42D9-A693-94513A87D25B}"/>
              </a:ext>
            </a:extLst>
          </p:cNvPr>
          <p:cNvSpPr/>
          <p:nvPr/>
        </p:nvSpPr>
        <p:spPr>
          <a:xfrm>
            <a:off x="4235669" y="2404241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7CB05B3-C76A-4A0E-8849-728E0BF0A440}"/>
              </a:ext>
            </a:extLst>
          </p:cNvPr>
          <p:cNvSpPr/>
          <p:nvPr/>
        </p:nvSpPr>
        <p:spPr>
          <a:xfrm>
            <a:off x="5764924" y="1359612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Now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A6EA90DF-9F0C-4B18-ACD4-E7F1C8EEFE6B}"/>
              </a:ext>
            </a:extLst>
          </p:cNvPr>
          <p:cNvSpPr/>
          <p:nvPr/>
        </p:nvSpPr>
        <p:spPr>
          <a:xfrm>
            <a:off x="7288926" y="2404241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06E9C0A-6452-497E-8090-BA2A893E583D}"/>
              </a:ext>
            </a:extLst>
          </p:cNvPr>
          <p:cNvSpPr/>
          <p:nvPr/>
        </p:nvSpPr>
        <p:spPr>
          <a:xfrm>
            <a:off x="2953406" y="3586655"/>
            <a:ext cx="662152" cy="6621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CE2226A-9CF8-4336-ADEE-F3A54E4C30F9}"/>
              </a:ext>
            </a:extLst>
          </p:cNvPr>
          <p:cNvSpPr/>
          <p:nvPr/>
        </p:nvSpPr>
        <p:spPr>
          <a:xfrm>
            <a:off x="5255173" y="3586655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09B4774-AC75-42C8-B2C6-7D1D0CB47B4B}"/>
              </a:ext>
            </a:extLst>
          </p:cNvPr>
          <p:cNvSpPr/>
          <p:nvPr/>
        </p:nvSpPr>
        <p:spPr>
          <a:xfrm>
            <a:off x="8424041" y="3586655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0B137E64-B018-4E62-8E71-F9B1EDA686DA}"/>
              </a:ext>
            </a:extLst>
          </p:cNvPr>
          <p:cNvSpPr/>
          <p:nvPr/>
        </p:nvSpPr>
        <p:spPr>
          <a:xfrm>
            <a:off x="2953406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37657DAA-A55C-4FBA-8F6F-AECEBFF904BE}"/>
              </a:ext>
            </a:extLst>
          </p:cNvPr>
          <p:cNvSpPr/>
          <p:nvPr/>
        </p:nvSpPr>
        <p:spPr>
          <a:xfrm>
            <a:off x="1676400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9892C0B8-A997-40E7-B62F-E6AF50FC9571}"/>
              </a:ext>
            </a:extLst>
          </p:cNvPr>
          <p:cNvSpPr/>
          <p:nvPr/>
        </p:nvSpPr>
        <p:spPr>
          <a:xfrm>
            <a:off x="4435365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CD0BC0F4-B7E2-45FF-8E56-58AF6A2ED577}"/>
              </a:ext>
            </a:extLst>
          </p:cNvPr>
          <p:cNvSpPr/>
          <p:nvPr/>
        </p:nvSpPr>
        <p:spPr>
          <a:xfrm>
            <a:off x="5255173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D1DD0078-0469-41CC-A31D-CAA634B1A09F}"/>
              </a:ext>
            </a:extLst>
          </p:cNvPr>
          <p:cNvSpPr/>
          <p:nvPr/>
        </p:nvSpPr>
        <p:spPr>
          <a:xfrm>
            <a:off x="6074981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C5A818F9-3859-4E54-88CC-58DECCEBBEC7}"/>
              </a:ext>
            </a:extLst>
          </p:cNvPr>
          <p:cNvSpPr/>
          <p:nvPr/>
        </p:nvSpPr>
        <p:spPr>
          <a:xfrm>
            <a:off x="8424041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586CD234-5F03-42BA-A4C6-05385A830594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 flipH="1">
            <a:off x="4566745" y="2021764"/>
            <a:ext cx="1529255" cy="382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24A58914-4EA0-4A47-8564-6F87B02FD9D2}"/>
              </a:ext>
            </a:extLst>
          </p:cNvPr>
          <p:cNvCxnSpPr>
            <a:cxnSpLocks/>
            <a:stCxn id="4" idx="4"/>
            <a:endCxn id="7" idx="0"/>
          </p:cNvCxnSpPr>
          <p:nvPr/>
        </p:nvCxnSpPr>
        <p:spPr>
          <a:xfrm flipH="1">
            <a:off x="3284482" y="3066393"/>
            <a:ext cx="1282263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99B5C9DC-F7C0-4D05-B710-8B4BE20F07AD}"/>
              </a:ext>
            </a:extLst>
          </p:cNvPr>
          <p:cNvCxnSpPr>
            <a:cxnSpLocks/>
            <a:stCxn id="8" idx="0"/>
            <a:endCxn id="4" idx="4"/>
          </p:cNvCxnSpPr>
          <p:nvPr/>
        </p:nvCxnSpPr>
        <p:spPr>
          <a:xfrm flipH="1" flipV="1">
            <a:off x="4566745" y="3066393"/>
            <a:ext cx="1019504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F26FFA85-7787-4936-AF9A-7F44A51E0926}"/>
              </a:ext>
            </a:extLst>
          </p:cNvPr>
          <p:cNvCxnSpPr>
            <a:cxnSpLocks/>
            <a:stCxn id="11" idx="0"/>
            <a:endCxn id="7" idx="2"/>
          </p:cNvCxnSpPr>
          <p:nvPr/>
        </p:nvCxnSpPr>
        <p:spPr>
          <a:xfrm flipV="1">
            <a:off x="2007476" y="4248807"/>
            <a:ext cx="1277006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99FC1260-3997-4915-9BD7-4931422CE679}"/>
              </a:ext>
            </a:extLst>
          </p:cNvPr>
          <p:cNvCxnSpPr>
            <a:cxnSpLocks/>
            <a:stCxn id="10" idx="0"/>
            <a:endCxn id="7" idx="2"/>
          </p:cNvCxnSpPr>
          <p:nvPr/>
        </p:nvCxnSpPr>
        <p:spPr>
          <a:xfrm flipV="1">
            <a:off x="3284482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1ECD7B0C-AD56-47A8-8133-5DFE7F7A4A55}"/>
              </a:ext>
            </a:extLst>
          </p:cNvPr>
          <p:cNvCxnSpPr>
            <a:cxnSpLocks/>
            <a:stCxn id="12" idx="0"/>
            <a:endCxn id="8" idx="2"/>
          </p:cNvCxnSpPr>
          <p:nvPr/>
        </p:nvCxnSpPr>
        <p:spPr>
          <a:xfrm flipV="1">
            <a:off x="4766441" y="4248807"/>
            <a:ext cx="819808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1544808B-EE43-4312-A262-2537E2161D57}"/>
              </a:ext>
            </a:extLst>
          </p:cNvPr>
          <p:cNvCxnSpPr>
            <a:cxnSpLocks/>
            <a:stCxn id="13" idx="0"/>
            <a:endCxn id="8" idx="2"/>
          </p:cNvCxnSpPr>
          <p:nvPr/>
        </p:nvCxnSpPr>
        <p:spPr>
          <a:xfrm flipV="1">
            <a:off x="5586249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2114D6FD-1447-4EA6-A411-B09A8F00AF4D}"/>
              </a:ext>
            </a:extLst>
          </p:cNvPr>
          <p:cNvCxnSpPr>
            <a:cxnSpLocks/>
            <a:stCxn id="14" idx="0"/>
            <a:endCxn id="8" idx="2"/>
          </p:cNvCxnSpPr>
          <p:nvPr/>
        </p:nvCxnSpPr>
        <p:spPr>
          <a:xfrm flipH="1" flipV="1">
            <a:off x="5586249" y="4248807"/>
            <a:ext cx="819808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A5EC101B-1660-4DC8-B95D-6ED856B2D01F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H="1" flipV="1">
            <a:off x="6096000" y="2021764"/>
            <a:ext cx="1524002" cy="382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46F17454-19F8-41C9-A44B-A1CD3E6DC245}"/>
              </a:ext>
            </a:extLst>
          </p:cNvPr>
          <p:cNvCxnSpPr>
            <a:cxnSpLocks/>
            <a:stCxn id="9" idx="0"/>
            <a:endCxn id="6" idx="4"/>
          </p:cNvCxnSpPr>
          <p:nvPr/>
        </p:nvCxnSpPr>
        <p:spPr>
          <a:xfrm flipH="1" flipV="1">
            <a:off x="7620002" y="3066393"/>
            <a:ext cx="1135115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AF69E856-FF5E-4816-8B21-BB94932B66A1}"/>
              </a:ext>
            </a:extLst>
          </p:cNvPr>
          <p:cNvCxnSpPr>
            <a:cxnSpLocks/>
            <a:stCxn id="15" idx="0"/>
            <a:endCxn id="9" idx="2"/>
          </p:cNvCxnSpPr>
          <p:nvPr/>
        </p:nvCxnSpPr>
        <p:spPr>
          <a:xfrm flipV="1">
            <a:off x="8755117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EC0114F5-B3C4-4C3D-BFCD-EE3283B50729}"/>
              </a:ext>
            </a:extLst>
          </p:cNvPr>
          <p:cNvSpPr txBox="1"/>
          <p:nvPr/>
        </p:nvSpPr>
        <p:spPr>
          <a:xfrm>
            <a:off x="4960596" y="1886824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</a:t>
            </a:r>
            <a:endParaRPr lang="zh-TW" altLang="en-US" dirty="0"/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0F45A3CF-2EAE-475E-96AB-AE04F50A7876}"/>
              </a:ext>
            </a:extLst>
          </p:cNvPr>
          <p:cNvSpPr txBox="1"/>
          <p:nvPr/>
        </p:nvSpPr>
        <p:spPr>
          <a:xfrm>
            <a:off x="6994349" y="1883979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B</a:t>
            </a:r>
            <a:endParaRPr lang="zh-TW" altLang="en-US" dirty="0"/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B6B600C3-49B3-4990-B286-E1AB9238EEB0}"/>
              </a:ext>
            </a:extLst>
          </p:cNvPr>
          <p:cNvSpPr txBox="1"/>
          <p:nvPr/>
        </p:nvSpPr>
        <p:spPr>
          <a:xfrm>
            <a:off x="3649286" y="295719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</a:t>
            </a:r>
            <a:endParaRPr lang="zh-TW" altLang="en-US" dirty="0"/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97D89B65-DD39-4AB6-BC68-D51F15133ABB}"/>
              </a:ext>
            </a:extLst>
          </p:cNvPr>
          <p:cNvSpPr txBox="1"/>
          <p:nvPr/>
        </p:nvSpPr>
        <p:spPr>
          <a:xfrm>
            <a:off x="5184083" y="2999368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D</a:t>
            </a:r>
            <a:endParaRPr lang="zh-TW" altLang="en-US" dirty="0"/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40A2C2FD-232D-4D2F-9A65-5F9C6EB09F4A}"/>
              </a:ext>
            </a:extLst>
          </p:cNvPr>
          <p:cNvSpPr txBox="1"/>
          <p:nvPr/>
        </p:nvSpPr>
        <p:spPr>
          <a:xfrm>
            <a:off x="8369626" y="2962787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E</a:t>
            </a:r>
            <a:endParaRPr lang="zh-TW" altLang="en-US" dirty="0"/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17F0F211-1DF1-4B67-AAFB-C76F7834E28B}"/>
              </a:ext>
            </a:extLst>
          </p:cNvPr>
          <p:cNvSpPr txBox="1"/>
          <p:nvPr/>
        </p:nvSpPr>
        <p:spPr>
          <a:xfrm>
            <a:off x="2191263" y="4391934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F</a:t>
            </a:r>
            <a:endParaRPr lang="zh-TW" altLang="en-US" dirty="0"/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D7AF19BB-7A6C-42C6-8749-CE2AB0C6094A}"/>
              </a:ext>
            </a:extLst>
          </p:cNvPr>
          <p:cNvSpPr txBox="1"/>
          <p:nvPr/>
        </p:nvSpPr>
        <p:spPr>
          <a:xfrm>
            <a:off x="3273688" y="4391934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G</a:t>
            </a:r>
            <a:endParaRPr lang="zh-TW" altLang="en-US" dirty="0"/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10A6574D-0CD5-4C14-862F-6F5FA04727FA}"/>
              </a:ext>
            </a:extLst>
          </p:cNvPr>
          <p:cNvSpPr txBox="1"/>
          <p:nvPr/>
        </p:nvSpPr>
        <p:spPr>
          <a:xfrm>
            <a:off x="4734480" y="4386976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H</a:t>
            </a:r>
            <a:endParaRPr lang="zh-TW" altLang="en-US" dirty="0"/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C4E19A75-E04A-49DB-9C6C-5C67C8C25EEA}"/>
              </a:ext>
            </a:extLst>
          </p:cNvPr>
          <p:cNvSpPr txBox="1"/>
          <p:nvPr/>
        </p:nvSpPr>
        <p:spPr>
          <a:xfrm>
            <a:off x="5360133" y="446676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I</a:t>
            </a:r>
            <a:endParaRPr lang="zh-TW" altLang="en-US" dirty="0"/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6A7F3877-B1D3-43D7-9949-07D2B5CADFE5}"/>
              </a:ext>
            </a:extLst>
          </p:cNvPr>
          <p:cNvSpPr txBox="1"/>
          <p:nvPr/>
        </p:nvSpPr>
        <p:spPr>
          <a:xfrm>
            <a:off x="6216438" y="439572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J</a:t>
            </a:r>
            <a:endParaRPr lang="zh-TW" altLang="en-US" dirty="0"/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BA9A5B77-7181-4C65-8A34-B4FBBC2B3926}"/>
              </a:ext>
            </a:extLst>
          </p:cNvPr>
          <p:cNvSpPr txBox="1"/>
          <p:nvPr/>
        </p:nvSpPr>
        <p:spPr>
          <a:xfrm>
            <a:off x="8424041" y="439572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K</a:t>
            </a:r>
            <a:endParaRPr lang="zh-TW" altLang="en-US" dirty="0"/>
          </a:p>
        </p:txBody>
      </p:sp>
      <p:sp>
        <p:nvSpPr>
          <p:cNvPr id="41" name="橢圓 40">
            <a:extLst>
              <a:ext uri="{FF2B5EF4-FFF2-40B4-BE49-F238E27FC236}">
                <a16:creationId xmlns:a16="http://schemas.microsoft.com/office/drawing/2014/main" id="{0170CB57-6427-42D7-9C3F-CAB746091ACC}"/>
              </a:ext>
            </a:extLst>
          </p:cNvPr>
          <p:cNvSpPr/>
          <p:nvPr/>
        </p:nvSpPr>
        <p:spPr>
          <a:xfrm>
            <a:off x="9752474" y="1359612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3DF30ABE-8576-4701-B93D-2721157DCC3F}"/>
              </a:ext>
            </a:extLst>
          </p:cNvPr>
          <p:cNvSpPr/>
          <p:nvPr/>
        </p:nvSpPr>
        <p:spPr>
          <a:xfrm>
            <a:off x="8038550" y="1359612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D55ABED2-FCF8-4F9C-BA6C-B0BFB76AB017}"/>
              </a:ext>
            </a:extLst>
          </p:cNvPr>
          <p:cNvSpPr txBox="1"/>
          <p:nvPr/>
        </p:nvSpPr>
        <p:spPr>
          <a:xfrm>
            <a:off x="8748865" y="1506022"/>
            <a:ext cx="899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:Player</a:t>
            </a:r>
            <a:endParaRPr lang="zh-TW" altLang="en-US" dirty="0"/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C1DCEE17-F8C2-4744-A18C-73643377836F}"/>
              </a:ext>
            </a:extLst>
          </p:cNvPr>
          <p:cNvSpPr txBox="1"/>
          <p:nvPr/>
        </p:nvSpPr>
        <p:spPr>
          <a:xfrm>
            <a:off x="10406490" y="1506022"/>
            <a:ext cx="120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:Opponent</a:t>
            </a:r>
            <a:endParaRPr lang="zh-TW" altLang="en-US" dirty="0"/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BA7E51B9-BB95-44FA-8690-9E074A030098}"/>
              </a:ext>
            </a:extLst>
          </p:cNvPr>
          <p:cNvSpPr txBox="1"/>
          <p:nvPr/>
        </p:nvSpPr>
        <p:spPr>
          <a:xfrm>
            <a:off x="6423935" y="1367522"/>
            <a:ext cx="834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α: -INF</a:t>
            </a:r>
          </a:p>
          <a:p>
            <a:r>
              <a:rPr lang="el-GR" altLang="zh-TW" dirty="0"/>
              <a:t>β</a:t>
            </a:r>
            <a:r>
              <a:rPr lang="en-US" altLang="zh-TW" dirty="0"/>
              <a:t>: INF</a:t>
            </a:r>
            <a:endParaRPr lang="zh-TW" altLang="en-US" dirty="0"/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90AB9F1A-482F-4F23-9171-5F527A2227A1}"/>
              </a:ext>
            </a:extLst>
          </p:cNvPr>
          <p:cNvSpPr txBox="1"/>
          <p:nvPr/>
        </p:nvSpPr>
        <p:spPr>
          <a:xfrm>
            <a:off x="4881768" y="2391096"/>
            <a:ext cx="834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α: -INF</a:t>
            </a:r>
          </a:p>
          <a:p>
            <a:r>
              <a:rPr lang="el-GR" altLang="zh-TW" dirty="0"/>
              <a:t>β</a:t>
            </a:r>
            <a:r>
              <a:rPr lang="en-US" altLang="zh-TW" dirty="0"/>
              <a:t>: 6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3C1831DE-FCCC-4FDD-8F19-6730B9D2B815}"/>
              </a:ext>
            </a:extLst>
          </p:cNvPr>
          <p:cNvSpPr txBox="1"/>
          <p:nvPr/>
        </p:nvSpPr>
        <p:spPr>
          <a:xfrm>
            <a:off x="3614283" y="3586655"/>
            <a:ext cx="834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α: 6</a:t>
            </a:r>
            <a:endParaRPr lang="en-US" altLang="zh-TW" b="1" dirty="0">
              <a:solidFill>
                <a:srgbClr val="FF0000"/>
              </a:solidFill>
            </a:endParaRPr>
          </a:p>
          <a:p>
            <a:r>
              <a:rPr lang="el-GR" altLang="zh-TW" dirty="0"/>
              <a:t>β</a:t>
            </a:r>
            <a:r>
              <a:rPr lang="en-US" altLang="zh-TW" dirty="0"/>
              <a:t>: INF</a:t>
            </a:r>
            <a:endParaRPr lang="zh-TW" altLang="en-US" dirty="0"/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C4C96C5F-3E54-4D46-A536-246C2D6C6FA7}"/>
              </a:ext>
            </a:extLst>
          </p:cNvPr>
          <p:cNvSpPr txBox="1"/>
          <p:nvPr/>
        </p:nvSpPr>
        <p:spPr>
          <a:xfrm>
            <a:off x="5949396" y="3586654"/>
            <a:ext cx="834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α: -INF</a:t>
            </a:r>
          </a:p>
          <a:p>
            <a:r>
              <a:rPr lang="el-GR" altLang="zh-TW" dirty="0"/>
              <a:t>β</a:t>
            </a:r>
            <a:r>
              <a:rPr lang="en-US" altLang="zh-TW" dirty="0"/>
              <a:t>: 6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112950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3BEBAA-18B2-47B1-B783-75A964929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Evaluate score at leaves</a:t>
            </a:r>
            <a:endParaRPr lang="zh-TW" altLang="en-US" dirty="0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BA1F618C-1C1A-42D9-A693-94513A87D25B}"/>
              </a:ext>
            </a:extLst>
          </p:cNvPr>
          <p:cNvSpPr/>
          <p:nvPr/>
        </p:nvSpPr>
        <p:spPr>
          <a:xfrm>
            <a:off x="4235669" y="2404241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7CB05B3-C76A-4A0E-8849-728E0BF0A440}"/>
              </a:ext>
            </a:extLst>
          </p:cNvPr>
          <p:cNvSpPr/>
          <p:nvPr/>
        </p:nvSpPr>
        <p:spPr>
          <a:xfrm>
            <a:off x="5764924" y="1359612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Now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A6EA90DF-9F0C-4B18-ACD4-E7F1C8EEFE6B}"/>
              </a:ext>
            </a:extLst>
          </p:cNvPr>
          <p:cNvSpPr/>
          <p:nvPr/>
        </p:nvSpPr>
        <p:spPr>
          <a:xfrm>
            <a:off x="7288926" y="2404241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06E9C0A-6452-497E-8090-BA2A893E583D}"/>
              </a:ext>
            </a:extLst>
          </p:cNvPr>
          <p:cNvSpPr/>
          <p:nvPr/>
        </p:nvSpPr>
        <p:spPr>
          <a:xfrm>
            <a:off x="2953406" y="3586655"/>
            <a:ext cx="662152" cy="6621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CE2226A-9CF8-4336-ADEE-F3A54E4C30F9}"/>
              </a:ext>
            </a:extLst>
          </p:cNvPr>
          <p:cNvSpPr/>
          <p:nvPr/>
        </p:nvSpPr>
        <p:spPr>
          <a:xfrm>
            <a:off x="5255173" y="3586655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09B4774-AC75-42C8-B2C6-7D1D0CB47B4B}"/>
              </a:ext>
            </a:extLst>
          </p:cNvPr>
          <p:cNvSpPr/>
          <p:nvPr/>
        </p:nvSpPr>
        <p:spPr>
          <a:xfrm>
            <a:off x="8424041" y="3586655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0B137E64-B018-4E62-8E71-F9B1EDA686DA}"/>
              </a:ext>
            </a:extLst>
          </p:cNvPr>
          <p:cNvSpPr/>
          <p:nvPr/>
        </p:nvSpPr>
        <p:spPr>
          <a:xfrm>
            <a:off x="2953406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37657DAA-A55C-4FBA-8F6F-AECEBFF904BE}"/>
              </a:ext>
            </a:extLst>
          </p:cNvPr>
          <p:cNvSpPr/>
          <p:nvPr/>
        </p:nvSpPr>
        <p:spPr>
          <a:xfrm>
            <a:off x="1676400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9892C0B8-A997-40E7-B62F-E6AF50FC9571}"/>
              </a:ext>
            </a:extLst>
          </p:cNvPr>
          <p:cNvSpPr/>
          <p:nvPr/>
        </p:nvSpPr>
        <p:spPr>
          <a:xfrm>
            <a:off x="4435365" y="4921469"/>
            <a:ext cx="662152" cy="66215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7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CD0BC0F4-B7E2-45FF-8E56-58AF6A2ED577}"/>
              </a:ext>
            </a:extLst>
          </p:cNvPr>
          <p:cNvSpPr/>
          <p:nvPr/>
        </p:nvSpPr>
        <p:spPr>
          <a:xfrm>
            <a:off x="5255173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D1DD0078-0469-41CC-A31D-CAA634B1A09F}"/>
              </a:ext>
            </a:extLst>
          </p:cNvPr>
          <p:cNvSpPr/>
          <p:nvPr/>
        </p:nvSpPr>
        <p:spPr>
          <a:xfrm>
            <a:off x="6074981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C5A818F9-3859-4E54-88CC-58DECCEBBEC7}"/>
              </a:ext>
            </a:extLst>
          </p:cNvPr>
          <p:cNvSpPr/>
          <p:nvPr/>
        </p:nvSpPr>
        <p:spPr>
          <a:xfrm>
            <a:off x="8424041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586CD234-5F03-42BA-A4C6-05385A830594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 flipH="1">
            <a:off x="4566745" y="2021764"/>
            <a:ext cx="1529255" cy="382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24A58914-4EA0-4A47-8564-6F87B02FD9D2}"/>
              </a:ext>
            </a:extLst>
          </p:cNvPr>
          <p:cNvCxnSpPr>
            <a:cxnSpLocks/>
            <a:stCxn id="4" idx="4"/>
            <a:endCxn id="7" idx="0"/>
          </p:cNvCxnSpPr>
          <p:nvPr/>
        </p:nvCxnSpPr>
        <p:spPr>
          <a:xfrm flipH="1">
            <a:off x="3284482" y="3066393"/>
            <a:ext cx="1282263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99B5C9DC-F7C0-4D05-B710-8B4BE20F07AD}"/>
              </a:ext>
            </a:extLst>
          </p:cNvPr>
          <p:cNvCxnSpPr>
            <a:cxnSpLocks/>
            <a:stCxn id="8" idx="0"/>
            <a:endCxn id="4" idx="4"/>
          </p:cNvCxnSpPr>
          <p:nvPr/>
        </p:nvCxnSpPr>
        <p:spPr>
          <a:xfrm flipH="1" flipV="1">
            <a:off x="4566745" y="3066393"/>
            <a:ext cx="1019504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F26FFA85-7787-4936-AF9A-7F44A51E0926}"/>
              </a:ext>
            </a:extLst>
          </p:cNvPr>
          <p:cNvCxnSpPr>
            <a:cxnSpLocks/>
            <a:stCxn id="11" idx="0"/>
            <a:endCxn id="7" idx="2"/>
          </p:cNvCxnSpPr>
          <p:nvPr/>
        </p:nvCxnSpPr>
        <p:spPr>
          <a:xfrm flipV="1">
            <a:off x="2007476" y="4248807"/>
            <a:ext cx="1277006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99FC1260-3997-4915-9BD7-4931422CE679}"/>
              </a:ext>
            </a:extLst>
          </p:cNvPr>
          <p:cNvCxnSpPr>
            <a:cxnSpLocks/>
            <a:stCxn id="10" idx="0"/>
            <a:endCxn id="7" idx="2"/>
          </p:cNvCxnSpPr>
          <p:nvPr/>
        </p:nvCxnSpPr>
        <p:spPr>
          <a:xfrm flipV="1">
            <a:off x="3284482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1ECD7B0C-AD56-47A8-8133-5DFE7F7A4A55}"/>
              </a:ext>
            </a:extLst>
          </p:cNvPr>
          <p:cNvCxnSpPr>
            <a:cxnSpLocks/>
            <a:stCxn id="12" idx="0"/>
            <a:endCxn id="8" idx="2"/>
          </p:cNvCxnSpPr>
          <p:nvPr/>
        </p:nvCxnSpPr>
        <p:spPr>
          <a:xfrm flipV="1">
            <a:off x="4766441" y="4248807"/>
            <a:ext cx="819808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1544808B-EE43-4312-A262-2537E2161D57}"/>
              </a:ext>
            </a:extLst>
          </p:cNvPr>
          <p:cNvCxnSpPr>
            <a:cxnSpLocks/>
            <a:stCxn id="13" idx="0"/>
            <a:endCxn id="8" idx="2"/>
          </p:cNvCxnSpPr>
          <p:nvPr/>
        </p:nvCxnSpPr>
        <p:spPr>
          <a:xfrm flipV="1">
            <a:off x="5586249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2114D6FD-1447-4EA6-A411-B09A8F00AF4D}"/>
              </a:ext>
            </a:extLst>
          </p:cNvPr>
          <p:cNvCxnSpPr>
            <a:cxnSpLocks/>
            <a:stCxn id="14" idx="0"/>
            <a:endCxn id="8" idx="2"/>
          </p:cNvCxnSpPr>
          <p:nvPr/>
        </p:nvCxnSpPr>
        <p:spPr>
          <a:xfrm flipH="1" flipV="1">
            <a:off x="5586249" y="4248807"/>
            <a:ext cx="819808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A5EC101B-1660-4DC8-B95D-6ED856B2D01F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H="1" flipV="1">
            <a:off x="6096000" y="2021764"/>
            <a:ext cx="1524002" cy="382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46F17454-19F8-41C9-A44B-A1CD3E6DC245}"/>
              </a:ext>
            </a:extLst>
          </p:cNvPr>
          <p:cNvCxnSpPr>
            <a:cxnSpLocks/>
            <a:stCxn id="9" idx="0"/>
            <a:endCxn id="6" idx="4"/>
          </p:cNvCxnSpPr>
          <p:nvPr/>
        </p:nvCxnSpPr>
        <p:spPr>
          <a:xfrm flipH="1" flipV="1">
            <a:off x="7620002" y="3066393"/>
            <a:ext cx="1135115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AF69E856-FF5E-4816-8B21-BB94932B66A1}"/>
              </a:ext>
            </a:extLst>
          </p:cNvPr>
          <p:cNvCxnSpPr>
            <a:cxnSpLocks/>
            <a:stCxn id="15" idx="0"/>
            <a:endCxn id="9" idx="2"/>
          </p:cNvCxnSpPr>
          <p:nvPr/>
        </p:nvCxnSpPr>
        <p:spPr>
          <a:xfrm flipV="1">
            <a:off x="8755117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EC0114F5-B3C4-4C3D-BFCD-EE3283B50729}"/>
              </a:ext>
            </a:extLst>
          </p:cNvPr>
          <p:cNvSpPr txBox="1"/>
          <p:nvPr/>
        </p:nvSpPr>
        <p:spPr>
          <a:xfrm>
            <a:off x="4960596" y="1886824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</a:t>
            </a:r>
            <a:endParaRPr lang="zh-TW" altLang="en-US" dirty="0"/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0F45A3CF-2EAE-475E-96AB-AE04F50A7876}"/>
              </a:ext>
            </a:extLst>
          </p:cNvPr>
          <p:cNvSpPr txBox="1"/>
          <p:nvPr/>
        </p:nvSpPr>
        <p:spPr>
          <a:xfrm>
            <a:off x="6994349" y="1883979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B</a:t>
            </a:r>
            <a:endParaRPr lang="zh-TW" altLang="en-US" dirty="0"/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B6B600C3-49B3-4990-B286-E1AB9238EEB0}"/>
              </a:ext>
            </a:extLst>
          </p:cNvPr>
          <p:cNvSpPr txBox="1"/>
          <p:nvPr/>
        </p:nvSpPr>
        <p:spPr>
          <a:xfrm>
            <a:off x="3649286" y="295719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</a:t>
            </a:r>
            <a:endParaRPr lang="zh-TW" altLang="en-US" dirty="0"/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97D89B65-DD39-4AB6-BC68-D51F15133ABB}"/>
              </a:ext>
            </a:extLst>
          </p:cNvPr>
          <p:cNvSpPr txBox="1"/>
          <p:nvPr/>
        </p:nvSpPr>
        <p:spPr>
          <a:xfrm>
            <a:off x="5184083" y="2999368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D</a:t>
            </a:r>
            <a:endParaRPr lang="zh-TW" altLang="en-US" dirty="0"/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40A2C2FD-232D-4D2F-9A65-5F9C6EB09F4A}"/>
              </a:ext>
            </a:extLst>
          </p:cNvPr>
          <p:cNvSpPr txBox="1"/>
          <p:nvPr/>
        </p:nvSpPr>
        <p:spPr>
          <a:xfrm>
            <a:off x="8369626" y="2962787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E</a:t>
            </a:r>
            <a:endParaRPr lang="zh-TW" altLang="en-US" dirty="0"/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17F0F211-1DF1-4B67-AAFB-C76F7834E28B}"/>
              </a:ext>
            </a:extLst>
          </p:cNvPr>
          <p:cNvSpPr txBox="1"/>
          <p:nvPr/>
        </p:nvSpPr>
        <p:spPr>
          <a:xfrm>
            <a:off x="2191263" y="4391934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F</a:t>
            </a:r>
            <a:endParaRPr lang="zh-TW" altLang="en-US" dirty="0"/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D7AF19BB-7A6C-42C6-8749-CE2AB0C6094A}"/>
              </a:ext>
            </a:extLst>
          </p:cNvPr>
          <p:cNvSpPr txBox="1"/>
          <p:nvPr/>
        </p:nvSpPr>
        <p:spPr>
          <a:xfrm>
            <a:off x="3273688" y="4391934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G</a:t>
            </a:r>
            <a:endParaRPr lang="zh-TW" altLang="en-US" dirty="0"/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10A6574D-0CD5-4C14-862F-6F5FA04727FA}"/>
              </a:ext>
            </a:extLst>
          </p:cNvPr>
          <p:cNvSpPr txBox="1"/>
          <p:nvPr/>
        </p:nvSpPr>
        <p:spPr>
          <a:xfrm>
            <a:off x="4734480" y="4386976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H</a:t>
            </a:r>
            <a:endParaRPr lang="zh-TW" altLang="en-US" dirty="0"/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C4E19A75-E04A-49DB-9C6C-5C67C8C25EEA}"/>
              </a:ext>
            </a:extLst>
          </p:cNvPr>
          <p:cNvSpPr txBox="1"/>
          <p:nvPr/>
        </p:nvSpPr>
        <p:spPr>
          <a:xfrm>
            <a:off x="5360133" y="446676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I</a:t>
            </a:r>
            <a:endParaRPr lang="zh-TW" altLang="en-US" dirty="0"/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6A7F3877-B1D3-43D7-9949-07D2B5CADFE5}"/>
              </a:ext>
            </a:extLst>
          </p:cNvPr>
          <p:cNvSpPr txBox="1"/>
          <p:nvPr/>
        </p:nvSpPr>
        <p:spPr>
          <a:xfrm>
            <a:off x="6216438" y="439572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J</a:t>
            </a:r>
            <a:endParaRPr lang="zh-TW" altLang="en-US" dirty="0"/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BA9A5B77-7181-4C65-8A34-B4FBBC2B3926}"/>
              </a:ext>
            </a:extLst>
          </p:cNvPr>
          <p:cNvSpPr txBox="1"/>
          <p:nvPr/>
        </p:nvSpPr>
        <p:spPr>
          <a:xfrm>
            <a:off x="8424041" y="439572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K</a:t>
            </a:r>
            <a:endParaRPr lang="zh-TW" altLang="en-US" dirty="0"/>
          </a:p>
        </p:txBody>
      </p:sp>
      <p:sp>
        <p:nvSpPr>
          <p:cNvPr id="41" name="橢圓 40">
            <a:extLst>
              <a:ext uri="{FF2B5EF4-FFF2-40B4-BE49-F238E27FC236}">
                <a16:creationId xmlns:a16="http://schemas.microsoft.com/office/drawing/2014/main" id="{354B9746-3CE5-4879-84CC-F5A9F7111321}"/>
              </a:ext>
            </a:extLst>
          </p:cNvPr>
          <p:cNvSpPr/>
          <p:nvPr/>
        </p:nvSpPr>
        <p:spPr>
          <a:xfrm>
            <a:off x="9752474" y="1359612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D76C0996-A0A1-4AD5-A4B7-A02F858721C3}"/>
              </a:ext>
            </a:extLst>
          </p:cNvPr>
          <p:cNvSpPr/>
          <p:nvPr/>
        </p:nvSpPr>
        <p:spPr>
          <a:xfrm>
            <a:off x="8038550" y="1359612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FD1F29A9-FF24-4862-A01A-AEDE1F89CFCC}"/>
              </a:ext>
            </a:extLst>
          </p:cNvPr>
          <p:cNvSpPr txBox="1"/>
          <p:nvPr/>
        </p:nvSpPr>
        <p:spPr>
          <a:xfrm>
            <a:off x="8748865" y="1506022"/>
            <a:ext cx="899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:Player</a:t>
            </a:r>
            <a:endParaRPr lang="zh-TW" altLang="en-US" dirty="0"/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F9956BD8-68BD-4E81-A0EE-76BDFBA5E99F}"/>
              </a:ext>
            </a:extLst>
          </p:cNvPr>
          <p:cNvSpPr txBox="1"/>
          <p:nvPr/>
        </p:nvSpPr>
        <p:spPr>
          <a:xfrm>
            <a:off x="10406490" y="1506022"/>
            <a:ext cx="120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:Opponent</a:t>
            </a:r>
            <a:endParaRPr lang="zh-TW" altLang="en-US" dirty="0"/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EF3EBDB1-1572-48D3-A6D6-6E3BC8C21E05}"/>
              </a:ext>
            </a:extLst>
          </p:cNvPr>
          <p:cNvSpPr txBox="1"/>
          <p:nvPr/>
        </p:nvSpPr>
        <p:spPr>
          <a:xfrm>
            <a:off x="6423935" y="1367522"/>
            <a:ext cx="834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α: -INF</a:t>
            </a:r>
          </a:p>
          <a:p>
            <a:r>
              <a:rPr lang="el-GR" altLang="zh-TW" dirty="0"/>
              <a:t>β</a:t>
            </a:r>
            <a:r>
              <a:rPr lang="en-US" altLang="zh-TW" dirty="0"/>
              <a:t>: INF</a:t>
            </a:r>
            <a:endParaRPr lang="zh-TW" altLang="en-US" dirty="0"/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FDE5B8E3-51BF-43E8-9FF5-CDFCAC45A40A}"/>
              </a:ext>
            </a:extLst>
          </p:cNvPr>
          <p:cNvSpPr txBox="1"/>
          <p:nvPr/>
        </p:nvSpPr>
        <p:spPr>
          <a:xfrm>
            <a:off x="4881768" y="2391096"/>
            <a:ext cx="834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α: -INF</a:t>
            </a:r>
          </a:p>
          <a:p>
            <a:r>
              <a:rPr lang="el-GR" altLang="zh-TW" dirty="0"/>
              <a:t>β</a:t>
            </a:r>
            <a:r>
              <a:rPr lang="en-US" altLang="zh-TW" dirty="0"/>
              <a:t>: 6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CC873E82-D114-4145-BCCB-BE9FC900C2BC}"/>
              </a:ext>
            </a:extLst>
          </p:cNvPr>
          <p:cNvSpPr txBox="1"/>
          <p:nvPr/>
        </p:nvSpPr>
        <p:spPr>
          <a:xfrm>
            <a:off x="3614283" y="3586655"/>
            <a:ext cx="834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α: 6</a:t>
            </a:r>
            <a:endParaRPr lang="en-US" altLang="zh-TW" b="1" dirty="0">
              <a:solidFill>
                <a:srgbClr val="FF0000"/>
              </a:solidFill>
            </a:endParaRPr>
          </a:p>
          <a:p>
            <a:r>
              <a:rPr lang="el-GR" altLang="zh-TW" dirty="0"/>
              <a:t>β</a:t>
            </a:r>
            <a:r>
              <a:rPr lang="en-US" altLang="zh-TW" dirty="0"/>
              <a:t>: INF</a:t>
            </a:r>
            <a:endParaRPr lang="zh-TW" altLang="en-US" dirty="0"/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556A5880-214A-4D3B-A16B-0EB528355455}"/>
              </a:ext>
            </a:extLst>
          </p:cNvPr>
          <p:cNvSpPr txBox="1"/>
          <p:nvPr/>
        </p:nvSpPr>
        <p:spPr>
          <a:xfrm>
            <a:off x="5949396" y="3586654"/>
            <a:ext cx="834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α: -INF</a:t>
            </a:r>
          </a:p>
          <a:p>
            <a:r>
              <a:rPr lang="el-GR" altLang="zh-TW" dirty="0"/>
              <a:t>β</a:t>
            </a:r>
            <a:r>
              <a:rPr lang="en-US" altLang="zh-TW" dirty="0"/>
              <a:t>: 6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425536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3BEBAA-18B2-47B1-B783-75A964929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Update alpha</a:t>
            </a:r>
            <a:endParaRPr lang="zh-TW" altLang="en-US" dirty="0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BA1F618C-1C1A-42D9-A693-94513A87D25B}"/>
              </a:ext>
            </a:extLst>
          </p:cNvPr>
          <p:cNvSpPr/>
          <p:nvPr/>
        </p:nvSpPr>
        <p:spPr>
          <a:xfrm>
            <a:off x="4235669" y="2404241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7CB05B3-C76A-4A0E-8849-728E0BF0A440}"/>
              </a:ext>
            </a:extLst>
          </p:cNvPr>
          <p:cNvSpPr/>
          <p:nvPr/>
        </p:nvSpPr>
        <p:spPr>
          <a:xfrm>
            <a:off x="5764924" y="1359612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Now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A6EA90DF-9F0C-4B18-ACD4-E7F1C8EEFE6B}"/>
              </a:ext>
            </a:extLst>
          </p:cNvPr>
          <p:cNvSpPr/>
          <p:nvPr/>
        </p:nvSpPr>
        <p:spPr>
          <a:xfrm>
            <a:off x="7288926" y="2404241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06E9C0A-6452-497E-8090-BA2A893E583D}"/>
              </a:ext>
            </a:extLst>
          </p:cNvPr>
          <p:cNvSpPr/>
          <p:nvPr/>
        </p:nvSpPr>
        <p:spPr>
          <a:xfrm>
            <a:off x="2953406" y="3586655"/>
            <a:ext cx="662152" cy="6621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CE2226A-9CF8-4336-ADEE-F3A54E4C30F9}"/>
              </a:ext>
            </a:extLst>
          </p:cNvPr>
          <p:cNvSpPr/>
          <p:nvPr/>
        </p:nvSpPr>
        <p:spPr>
          <a:xfrm>
            <a:off x="5255173" y="3586655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09B4774-AC75-42C8-B2C6-7D1D0CB47B4B}"/>
              </a:ext>
            </a:extLst>
          </p:cNvPr>
          <p:cNvSpPr/>
          <p:nvPr/>
        </p:nvSpPr>
        <p:spPr>
          <a:xfrm>
            <a:off x="8424041" y="3586655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0B137E64-B018-4E62-8E71-F9B1EDA686DA}"/>
              </a:ext>
            </a:extLst>
          </p:cNvPr>
          <p:cNvSpPr/>
          <p:nvPr/>
        </p:nvSpPr>
        <p:spPr>
          <a:xfrm>
            <a:off x="2953406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37657DAA-A55C-4FBA-8F6F-AECEBFF904BE}"/>
              </a:ext>
            </a:extLst>
          </p:cNvPr>
          <p:cNvSpPr/>
          <p:nvPr/>
        </p:nvSpPr>
        <p:spPr>
          <a:xfrm>
            <a:off x="1676400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9892C0B8-A997-40E7-B62F-E6AF50FC9571}"/>
              </a:ext>
            </a:extLst>
          </p:cNvPr>
          <p:cNvSpPr/>
          <p:nvPr/>
        </p:nvSpPr>
        <p:spPr>
          <a:xfrm>
            <a:off x="4435365" y="4921469"/>
            <a:ext cx="662152" cy="66215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7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CD0BC0F4-B7E2-45FF-8E56-58AF6A2ED577}"/>
              </a:ext>
            </a:extLst>
          </p:cNvPr>
          <p:cNvSpPr/>
          <p:nvPr/>
        </p:nvSpPr>
        <p:spPr>
          <a:xfrm>
            <a:off x="5255173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D1DD0078-0469-41CC-A31D-CAA634B1A09F}"/>
              </a:ext>
            </a:extLst>
          </p:cNvPr>
          <p:cNvSpPr/>
          <p:nvPr/>
        </p:nvSpPr>
        <p:spPr>
          <a:xfrm>
            <a:off x="6074981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C5A818F9-3859-4E54-88CC-58DECCEBBEC7}"/>
              </a:ext>
            </a:extLst>
          </p:cNvPr>
          <p:cNvSpPr/>
          <p:nvPr/>
        </p:nvSpPr>
        <p:spPr>
          <a:xfrm>
            <a:off x="8424041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586CD234-5F03-42BA-A4C6-05385A830594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 flipH="1">
            <a:off x="4566745" y="2021764"/>
            <a:ext cx="1529255" cy="382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24A58914-4EA0-4A47-8564-6F87B02FD9D2}"/>
              </a:ext>
            </a:extLst>
          </p:cNvPr>
          <p:cNvCxnSpPr>
            <a:cxnSpLocks/>
            <a:stCxn id="4" idx="4"/>
            <a:endCxn id="7" idx="0"/>
          </p:cNvCxnSpPr>
          <p:nvPr/>
        </p:nvCxnSpPr>
        <p:spPr>
          <a:xfrm flipH="1">
            <a:off x="3284482" y="3066393"/>
            <a:ext cx="1282263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99B5C9DC-F7C0-4D05-B710-8B4BE20F07AD}"/>
              </a:ext>
            </a:extLst>
          </p:cNvPr>
          <p:cNvCxnSpPr>
            <a:cxnSpLocks/>
            <a:stCxn id="8" idx="0"/>
            <a:endCxn id="4" idx="4"/>
          </p:cNvCxnSpPr>
          <p:nvPr/>
        </p:nvCxnSpPr>
        <p:spPr>
          <a:xfrm flipH="1" flipV="1">
            <a:off x="4566745" y="3066393"/>
            <a:ext cx="1019504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F26FFA85-7787-4936-AF9A-7F44A51E0926}"/>
              </a:ext>
            </a:extLst>
          </p:cNvPr>
          <p:cNvCxnSpPr>
            <a:cxnSpLocks/>
            <a:stCxn id="11" idx="0"/>
            <a:endCxn id="7" idx="2"/>
          </p:cNvCxnSpPr>
          <p:nvPr/>
        </p:nvCxnSpPr>
        <p:spPr>
          <a:xfrm flipV="1">
            <a:off x="2007476" y="4248807"/>
            <a:ext cx="1277006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99FC1260-3997-4915-9BD7-4931422CE679}"/>
              </a:ext>
            </a:extLst>
          </p:cNvPr>
          <p:cNvCxnSpPr>
            <a:cxnSpLocks/>
            <a:stCxn id="10" idx="0"/>
            <a:endCxn id="7" idx="2"/>
          </p:cNvCxnSpPr>
          <p:nvPr/>
        </p:nvCxnSpPr>
        <p:spPr>
          <a:xfrm flipV="1">
            <a:off x="3284482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1ECD7B0C-AD56-47A8-8133-5DFE7F7A4A55}"/>
              </a:ext>
            </a:extLst>
          </p:cNvPr>
          <p:cNvCxnSpPr>
            <a:cxnSpLocks/>
            <a:stCxn id="12" idx="0"/>
            <a:endCxn id="8" idx="2"/>
          </p:cNvCxnSpPr>
          <p:nvPr/>
        </p:nvCxnSpPr>
        <p:spPr>
          <a:xfrm flipV="1">
            <a:off x="4766441" y="4248807"/>
            <a:ext cx="819808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1544808B-EE43-4312-A262-2537E2161D57}"/>
              </a:ext>
            </a:extLst>
          </p:cNvPr>
          <p:cNvCxnSpPr>
            <a:cxnSpLocks/>
            <a:stCxn id="13" idx="0"/>
            <a:endCxn id="8" idx="2"/>
          </p:cNvCxnSpPr>
          <p:nvPr/>
        </p:nvCxnSpPr>
        <p:spPr>
          <a:xfrm flipV="1">
            <a:off x="5586249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2114D6FD-1447-4EA6-A411-B09A8F00AF4D}"/>
              </a:ext>
            </a:extLst>
          </p:cNvPr>
          <p:cNvCxnSpPr>
            <a:cxnSpLocks/>
            <a:stCxn id="14" idx="0"/>
            <a:endCxn id="8" idx="2"/>
          </p:cNvCxnSpPr>
          <p:nvPr/>
        </p:nvCxnSpPr>
        <p:spPr>
          <a:xfrm flipH="1" flipV="1">
            <a:off x="5586249" y="4248807"/>
            <a:ext cx="819808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A5EC101B-1660-4DC8-B95D-6ED856B2D01F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H="1" flipV="1">
            <a:off x="6096000" y="2021764"/>
            <a:ext cx="1524002" cy="382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46F17454-19F8-41C9-A44B-A1CD3E6DC245}"/>
              </a:ext>
            </a:extLst>
          </p:cNvPr>
          <p:cNvCxnSpPr>
            <a:cxnSpLocks/>
            <a:stCxn id="9" idx="0"/>
            <a:endCxn id="6" idx="4"/>
          </p:cNvCxnSpPr>
          <p:nvPr/>
        </p:nvCxnSpPr>
        <p:spPr>
          <a:xfrm flipH="1" flipV="1">
            <a:off x="7620002" y="3066393"/>
            <a:ext cx="1135115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AF69E856-FF5E-4816-8B21-BB94932B66A1}"/>
              </a:ext>
            </a:extLst>
          </p:cNvPr>
          <p:cNvCxnSpPr>
            <a:cxnSpLocks/>
            <a:stCxn id="15" idx="0"/>
            <a:endCxn id="9" idx="2"/>
          </p:cNvCxnSpPr>
          <p:nvPr/>
        </p:nvCxnSpPr>
        <p:spPr>
          <a:xfrm flipV="1">
            <a:off x="8755117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EC0114F5-B3C4-4C3D-BFCD-EE3283B50729}"/>
              </a:ext>
            </a:extLst>
          </p:cNvPr>
          <p:cNvSpPr txBox="1"/>
          <p:nvPr/>
        </p:nvSpPr>
        <p:spPr>
          <a:xfrm>
            <a:off x="4960596" y="1886824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</a:t>
            </a:r>
            <a:endParaRPr lang="zh-TW" altLang="en-US" dirty="0"/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0F45A3CF-2EAE-475E-96AB-AE04F50A7876}"/>
              </a:ext>
            </a:extLst>
          </p:cNvPr>
          <p:cNvSpPr txBox="1"/>
          <p:nvPr/>
        </p:nvSpPr>
        <p:spPr>
          <a:xfrm>
            <a:off x="6994349" y="1883979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B</a:t>
            </a:r>
            <a:endParaRPr lang="zh-TW" altLang="en-US" dirty="0"/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B6B600C3-49B3-4990-B286-E1AB9238EEB0}"/>
              </a:ext>
            </a:extLst>
          </p:cNvPr>
          <p:cNvSpPr txBox="1"/>
          <p:nvPr/>
        </p:nvSpPr>
        <p:spPr>
          <a:xfrm>
            <a:off x="3649286" y="295719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</a:t>
            </a:r>
            <a:endParaRPr lang="zh-TW" altLang="en-US" dirty="0"/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97D89B65-DD39-4AB6-BC68-D51F15133ABB}"/>
              </a:ext>
            </a:extLst>
          </p:cNvPr>
          <p:cNvSpPr txBox="1"/>
          <p:nvPr/>
        </p:nvSpPr>
        <p:spPr>
          <a:xfrm>
            <a:off x="5184083" y="2999368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D</a:t>
            </a:r>
            <a:endParaRPr lang="zh-TW" altLang="en-US" dirty="0"/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40A2C2FD-232D-4D2F-9A65-5F9C6EB09F4A}"/>
              </a:ext>
            </a:extLst>
          </p:cNvPr>
          <p:cNvSpPr txBox="1"/>
          <p:nvPr/>
        </p:nvSpPr>
        <p:spPr>
          <a:xfrm>
            <a:off x="8369626" y="2962787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E</a:t>
            </a:r>
            <a:endParaRPr lang="zh-TW" altLang="en-US" dirty="0"/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17F0F211-1DF1-4B67-AAFB-C76F7834E28B}"/>
              </a:ext>
            </a:extLst>
          </p:cNvPr>
          <p:cNvSpPr txBox="1"/>
          <p:nvPr/>
        </p:nvSpPr>
        <p:spPr>
          <a:xfrm>
            <a:off x="2191263" y="4391934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F</a:t>
            </a:r>
            <a:endParaRPr lang="zh-TW" altLang="en-US" dirty="0"/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D7AF19BB-7A6C-42C6-8749-CE2AB0C6094A}"/>
              </a:ext>
            </a:extLst>
          </p:cNvPr>
          <p:cNvSpPr txBox="1"/>
          <p:nvPr/>
        </p:nvSpPr>
        <p:spPr>
          <a:xfrm>
            <a:off x="3273688" y="4391934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G</a:t>
            </a:r>
            <a:endParaRPr lang="zh-TW" altLang="en-US" dirty="0"/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10A6574D-0CD5-4C14-862F-6F5FA04727FA}"/>
              </a:ext>
            </a:extLst>
          </p:cNvPr>
          <p:cNvSpPr txBox="1"/>
          <p:nvPr/>
        </p:nvSpPr>
        <p:spPr>
          <a:xfrm>
            <a:off x="4734480" y="4386976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H</a:t>
            </a:r>
            <a:endParaRPr lang="zh-TW" altLang="en-US" dirty="0"/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C4E19A75-E04A-49DB-9C6C-5C67C8C25EEA}"/>
              </a:ext>
            </a:extLst>
          </p:cNvPr>
          <p:cNvSpPr txBox="1"/>
          <p:nvPr/>
        </p:nvSpPr>
        <p:spPr>
          <a:xfrm>
            <a:off x="5360133" y="446676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I</a:t>
            </a:r>
            <a:endParaRPr lang="zh-TW" altLang="en-US" dirty="0"/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6A7F3877-B1D3-43D7-9949-07D2B5CADFE5}"/>
              </a:ext>
            </a:extLst>
          </p:cNvPr>
          <p:cNvSpPr txBox="1"/>
          <p:nvPr/>
        </p:nvSpPr>
        <p:spPr>
          <a:xfrm>
            <a:off x="6216438" y="439572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J</a:t>
            </a:r>
            <a:endParaRPr lang="zh-TW" altLang="en-US" dirty="0"/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BA9A5B77-7181-4C65-8A34-B4FBBC2B3926}"/>
              </a:ext>
            </a:extLst>
          </p:cNvPr>
          <p:cNvSpPr txBox="1"/>
          <p:nvPr/>
        </p:nvSpPr>
        <p:spPr>
          <a:xfrm>
            <a:off x="8424041" y="439572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K</a:t>
            </a:r>
            <a:endParaRPr lang="zh-TW" altLang="en-US" dirty="0"/>
          </a:p>
        </p:txBody>
      </p:sp>
      <p:sp>
        <p:nvSpPr>
          <p:cNvPr id="41" name="橢圓 40">
            <a:extLst>
              <a:ext uri="{FF2B5EF4-FFF2-40B4-BE49-F238E27FC236}">
                <a16:creationId xmlns:a16="http://schemas.microsoft.com/office/drawing/2014/main" id="{354B9746-3CE5-4879-84CC-F5A9F7111321}"/>
              </a:ext>
            </a:extLst>
          </p:cNvPr>
          <p:cNvSpPr/>
          <p:nvPr/>
        </p:nvSpPr>
        <p:spPr>
          <a:xfrm>
            <a:off x="9752474" y="1359612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D76C0996-A0A1-4AD5-A4B7-A02F858721C3}"/>
              </a:ext>
            </a:extLst>
          </p:cNvPr>
          <p:cNvSpPr/>
          <p:nvPr/>
        </p:nvSpPr>
        <p:spPr>
          <a:xfrm>
            <a:off x="8038550" y="1359612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FD1F29A9-FF24-4862-A01A-AEDE1F89CFCC}"/>
              </a:ext>
            </a:extLst>
          </p:cNvPr>
          <p:cNvSpPr txBox="1"/>
          <p:nvPr/>
        </p:nvSpPr>
        <p:spPr>
          <a:xfrm>
            <a:off x="8748865" y="1506022"/>
            <a:ext cx="899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:Player</a:t>
            </a:r>
            <a:endParaRPr lang="zh-TW" altLang="en-US" dirty="0"/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F9956BD8-68BD-4E81-A0EE-76BDFBA5E99F}"/>
              </a:ext>
            </a:extLst>
          </p:cNvPr>
          <p:cNvSpPr txBox="1"/>
          <p:nvPr/>
        </p:nvSpPr>
        <p:spPr>
          <a:xfrm>
            <a:off x="10406490" y="1506022"/>
            <a:ext cx="120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:Opponent</a:t>
            </a:r>
            <a:endParaRPr lang="zh-TW" altLang="en-US" dirty="0"/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EF3EBDB1-1572-48D3-A6D6-6E3BC8C21E05}"/>
              </a:ext>
            </a:extLst>
          </p:cNvPr>
          <p:cNvSpPr txBox="1"/>
          <p:nvPr/>
        </p:nvSpPr>
        <p:spPr>
          <a:xfrm>
            <a:off x="6423935" y="1367522"/>
            <a:ext cx="834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α: -INF</a:t>
            </a:r>
          </a:p>
          <a:p>
            <a:r>
              <a:rPr lang="el-GR" altLang="zh-TW" dirty="0"/>
              <a:t>β</a:t>
            </a:r>
            <a:r>
              <a:rPr lang="en-US" altLang="zh-TW" dirty="0"/>
              <a:t>: INF</a:t>
            </a:r>
            <a:endParaRPr lang="zh-TW" altLang="en-US" dirty="0"/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FDE5B8E3-51BF-43E8-9FF5-CDFCAC45A40A}"/>
              </a:ext>
            </a:extLst>
          </p:cNvPr>
          <p:cNvSpPr txBox="1"/>
          <p:nvPr/>
        </p:nvSpPr>
        <p:spPr>
          <a:xfrm>
            <a:off x="4881768" y="2391096"/>
            <a:ext cx="834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α: -INF</a:t>
            </a:r>
          </a:p>
          <a:p>
            <a:r>
              <a:rPr lang="el-GR" altLang="zh-TW" dirty="0"/>
              <a:t>β</a:t>
            </a:r>
            <a:r>
              <a:rPr lang="en-US" altLang="zh-TW" dirty="0"/>
              <a:t>: 6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CC873E82-D114-4145-BCCB-BE9FC900C2BC}"/>
              </a:ext>
            </a:extLst>
          </p:cNvPr>
          <p:cNvSpPr txBox="1"/>
          <p:nvPr/>
        </p:nvSpPr>
        <p:spPr>
          <a:xfrm>
            <a:off x="3614283" y="3586655"/>
            <a:ext cx="834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α: 6</a:t>
            </a:r>
            <a:endParaRPr lang="en-US" altLang="zh-TW" b="1" dirty="0">
              <a:solidFill>
                <a:srgbClr val="FF0000"/>
              </a:solidFill>
            </a:endParaRPr>
          </a:p>
          <a:p>
            <a:r>
              <a:rPr lang="el-GR" altLang="zh-TW" dirty="0"/>
              <a:t>β</a:t>
            </a:r>
            <a:r>
              <a:rPr lang="en-US" altLang="zh-TW" dirty="0"/>
              <a:t>: INF</a:t>
            </a:r>
            <a:endParaRPr lang="zh-TW" altLang="en-US" dirty="0"/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556A5880-214A-4D3B-A16B-0EB528355455}"/>
              </a:ext>
            </a:extLst>
          </p:cNvPr>
          <p:cNvSpPr txBox="1"/>
          <p:nvPr/>
        </p:nvSpPr>
        <p:spPr>
          <a:xfrm>
            <a:off x="5949396" y="3586654"/>
            <a:ext cx="834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α: </a:t>
            </a:r>
            <a:r>
              <a:rPr lang="en-US" altLang="zh-TW" b="1" dirty="0">
                <a:solidFill>
                  <a:srgbClr val="FF0000"/>
                </a:solidFill>
              </a:rPr>
              <a:t>7</a:t>
            </a:r>
          </a:p>
          <a:p>
            <a:r>
              <a:rPr lang="el-GR" altLang="zh-TW" dirty="0"/>
              <a:t>β</a:t>
            </a:r>
            <a:r>
              <a:rPr lang="en-US" altLang="zh-TW" dirty="0"/>
              <a:t>: 6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159927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3BEBAA-18B2-47B1-B783-75A964929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Alpha &gt;= beta in a player node, stop searching</a:t>
            </a:r>
            <a:endParaRPr lang="zh-TW" altLang="en-US" dirty="0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BA1F618C-1C1A-42D9-A693-94513A87D25B}"/>
              </a:ext>
            </a:extLst>
          </p:cNvPr>
          <p:cNvSpPr/>
          <p:nvPr/>
        </p:nvSpPr>
        <p:spPr>
          <a:xfrm>
            <a:off x="4235669" y="2404241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7CB05B3-C76A-4A0E-8849-728E0BF0A440}"/>
              </a:ext>
            </a:extLst>
          </p:cNvPr>
          <p:cNvSpPr/>
          <p:nvPr/>
        </p:nvSpPr>
        <p:spPr>
          <a:xfrm>
            <a:off x="5764924" y="1359612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Now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A6EA90DF-9F0C-4B18-ACD4-E7F1C8EEFE6B}"/>
              </a:ext>
            </a:extLst>
          </p:cNvPr>
          <p:cNvSpPr/>
          <p:nvPr/>
        </p:nvSpPr>
        <p:spPr>
          <a:xfrm>
            <a:off x="7288926" y="2404241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06E9C0A-6452-497E-8090-BA2A893E583D}"/>
              </a:ext>
            </a:extLst>
          </p:cNvPr>
          <p:cNvSpPr/>
          <p:nvPr/>
        </p:nvSpPr>
        <p:spPr>
          <a:xfrm>
            <a:off x="2953406" y="3586655"/>
            <a:ext cx="662152" cy="6621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CE2226A-9CF8-4336-ADEE-F3A54E4C30F9}"/>
              </a:ext>
            </a:extLst>
          </p:cNvPr>
          <p:cNvSpPr/>
          <p:nvPr/>
        </p:nvSpPr>
        <p:spPr>
          <a:xfrm>
            <a:off x="5255173" y="3586655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7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09B4774-AC75-42C8-B2C6-7D1D0CB47B4B}"/>
              </a:ext>
            </a:extLst>
          </p:cNvPr>
          <p:cNvSpPr/>
          <p:nvPr/>
        </p:nvSpPr>
        <p:spPr>
          <a:xfrm>
            <a:off x="8424041" y="3586655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0B137E64-B018-4E62-8E71-F9B1EDA686DA}"/>
              </a:ext>
            </a:extLst>
          </p:cNvPr>
          <p:cNvSpPr/>
          <p:nvPr/>
        </p:nvSpPr>
        <p:spPr>
          <a:xfrm>
            <a:off x="2953406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37657DAA-A55C-4FBA-8F6F-AECEBFF904BE}"/>
              </a:ext>
            </a:extLst>
          </p:cNvPr>
          <p:cNvSpPr/>
          <p:nvPr/>
        </p:nvSpPr>
        <p:spPr>
          <a:xfrm>
            <a:off x="1676400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9892C0B8-A997-40E7-B62F-E6AF50FC9571}"/>
              </a:ext>
            </a:extLst>
          </p:cNvPr>
          <p:cNvSpPr/>
          <p:nvPr/>
        </p:nvSpPr>
        <p:spPr>
          <a:xfrm>
            <a:off x="4435365" y="4921469"/>
            <a:ext cx="662152" cy="66215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7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CD0BC0F4-B7E2-45FF-8E56-58AF6A2ED577}"/>
              </a:ext>
            </a:extLst>
          </p:cNvPr>
          <p:cNvSpPr/>
          <p:nvPr/>
        </p:nvSpPr>
        <p:spPr>
          <a:xfrm>
            <a:off x="5255173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D1DD0078-0469-41CC-A31D-CAA634B1A09F}"/>
              </a:ext>
            </a:extLst>
          </p:cNvPr>
          <p:cNvSpPr/>
          <p:nvPr/>
        </p:nvSpPr>
        <p:spPr>
          <a:xfrm>
            <a:off x="6074981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C5A818F9-3859-4E54-88CC-58DECCEBBEC7}"/>
              </a:ext>
            </a:extLst>
          </p:cNvPr>
          <p:cNvSpPr/>
          <p:nvPr/>
        </p:nvSpPr>
        <p:spPr>
          <a:xfrm>
            <a:off x="8424041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586CD234-5F03-42BA-A4C6-05385A830594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 flipH="1">
            <a:off x="4566745" y="2021764"/>
            <a:ext cx="1529255" cy="382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24A58914-4EA0-4A47-8564-6F87B02FD9D2}"/>
              </a:ext>
            </a:extLst>
          </p:cNvPr>
          <p:cNvCxnSpPr>
            <a:cxnSpLocks/>
            <a:stCxn id="4" idx="4"/>
            <a:endCxn id="7" idx="0"/>
          </p:cNvCxnSpPr>
          <p:nvPr/>
        </p:nvCxnSpPr>
        <p:spPr>
          <a:xfrm flipH="1">
            <a:off x="3284482" y="3066393"/>
            <a:ext cx="1282263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99B5C9DC-F7C0-4D05-B710-8B4BE20F07AD}"/>
              </a:ext>
            </a:extLst>
          </p:cNvPr>
          <p:cNvCxnSpPr>
            <a:cxnSpLocks/>
            <a:stCxn id="8" idx="0"/>
            <a:endCxn id="4" idx="4"/>
          </p:cNvCxnSpPr>
          <p:nvPr/>
        </p:nvCxnSpPr>
        <p:spPr>
          <a:xfrm flipH="1" flipV="1">
            <a:off x="4566745" y="3066393"/>
            <a:ext cx="1019504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F26FFA85-7787-4936-AF9A-7F44A51E0926}"/>
              </a:ext>
            </a:extLst>
          </p:cNvPr>
          <p:cNvCxnSpPr>
            <a:cxnSpLocks/>
            <a:stCxn id="11" idx="0"/>
            <a:endCxn id="7" idx="2"/>
          </p:cNvCxnSpPr>
          <p:nvPr/>
        </p:nvCxnSpPr>
        <p:spPr>
          <a:xfrm flipV="1">
            <a:off x="2007476" y="4248807"/>
            <a:ext cx="1277006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99FC1260-3997-4915-9BD7-4931422CE679}"/>
              </a:ext>
            </a:extLst>
          </p:cNvPr>
          <p:cNvCxnSpPr>
            <a:cxnSpLocks/>
            <a:stCxn id="10" idx="0"/>
            <a:endCxn id="7" idx="2"/>
          </p:cNvCxnSpPr>
          <p:nvPr/>
        </p:nvCxnSpPr>
        <p:spPr>
          <a:xfrm flipV="1">
            <a:off x="3284482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1ECD7B0C-AD56-47A8-8133-5DFE7F7A4A55}"/>
              </a:ext>
            </a:extLst>
          </p:cNvPr>
          <p:cNvCxnSpPr>
            <a:cxnSpLocks/>
            <a:stCxn id="12" idx="0"/>
            <a:endCxn id="8" idx="2"/>
          </p:cNvCxnSpPr>
          <p:nvPr/>
        </p:nvCxnSpPr>
        <p:spPr>
          <a:xfrm flipV="1">
            <a:off x="4766441" y="4248807"/>
            <a:ext cx="819808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1544808B-EE43-4312-A262-2537E2161D57}"/>
              </a:ext>
            </a:extLst>
          </p:cNvPr>
          <p:cNvCxnSpPr>
            <a:cxnSpLocks/>
            <a:stCxn id="13" idx="0"/>
            <a:endCxn id="8" idx="2"/>
          </p:cNvCxnSpPr>
          <p:nvPr/>
        </p:nvCxnSpPr>
        <p:spPr>
          <a:xfrm flipV="1">
            <a:off x="5586249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2114D6FD-1447-4EA6-A411-B09A8F00AF4D}"/>
              </a:ext>
            </a:extLst>
          </p:cNvPr>
          <p:cNvCxnSpPr>
            <a:cxnSpLocks/>
            <a:stCxn id="14" idx="0"/>
            <a:endCxn id="8" idx="2"/>
          </p:cNvCxnSpPr>
          <p:nvPr/>
        </p:nvCxnSpPr>
        <p:spPr>
          <a:xfrm flipH="1" flipV="1">
            <a:off x="5586249" y="4248807"/>
            <a:ext cx="819808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A5EC101B-1660-4DC8-B95D-6ED856B2D01F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H="1" flipV="1">
            <a:off x="6096000" y="2021764"/>
            <a:ext cx="1524002" cy="382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46F17454-19F8-41C9-A44B-A1CD3E6DC245}"/>
              </a:ext>
            </a:extLst>
          </p:cNvPr>
          <p:cNvCxnSpPr>
            <a:cxnSpLocks/>
            <a:stCxn id="9" idx="0"/>
            <a:endCxn id="6" idx="4"/>
          </p:cNvCxnSpPr>
          <p:nvPr/>
        </p:nvCxnSpPr>
        <p:spPr>
          <a:xfrm flipH="1" flipV="1">
            <a:off x="7620002" y="3066393"/>
            <a:ext cx="1135115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AF69E856-FF5E-4816-8B21-BB94932B66A1}"/>
              </a:ext>
            </a:extLst>
          </p:cNvPr>
          <p:cNvCxnSpPr>
            <a:cxnSpLocks/>
            <a:stCxn id="15" idx="0"/>
            <a:endCxn id="9" idx="2"/>
          </p:cNvCxnSpPr>
          <p:nvPr/>
        </p:nvCxnSpPr>
        <p:spPr>
          <a:xfrm flipV="1">
            <a:off x="8755117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EC0114F5-B3C4-4C3D-BFCD-EE3283B50729}"/>
              </a:ext>
            </a:extLst>
          </p:cNvPr>
          <p:cNvSpPr txBox="1"/>
          <p:nvPr/>
        </p:nvSpPr>
        <p:spPr>
          <a:xfrm>
            <a:off x="4960596" y="1886824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</a:t>
            </a:r>
            <a:endParaRPr lang="zh-TW" altLang="en-US" dirty="0"/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0F45A3CF-2EAE-475E-96AB-AE04F50A7876}"/>
              </a:ext>
            </a:extLst>
          </p:cNvPr>
          <p:cNvSpPr txBox="1"/>
          <p:nvPr/>
        </p:nvSpPr>
        <p:spPr>
          <a:xfrm>
            <a:off x="6994349" y="1883979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B</a:t>
            </a:r>
            <a:endParaRPr lang="zh-TW" altLang="en-US" dirty="0"/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B6B600C3-49B3-4990-B286-E1AB9238EEB0}"/>
              </a:ext>
            </a:extLst>
          </p:cNvPr>
          <p:cNvSpPr txBox="1"/>
          <p:nvPr/>
        </p:nvSpPr>
        <p:spPr>
          <a:xfrm>
            <a:off x="3649286" y="295719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</a:t>
            </a:r>
            <a:endParaRPr lang="zh-TW" altLang="en-US" dirty="0"/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97D89B65-DD39-4AB6-BC68-D51F15133ABB}"/>
              </a:ext>
            </a:extLst>
          </p:cNvPr>
          <p:cNvSpPr txBox="1"/>
          <p:nvPr/>
        </p:nvSpPr>
        <p:spPr>
          <a:xfrm>
            <a:off x="5184083" y="2999368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D</a:t>
            </a:r>
            <a:endParaRPr lang="zh-TW" altLang="en-US" dirty="0"/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40A2C2FD-232D-4D2F-9A65-5F9C6EB09F4A}"/>
              </a:ext>
            </a:extLst>
          </p:cNvPr>
          <p:cNvSpPr txBox="1"/>
          <p:nvPr/>
        </p:nvSpPr>
        <p:spPr>
          <a:xfrm>
            <a:off x="8369626" y="2962787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E</a:t>
            </a:r>
            <a:endParaRPr lang="zh-TW" altLang="en-US" dirty="0"/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17F0F211-1DF1-4B67-AAFB-C76F7834E28B}"/>
              </a:ext>
            </a:extLst>
          </p:cNvPr>
          <p:cNvSpPr txBox="1"/>
          <p:nvPr/>
        </p:nvSpPr>
        <p:spPr>
          <a:xfrm>
            <a:off x="2191263" y="4391934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F</a:t>
            </a:r>
            <a:endParaRPr lang="zh-TW" altLang="en-US" dirty="0"/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D7AF19BB-7A6C-42C6-8749-CE2AB0C6094A}"/>
              </a:ext>
            </a:extLst>
          </p:cNvPr>
          <p:cNvSpPr txBox="1"/>
          <p:nvPr/>
        </p:nvSpPr>
        <p:spPr>
          <a:xfrm>
            <a:off x="3273688" y="4391934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G</a:t>
            </a:r>
            <a:endParaRPr lang="zh-TW" altLang="en-US" dirty="0"/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10A6574D-0CD5-4C14-862F-6F5FA04727FA}"/>
              </a:ext>
            </a:extLst>
          </p:cNvPr>
          <p:cNvSpPr txBox="1"/>
          <p:nvPr/>
        </p:nvSpPr>
        <p:spPr>
          <a:xfrm>
            <a:off x="4734480" y="4386976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H</a:t>
            </a:r>
            <a:endParaRPr lang="zh-TW" altLang="en-US" dirty="0"/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C4E19A75-E04A-49DB-9C6C-5C67C8C25EEA}"/>
              </a:ext>
            </a:extLst>
          </p:cNvPr>
          <p:cNvSpPr txBox="1"/>
          <p:nvPr/>
        </p:nvSpPr>
        <p:spPr>
          <a:xfrm>
            <a:off x="5360133" y="446676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I</a:t>
            </a:r>
            <a:endParaRPr lang="zh-TW" altLang="en-US" dirty="0"/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6A7F3877-B1D3-43D7-9949-07D2B5CADFE5}"/>
              </a:ext>
            </a:extLst>
          </p:cNvPr>
          <p:cNvSpPr txBox="1"/>
          <p:nvPr/>
        </p:nvSpPr>
        <p:spPr>
          <a:xfrm>
            <a:off x="6216438" y="439572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J</a:t>
            </a:r>
            <a:endParaRPr lang="zh-TW" altLang="en-US" dirty="0"/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BA9A5B77-7181-4C65-8A34-B4FBBC2B3926}"/>
              </a:ext>
            </a:extLst>
          </p:cNvPr>
          <p:cNvSpPr txBox="1"/>
          <p:nvPr/>
        </p:nvSpPr>
        <p:spPr>
          <a:xfrm>
            <a:off x="8424041" y="439572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K</a:t>
            </a:r>
            <a:endParaRPr lang="zh-TW" altLang="en-US" dirty="0"/>
          </a:p>
        </p:txBody>
      </p:sp>
      <p:sp>
        <p:nvSpPr>
          <p:cNvPr id="41" name="橢圓 40">
            <a:extLst>
              <a:ext uri="{FF2B5EF4-FFF2-40B4-BE49-F238E27FC236}">
                <a16:creationId xmlns:a16="http://schemas.microsoft.com/office/drawing/2014/main" id="{354B9746-3CE5-4879-84CC-F5A9F7111321}"/>
              </a:ext>
            </a:extLst>
          </p:cNvPr>
          <p:cNvSpPr/>
          <p:nvPr/>
        </p:nvSpPr>
        <p:spPr>
          <a:xfrm>
            <a:off x="9752474" y="1359612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D76C0996-A0A1-4AD5-A4B7-A02F858721C3}"/>
              </a:ext>
            </a:extLst>
          </p:cNvPr>
          <p:cNvSpPr/>
          <p:nvPr/>
        </p:nvSpPr>
        <p:spPr>
          <a:xfrm>
            <a:off x="8038550" y="1359612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FD1F29A9-FF24-4862-A01A-AEDE1F89CFCC}"/>
              </a:ext>
            </a:extLst>
          </p:cNvPr>
          <p:cNvSpPr txBox="1"/>
          <p:nvPr/>
        </p:nvSpPr>
        <p:spPr>
          <a:xfrm>
            <a:off x="8748865" y="1506022"/>
            <a:ext cx="899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:Player</a:t>
            </a:r>
            <a:endParaRPr lang="zh-TW" altLang="en-US" dirty="0"/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F9956BD8-68BD-4E81-A0EE-76BDFBA5E99F}"/>
              </a:ext>
            </a:extLst>
          </p:cNvPr>
          <p:cNvSpPr txBox="1"/>
          <p:nvPr/>
        </p:nvSpPr>
        <p:spPr>
          <a:xfrm>
            <a:off x="10406490" y="1506022"/>
            <a:ext cx="120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:Opponent</a:t>
            </a:r>
            <a:endParaRPr lang="zh-TW" altLang="en-US" dirty="0"/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EF3EBDB1-1572-48D3-A6D6-6E3BC8C21E05}"/>
              </a:ext>
            </a:extLst>
          </p:cNvPr>
          <p:cNvSpPr txBox="1"/>
          <p:nvPr/>
        </p:nvSpPr>
        <p:spPr>
          <a:xfrm>
            <a:off x="6423935" y="1367522"/>
            <a:ext cx="834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α: -INF</a:t>
            </a:r>
          </a:p>
          <a:p>
            <a:r>
              <a:rPr lang="el-GR" altLang="zh-TW" dirty="0"/>
              <a:t>β</a:t>
            </a:r>
            <a:r>
              <a:rPr lang="en-US" altLang="zh-TW" dirty="0"/>
              <a:t>: INF</a:t>
            </a:r>
            <a:endParaRPr lang="zh-TW" altLang="en-US" dirty="0"/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FDE5B8E3-51BF-43E8-9FF5-CDFCAC45A40A}"/>
              </a:ext>
            </a:extLst>
          </p:cNvPr>
          <p:cNvSpPr txBox="1"/>
          <p:nvPr/>
        </p:nvSpPr>
        <p:spPr>
          <a:xfrm>
            <a:off x="4881768" y="2391096"/>
            <a:ext cx="834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α: -INF</a:t>
            </a:r>
          </a:p>
          <a:p>
            <a:r>
              <a:rPr lang="el-GR" altLang="zh-TW" dirty="0"/>
              <a:t>β</a:t>
            </a:r>
            <a:r>
              <a:rPr lang="en-US" altLang="zh-TW" dirty="0"/>
              <a:t>: 6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CC873E82-D114-4145-BCCB-BE9FC900C2BC}"/>
              </a:ext>
            </a:extLst>
          </p:cNvPr>
          <p:cNvSpPr txBox="1"/>
          <p:nvPr/>
        </p:nvSpPr>
        <p:spPr>
          <a:xfrm>
            <a:off x="3614283" y="3586655"/>
            <a:ext cx="834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α: 6</a:t>
            </a:r>
            <a:endParaRPr lang="en-US" altLang="zh-TW" b="1" dirty="0">
              <a:solidFill>
                <a:srgbClr val="FF0000"/>
              </a:solidFill>
            </a:endParaRPr>
          </a:p>
          <a:p>
            <a:r>
              <a:rPr lang="el-GR" altLang="zh-TW" dirty="0"/>
              <a:t>β</a:t>
            </a:r>
            <a:r>
              <a:rPr lang="en-US" altLang="zh-TW" dirty="0"/>
              <a:t>: INF</a:t>
            </a:r>
            <a:endParaRPr lang="zh-TW" altLang="en-US" dirty="0"/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556A5880-214A-4D3B-A16B-0EB528355455}"/>
              </a:ext>
            </a:extLst>
          </p:cNvPr>
          <p:cNvSpPr txBox="1"/>
          <p:nvPr/>
        </p:nvSpPr>
        <p:spPr>
          <a:xfrm>
            <a:off x="5949396" y="3586654"/>
            <a:ext cx="834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α: 7</a:t>
            </a:r>
          </a:p>
          <a:p>
            <a:r>
              <a:rPr lang="el-GR" altLang="zh-TW" b="1" dirty="0">
                <a:solidFill>
                  <a:srgbClr val="FF0000"/>
                </a:solidFill>
              </a:rPr>
              <a:t>β</a:t>
            </a:r>
            <a:r>
              <a:rPr lang="en-US" altLang="zh-TW" b="1" dirty="0">
                <a:solidFill>
                  <a:srgbClr val="FF0000"/>
                </a:solidFill>
              </a:rPr>
              <a:t>: 6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040310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3BEBAA-18B2-47B1-B783-75A964929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Opponent picks the smallest score</a:t>
            </a:r>
            <a:endParaRPr lang="zh-TW" altLang="en-US" dirty="0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BA1F618C-1C1A-42D9-A693-94513A87D25B}"/>
              </a:ext>
            </a:extLst>
          </p:cNvPr>
          <p:cNvSpPr/>
          <p:nvPr/>
        </p:nvSpPr>
        <p:spPr>
          <a:xfrm>
            <a:off x="4235669" y="2404241"/>
            <a:ext cx="662152" cy="66215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7CB05B3-C76A-4A0E-8849-728E0BF0A440}"/>
              </a:ext>
            </a:extLst>
          </p:cNvPr>
          <p:cNvSpPr/>
          <p:nvPr/>
        </p:nvSpPr>
        <p:spPr>
          <a:xfrm>
            <a:off x="5764924" y="1359612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Now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A6EA90DF-9F0C-4B18-ACD4-E7F1C8EEFE6B}"/>
              </a:ext>
            </a:extLst>
          </p:cNvPr>
          <p:cNvSpPr/>
          <p:nvPr/>
        </p:nvSpPr>
        <p:spPr>
          <a:xfrm>
            <a:off x="7288926" y="2404241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06E9C0A-6452-497E-8090-BA2A893E583D}"/>
              </a:ext>
            </a:extLst>
          </p:cNvPr>
          <p:cNvSpPr/>
          <p:nvPr/>
        </p:nvSpPr>
        <p:spPr>
          <a:xfrm>
            <a:off x="2953406" y="3586655"/>
            <a:ext cx="662152" cy="6621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CE2226A-9CF8-4336-ADEE-F3A54E4C30F9}"/>
              </a:ext>
            </a:extLst>
          </p:cNvPr>
          <p:cNvSpPr/>
          <p:nvPr/>
        </p:nvSpPr>
        <p:spPr>
          <a:xfrm>
            <a:off x="5255173" y="3586655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7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09B4774-AC75-42C8-B2C6-7D1D0CB47B4B}"/>
              </a:ext>
            </a:extLst>
          </p:cNvPr>
          <p:cNvSpPr/>
          <p:nvPr/>
        </p:nvSpPr>
        <p:spPr>
          <a:xfrm>
            <a:off x="8424041" y="3586655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0B137E64-B018-4E62-8E71-F9B1EDA686DA}"/>
              </a:ext>
            </a:extLst>
          </p:cNvPr>
          <p:cNvSpPr/>
          <p:nvPr/>
        </p:nvSpPr>
        <p:spPr>
          <a:xfrm>
            <a:off x="2953406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37657DAA-A55C-4FBA-8F6F-AECEBFF904BE}"/>
              </a:ext>
            </a:extLst>
          </p:cNvPr>
          <p:cNvSpPr/>
          <p:nvPr/>
        </p:nvSpPr>
        <p:spPr>
          <a:xfrm>
            <a:off x="1676400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9892C0B8-A997-40E7-B62F-E6AF50FC9571}"/>
              </a:ext>
            </a:extLst>
          </p:cNvPr>
          <p:cNvSpPr/>
          <p:nvPr/>
        </p:nvSpPr>
        <p:spPr>
          <a:xfrm>
            <a:off x="4435365" y="4921469"/>
            <a:ext cx="662152" cy="66215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7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CD0BC0F4-B7E2-45FF-8E56-58AF6A2ED577}"/>
              </a:ext>
            </a:extLst>
          </p:cNvPr>
          <p:cNvSpPr/>
          <p:nvPr/>
        </p:nvSpPr>
        <p:spPr>
          <a:xfrm>
            <a:off x="5255173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D1DD0078-0469-41CC-A31D-CAA634B1A09F}"/>
              </a:ext>
            </a:extLst>
          </p:cNvPr>
          <p:cNvSpPr/>
          <p:nvPr/>
        </p:nvSpPr>
        <p:spPr>
          <a:xfrm>
            <a:off x="6074981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C5A818F9-3859-4E54-88CC-58DECCEBBEC7}"/>
              </a:ext>
            </a:extLst>
          </p:cNvPr>
          <p:cNvSpPr/>
          <p:nvPr/>
        </p:nvSpPr>
        <p:spPr>
          <a:xfrm>
            <a:off x="8424041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586CD234-5F03-42BA-A4C6-05385A830594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 flipH="1">
            <a:off x="4566745" y="2021764"/>
            <a:ext cx="1529255" cy="382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24A58914-4EA0-4A47-8564-6F87B02FD9D2}"/>
              </a:ext>
            </a:extLst>
          </p:cNvPr>
          <p:cNvCxnSpPr>
            <a:cxnSpLocks/>
            <a:stCxn id="4" idx="4"/>
            <a:endCxn id="7" idx="0"/>
          </p:cNvCxnSpPr>
          <p:nvPr/>
        </p:nvCxnSpPr>
        <p:spPr>
          <a:xfrm flipH="1">
            <a:off x="3284482" y="3066393"/>
            <a:ext cx="1282263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99B5C9DC-F7C0-4D05-B710-8B4BE20F07AD}"/>
              </a:ext>
            </a:extLst>
          </p:cNvPr>
          <p:cNvCxnSpPr>
            <a:cxnSpLocks/>
            <a:stCxn id="8" idx="0"/>
            <a:endCxn id="4" idx="4"/>
          </p:cNvCxnSpPr>
          <p:nvPr/>
        </p:nvCxnSpPr>
        <p:spPr>
          <a:xfrm flipH="1" flipV="1">
            <a:off x="4566745" y="3066393"/>
            <a:ext cx="1019504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F26FFA85-7787-4936-AF9A-7F44A51E0926}"/>
              </a:ext>
            </a:extLst>
          </p:cNvPr>
          <p:cNvCxnSpPr>
            <a:cxnSpLocks/>
            <a:stCxn id="11" idx="0"/>
            <a:endCxn id="7" idx="2"/>
          </p:cNvCxnSpPr>
          <p:nvPr/>
        </p:nvCxnSpPr>
        <p:spPr>
          <a:xfrm flipV="1">
            <a:off x="2007476" y="4248807"/>
            <a:ext cx="1277006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99FC1260-3997-4915-9BD7-4931422CE679}"/>
              </a:ext>
            </a:extLst>
          </p:cNvPr>
          <p:cNvCxnSpPr>
            <a:cxnSpLocks/>
            <a:stCxn id="10" idx="0"/>
            <a:endCxn id="7" idx="2"/>
          </p:cNvCxnSpPr>
          <p:nvPr/>
        </p:nvCxnSpPr>
        <p:spPr>
          <a:xfrm flipV="1">
            <a:off x="3284482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1ECD7B0C-AD56-47A8-8133-5DFE7F7A4A55}"/>
              </a:ext>
            </a:extLst>
          </p:cNvPr>
          <p:cNvCxnSpPr>
            <a:cxnSpLocks/>
            <a:stCxn id="12" idx="0"/>
            <a:endCxn id="8" idx="2"/>
          </p:cNvCxnSpPr>
          <p:nvPr/>
        </p:nvCxnSpPr>
        <p:spPr>
          <a:xfrm flipV="1">
            <a:off x="4766441" y="4248807"/>
            <a:ext cx="819808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1544808B-EE43-4312-A262-2537E2161D57}"/>
              </a:ext>
            </a:extLst>
          </p:cNvPr>
          <p:cNvCxnSpPr>
            <a:cxnSpLocks/>
            <a:stCxn id="13" idx="0"/>
            <a:endCxn id="8" idx="2"/>
          </p:cNvCxnSpPr>
          <p:nvPr/>
        </p:nvCxnSpPr>
        <p:spPr>
          <a:xfrm flipV="1">
            <a:off x="5586249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2114D6FD-1447-4EA6-A411-B09A8F00AF4D}"/>
              </a:ext>
            </a:extLst>
          </p:cNvPr>
          <p:cNvCxnSpPr>
            <a:cxnSpLocks/>
            <a:stCxn id="14" idx="0"/>
            <a:endCxn id="8" idx="2"/>
          </p:cNvCxnSpPr>
          <p:nvPr/>
        </p:nvCxnSpPr>
        <p:spPr>
          <a:xfrm flipH="1" flipV="1">
            <a:off x="5586249" y="4248807"/>
            <a:ext cx="819808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A5EC101B-1660-4DC8-B95D-6ED856B2D01F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H="1" flipV="1">
            <a:off x="6096000" y="2021764"/>
            <a:ext cx="1524002" cy="382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46F17454-19F8-41C9-A44B-A1CD3E6DC245}"/>
              </a:ext>
            </a:extLst>
          </p:cNvPr>
          <p:cNvCxnSpPr>
            <a:cxnSpLocks/>
            <a:stCxn id="9" idx="0"/>
            <a:endCxn id="6" idx="4"/>
          </p:cNvCxnSpPr>
          <p:nvPr/>
        </p:nvCxnSpPr>
        <p:spPr>
          <a:xfrm flipH="1" flipV="1">
            <a:off x="7620002" y="3066393"/>
            <a:ext cx="1135115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AF69E856-FF5E-4816-8B21-BB94932B66A1}"/>
              </a:ext>
            </a:extLst>
          </p:cNvPr>
          <p:cNvCxnSpPr>
            <a:cxnSpLocks/>
            <a:stCxn id="15" idx="0"/>
            <a:endCxn id="9" idx="2"/>
          </p:cNvCxnSpPr>
          <p:nvPr/>
        </p:nvCxnSpPr>
        <p:spPr>
          <a:xfrm flipV="1">
            <a:off x="8755117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EC0114F5-B3C4-4C3D-BFCD-EE3283B50729}"/>
              </a:ext>
            </a:extLst>
          </p:cNvPr>
          <p:cNvSpPr txBox="1"/>
          <p:nvPr/>
        </p:nvSpPr>
        <p:spPr>
          <a:xfrm>
            <a:off x="4960596" y="1886824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</a:t>
            </a:r>
            <a:endParaRPr lang="zh-TW" altLang="en-US" dirty="0"/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0F45A3CF-2EAE-475E-96AB-AE04F50A7876}"/>
              </a:ext>
            </a:extLst>
          </p:cNvPr>
          <p:cNvSpPr txBox="1"/>
          <p:nvPr/>
        </p:nvSpPr>
        <p:spPr>
          <a:xfrm>
            <a:off x="6994349" y="1883979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B</a:t>
            </a:r>
            <a:endParaRPr lang="zh-TW" altLang="en-US" dirty="0"/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B6B600C3-49B3-4990-B286-E1AB9238EEB0}"/>
              </a:ext>
            </a:extLst>
          </p:cNvPr>
          <p:cNvSpPr txBox="1"/>
          <p:nvPr/>
        </p:nvSpPr>
        <p:spPr>
          <a:xfrm>
            <a:off x="3649286" y="295719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</a:t>
            </a:r>
            <a:endParaRPr lang="zh-TW" altLang="en-US" dirty="0"/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97D89B65-DD39-4AB6-BC68-D51F15133ABB}"/>
              </a:ext>
            </a:extLst>
          </p:cNvPr>
          <p:cNvSpPr txBox="1"/>
          <p:nvPr/>
        </p:nvSpPr>
        <p:spPr>
          <a:xfrm>
            <a:off x="5184083" y="2999368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D</a:t>
            </a:r>
            <a:endParaRPr lang="zh-TW" altLang="en-US" dirty="0"/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40A2C2FD-232D-4D2F-9A65-5F9C6EB09F4A}"/>
              </a:ext>
            </a:extLst>
          </p:cNvPr>
          <p:cNvSpPr txBox="1"/>
          <p:nvPr/>
        </p:nvSpPr>
        <p:spPr>
          <a:xfrm>
            <a:off x="8369626" y="2962787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E</a:t>
            </a:r>
            <a:endParaRPr lang="zh-TW" altLang="en-US" dirty="0"/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17F0F211-1DF1-4B67-AAFB-C76F7834E28B}"/>
              </a:ext>
            </a:extLst>
          </p:cNvPr>
          <p:cNvSpPr txBox="1"/>
          <p:nvPr/>
        </p:nvSpPr>
        <p:spPr>
          <a:xfrm>
            <a:off x="2191263" y="4391934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F</a:t>
            </a:r>
            <a:endParaRPr lang="zh-TW" altLang="en-US" dirty="0"/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D7AF19BB-7A6C-42C6-8749-CE2AB0C6094A}"/>
              </a:ext>
            </a:extLst>
          </p:cNvPr>
          <p:cNvSpPr txBox="1"/>
          <p:nvPr/>
        </p:nvSpPr>
        <p:spPr>
          <a:xfrm>
            <a:off x="3273688" y="4391934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G</a:t>
            </a:r>
            <a:endParaRPr lang="zh-TW" altLang="en-US" dirty="0"/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10A6574D-0CD5-4C14-862F-6F5FA04727FA}"/>
              </a:ext>
            </a:extLst>
          </p:cNvPr>
          <p:cNvSpPr txBox="1"/>
          <p:nvPr/>
        </p:nvSpPr>
        <p:spPr>
          <a:xfrm>
            <a:off x="4734480" y="4386976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H</a:t>
            </a:r>
            <a:endParaRPr lang="zh-TW" altLang="en-US" dirty="0"/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C4E19A75-E04A-49DB-9C6C-5C67C8C25EEA}"/>
              </a:ext>
            </a:extLst>
          </p:cNvPr>
          <p:cNvSpPr txBox="1"/>
          <p:nvPr/>
        </p:nvSpPr>
        <p:spPr>
          <a:xfrm>
            <a:off x="5360133" y="446676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I</a:t>
            </a:r>
            <a:endParaRPr lang="zh-TW" altLang="en-US" dirty="0"/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6A7F3877-B1D3-43D7-9949-07D2B5CADFE5}"/>
              </a:ext>
            </a:extLst>
          </p:cNvPr>
          <p:cNvSpPr txBox="1"/>
          <p:nvPr/>
        </p:nvSpPr>
        <p:spPr>
          <a:xfrm>
            <a:off x="6216438" y="439572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J</a:t>
            </a:r>
            <a:endParaRPr lang="zh-TW" altLang="en-US" dirty="0"/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BA9A5B77-7181-4C65-8A34-B4FBBC2B3926}"/>
              </a:ext>
            </a:extLst>
          </p:cNvPr>
          <p:cNvSpPr txBox="1"/>
          <p:nvPr/>
        </p:nvSpPr>
        <p:spPr>
          <a:xfrm>
            <a:off x="8424041" y="439572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K</a:t>
            </a:r>
            <a:endParaRPr lang="zh-TW" altLang="en-US" dirty="0"/>
          </a:p>
        </p:txBody>
      </p:sp>
      <p:sp>
        <p:nvSpPr>
          <p:cNvPr id="41" name="橢圓 40">
            <a:extLst>
              <a:ext uri="{FF2B5EF4-FFF2-40B4-BE49-F238E27FC236}">
                <a16:creationId xmlns:a16="http://schemas.microsoft.com/office/drawing/2014/main" id="{354B9746-3CE5-4879-84CC-F5A9F7111321}"/>
              </a:ext>
            </a:extLst>
          </p:cNvPr>
          <p:cNvSpPr/>
          <p:nvPr/>
        </p:nvSpPr>
        <p:spPr>
          <a:xfrm>
            <a:off x="9752474" y="1359612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D76C0996-A0A1-4AD5-A4B7-A02F858721C3}"/>
              </a:ext>
            </a:extLst>
          </p:cNvPr>
          <p:cNvSpPr/>
          <p:nvPr/>
        </p:nvSpPr>
        <p:spPr>
          <a:xfrm>
            <a:off x="8038550" y="1359612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FD1F29A9-FF24-4862-A01A-AEDE1F89CFCC}"/>
              </a:ext>
            </a:extLst>
          </p:cNvPr>
          <p:cNvSpPr txBox="1"/>
          <p:nvPr/>
        </p:nvSpPr>
        <p:spPr>
          <a:xfrm>
            <a:off x="8748865" y="1506022"/>
            <a:ext cx="899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:Player</a:t>
            </a:r>
            <a:endParaRPr lang="zh-TW" altLang="en-US" dirty="0"/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F9956BD8-68BD-4E81-A0EE-76BDFBA5E99F}"/>
              </a:ext>
            </a:extLst>
          </p:cNvPr>
          <p:cNvSpPr txBox="1"/>
          <p:nvPr/>
        </p:nvSpPr>
        <p:spPr>
          <a:xfrm>
            <a:off x="10406490" y="1506022"/>
            <a:ext cx="120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:Opponent</a:t>
            </a:r>
            <a:endParaRPr lang="zh-TW" altLang="en-US" dirty="0"/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EF3EBDB1-1572-48D3-A6D6-6E3BC8C21E05}"/>
              </a:ext>
            </a:extLst>
          </p:cNvPr>
          <p:cNvSpPr txBox="1"/>
          <p:nvPr/>
        </p:nvSpPr>
        <p:spPr>
          <a:xfrm>
            <a:off x="6423935" y="1367522"/>
            <a:ext cx="834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α: -INF</a:t>
            </a:r>
          </a:p>
          <a:p>
            <a:r>
              <a:rPr lang="el-GR" altLang="zh-TW" dirty="0"/>
              <a:t>β</a:t>
            </a:r>
            <a:r>
              <a:rPr lang="en-US" altLang="zh-TW" dirty="0"/>
              <a:t>: INF</a:t>
            </a:r>
            <a:endParaRPr lang="zh-TW" altLang="en-US" dirty="0"/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FDE5B8E3-51BF-43E8-9FF5-CDFCAC45A40A}"/>
              </a:ext>
            </a:extLst>
          </p:cNvPr>
          <p:cNvSpPr txBox="1"/>
          <p:nvPr/>
        </p:nvSpPr>
        <p:spPr>
          <a:xfrm>
            <a:off x="4881768" y="2391096"/>
            <a:ext cx="834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α: -INF</a:t>
            </a:r>
          </a:p>
          <a:p>
            <a:r>
              <a:rPr lang="el-GR" altLang="zh-TW" dirty="0"/>
              <a:t>β</a:t>
            </a:r>
            <a:r>
              <a:rPr lang="en-US" altLang="zh-TW" dirty="0"/>
              <a:t>: 6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CC873E82-D114-4145-BCCB-BE9FC900C2BC}"/>
              </a:ext>
            </a:extLst>
          </p:cNvPr>
          <p:cNvSpPr txBox="1"/>
          <p:nvPr/>
        </p:nvSpPr>
        <p:spPr>
          <a:xfrm>
            <a:off x="3614283" y="3586655"/>
            <a:ext cx="834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α: 6</a:t>
            </a:r>
            <a:endParaRPr lang="en-US" altLang="zh-TW" b="1" dirty="0">
              <a:solidFill>
                <a:srgbClr val="FF0000"/>
              </a:solidFill>
            </a:endParaRPr>
          </a:p>
          <a:p>
            <a:r>
              <a:rPr lang="el-GR" altLang="zh-TW" dirty="0"/>
              <a:t>β</a:t>
            </a:r>
            <a:r>
              <a:rPr lang="en-US" altLang="zh-TW" dirty="0"/>
              <a:t>: INF</a:t>
            </a:r>
            <a:endParaRPr lang="zh-TW" altLang="en-US" dirty="0"/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556A5880-214A-4D3B-A16B-0EB528355455}"/>
              </a:ext>
            </a:extLst>
          </p:cNvPr>
          <p:cNvSpPr txBox="1"/>
          <p:nvPr/>
        </p:nvSpPr>
        <p:spPr>
          <a:xfrm>
            <a:off x="5949396" y="3586654"/>
            <a:ext cx="834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α: 7</a:t>
            </a:r>
          </a:p>
          <a:p>
            <a:r>
              <a:rPr lang="el-GR" altLang="zh-TW" b="1" dirty="0">
                <a:solidFill>
                  <a:srgbClr val="FF0000"/>
                </a:solidFill>
              </a:rPr>
              <a:t>β</a:t>
            </a:r>
            <a:r>
              <a:rPr lang="en-US" altLang="zh-TW" b="1" dirty="0">
                <a:solidFill>
                  <a:srgbClr val="FF0000"/>
                </a:solidFill>
              </a:rPr>
              <a:t>: 6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172043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804850-AED6-4399-B4F3-1A178C141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Alpha-Beta Pruning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DCEDCE1-C75F-4B23-8A5D-51181EE4CC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 the example above, we use the same search tree as Minimax</a:t>
            </a:r>
          </a:p>
          <a:p>
            <a:endParaRPr lang="en-US" altLang="zh-TW" dirty="0"/>
          </a:p>
          <a:p>
            <a:r>
              <a:rPr lang="en-US" altLang="zh-TW" dirty="0"/>
              <a:t>By pruning, we eliminate branches I and J</a:t>
            </a:r>
          </a:p>
          <a:p>
            <a:endParaRPr lang="en-US" altLang="zh-TW" dirty="0"/>
          </a:p>
          <a:p>
            <a:r>
              <a:rPr lang="en-US" altLang="zh-TW" dirty="0"/>
              <a:t>However, we still get the same result on branch A</a:t>
            </a:r>
          </a:p>
          <a:p>
            <a:endParaRPr lang="en-US" altLang="zh-TW" dirty="0"/>
          </a:p>
          <a:p>
            <a:r>
              <a:rPr lang="en-US" altLang="zh-TW" dirty="0">
                <a:solidFill>
                  <a:srgbClr val="FF0000"/>
                </a:solidFill>
              </a:rPr>
              <a:t>Alpha-Beta Pruning can effectively speed up the process while maintaining the same result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048742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26AB76-C727-498F-A58D-D0E967964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8F7B75A-A7D3-4CDE-8450-CFCEB3675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Othello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State Value Function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Minimax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Alpha-Beta Pruning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How To Design Your AI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Package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Requirements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Grading</a:t>
            </a:r>
          </a:p>
          <a:p>
            <a:pPr marL="514350" indent="-514350">
              <a:buFont typeface="+mj-lt"/>
              <a:buAutoNum type="arabicPeriod"/>
            </a:pP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1872066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BAAA4E-573B-4695-8E6F-72012C0CB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How To Design Your AI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E0D502E-5C64-44A0-9803-B89EC023B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 game runner (main.cpp) executes the AIs of the player and the opponent in turns and communicates with them by files</a:t>
            </a:r>
          </a:p>
          <a:p>
            <a:endParaRPr lang="en-US" altLang="zh-TW" dirty="0"/>
          </a:p>
          <a:p>
            <a:r>
              <a:rPr lang="en-US" altLang="zh-TW" dirty="0"/>
              <a:t>Your game AI should read the board status and available moves from the file “state”</a:t>
            </a:r>
          </a:p>
          <a:p>
            <a:endParaRPr lang="en-US" altLang="zh-TW" dirty="0"/>
          </a:p>
          <a:p>
            <a:r>
              <a:rPr lang="en-US" altLang="zh-TW" dirty="0"/>
              <a:t>Your game AI should output your move to the file “action”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1578034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76DE62-726F-41ED-A1BF-AAF80316D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State file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527E62B-6BAF-4B77-BE9D-4582306BFD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The state file consists of four parts:</a:t>
            </a:r>
          </a:p>
          <a:p>
            <a:endParaRPr lang="en-US" altLang="zh-TW" sz="1000" dirty="0"/>
          </a:p>
          <a:p>
            <a:r>
              <a:rPr lang="en-US" altLang="zh-TW" dirty="0"/>
              <a:t>Current player (1 or 2)</a:t>
            </a:r>
          </a:p>
          <a:p>
            <a:endParaRPr lang="en-US" altLang="zh-TW" sz="1000" dirty="0"/>
          </a:p>
          <a:p>
            <a:r>
              <a:rPr lang="en-US" altLang="zh-TW" dirty="0"/>
              <a:t>Board (8 x 8 matrix)</a:t>
            </a:r>
          </a:p>
          <a:p>
            <a:endParaRPr lang="en-US" altLang="zh-TW" sz="1000" dirty="0"/>
          </a:p>
          <a:p>
            <a:r>
              <a:rPr lang="en-US" altLang="zh-TW" dirty="0"/>
              <a:t>Valid move number</a:t>
            </a:r>
          </a:p>
          <a:p>
            <a:endParaRPr lang="en-US" altLang="zh-TW" sz="1000" dirty="0"/>
          </a:p>
          <a:p>
            <a:r>
              <a:rPr lang="en-US" altLang="zh-TW" dirty="0"/>
              <a:t>List of valid moves</a:t>
            </a:r>
          </a:p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3122BA7-4368-4BC7-A61C-07CDBD6DF8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0909" y="1623169"/>
            <a:ext cx="2174225" cy="4553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4875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910702-273F-438E-893C-4328805A3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Action file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D9B929D-7748-433F-977F-25FB96CEFF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Your AI should output the next move to the “action” file</a:t>
            </a:r>
          </a:p>
          <a:p>
            <a:endParaRPr lang="en-US" altLang="zh-TW" dirty="0"/>
          </a:p>
          <a:p>
            <a:r>
              <a:rPr lang="en-US" altLang="zh-TW" dirty="0"/>
              <a:t>You</a:t>
            </a:r>
            <a:r>
              <a:rPr lang="zh-TW" altLang="en-US" dirty="0"/>
              <a:t> </a:t>
            </a:r>
            <a:r>
              <a:rPr lang="en-US" altLang="zh-TW" dirty="0"/>
              <a:t>can</a:t>
            </a:r>
            <a:r>
              <a:rPr lang="zh-TW" altLang="en-US" dirty="0"/>
              <a:t> </a:t>
            </a:r>
            <a:r>
              <a:rPr lang="en-US" altLang="zh-TW" dirty="0"/>
              <a:t>keep</a:t>
            </a:r>
            <a:r>
              <a:rPr lang="zh-TW" altLang="en-US" dirty="0"/>
              <a:t> </a:t>
            </a:r>
            <a:r>
              <a:rPr lang="en-US" altLang="zh-TW" dirty="0"/>
              <a:t>output</a:t>
            </a:r>
            <a:r>
              <a:rPr lang="zh-TW" altLang="en-US" dirty="0"/>
              <a:t> </a:t>
            </a:r>
            <a:r>
              <a:rPr lang="en-US" altLang="zh-TW" dirty="0"/>
              <a:t>moves</a:t>
            </a:r>
            <a:r>
              <a:rPr lang="zh-TW" altLang="en-US" dirty="0"/>
              <a:t> </a:t>
            </a:r>
            <a:r>
              <a:rPr lang="en-US" altLang="zh-TW" dirty="0"/>
              <a:t>in the time limit</a:t>
            </a:r>
          </a:p>
          <a:p>
            <a:endParaRPr lang="en-US" altLang="zh-TW" dirty="0"/>
          </a:p>
          <a:p>
            <a:r>
              <a:rPr lang="en-US" altLang="zh-TW" dirty="0"/>
              <a:t>Only the last complete output will be considered</a:t>
            </a:r>
          </a:p>
          <a:p>
            <a:pPr lvl="1"/>
            <a:r>
              <a:rPr lang="en-US" altLang="zh-TW" dirty="0"/>
              <a:t>In the case on the right, (3, 5) will be accepted by the game runner</a:t>
            </a:r>
          </a:p>
          <a:p>
            <a:endParaRPr lang="en-US" altLang="zh-TW" dirty="0"/>
          </a:p>
          <a:p>
            <a:r>
              <a:rPr lang="en-US" altLang="zh-TW" dirty="0"/>
              <a:t>You lose if you outputs an invalid move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3D6BFB0-F3D2-4C45-AE91-6DF33EB841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1388" y="1913813"/>
            <a:ext cx="782433" cy="3030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468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306896-4B78-4947-B23F-4B89D5354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Othello Rules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7D54D3B-970A-4163-92F6-A3F0EAB7F8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Use black and white discs and an 8 x 8 board, black plays first</a:t>
            </a:r>
          </a:p>
          <a:p>
            <a:r>
              <a:rPr lang="en-US" altLang="zh-TW" dirty="0"/>
              <a:t>Starts with initial board (the board on the previous page)</a:t>
            </a:r>
          </a:p>
          <a:p>
            <a:r>
              <a:rPr lang="en-US" altLang="zh-TW" dirty="0"/>
              <a:t>Player can place disc if the new disc and another same color disc are on a line (horizontal, vertical, diagonal), with one or more contiguous opposite color discs between the two discs of the player</a:t>
            </a:r>
          </a:p>
          <a:p>
            <a:r>
              <a:rPr lang="en-US" altLang="zh-TW" dirty="0"/>
              <a:t>The opposite color discs between player discs will be flipped</a:t>
            </a:r>
          </a:p>
          <a:p>
            <a:r>
              <a:rPr lang="en-US" altLang="zh-TW" dirty="0"/>
              <a:t>Player passes if no valid move can be performed</a:t>
            </a:r>
          </a:p>
          <a:p>
            <a:r>
              <a:rPr lang="en-US" altLang="zh-TW" dirty="0"/>
              <a:t>The game ends when neither player can move</a:t>
            </a:r>
          </a:p>
          <a:p>
            <a:r>
              <a:rPr lang="en-US" altLang="zh-TW" dirty="0"/>
              <a:t>The one with more discs wins</a:t>
            </a:r>
          </a:p>
          <a:p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70619846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248552-8C21-4776-B4DB-91500B7A9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How To Design Your AI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E53B572-0BCB-42F8-AC59-3BAECAB54A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FF0000"/>
                </a:solidFill>
              </a:rPr>
              <a:t>You can refer to the “player_random.cpp” in the “</a:t>
            </a:r>
            <a:r>
              <a:rPr lang="en-US" altLang="zh-TW" dirty="0" err="1">
                <a:solidFill>
                  <a:srgbClr val="FF0000"/>
                </a:solidFill>
              </a:rPr>
              <a:t>src</a:t>
            </a:r>
            <a:r>
              <a:rPr lang="en-US" altLang="zh-TW" dirty="0">
                <a:solidFill>
                  <a:srgbClr val="FF0000"/>
                </a:solidFill>
              </a:rPr>
              <a:t>” folder of the package we provided</a:t>
            </a:r>
          </a:p>
          <a:p>
            <a:endParaRPr lang="en-US" altLang="zh-TW" sz="1000" dirty="0">
              <a:solidFill>
                <a:srgbClr val="FF0000"/>
              </a:solidFill>
            </a:endParaRPr>
          </a:p>
          <a:p>
            <a:r>
              <a:rPr lang="en-US" altLang="zh-TW" dirty="0"/>
              <a:t>Design your state value function to evaluate the board</a:t>
            </a:r>
          </a:p>
          <a:p>
            <a:endParaRPr lang="en-US" altLang="zh-TW" sz="1000" dirty="0"/>
          </a:p>
          <a:p>
            <a:r>
              <a:rPr lang="en-US" altLang="zh-TW" dirty="0"/>
              <a:t>Implement the Alpha-Beta Pruning method and use your value function in the search process</a:t>
            </a:r>
          </a:p>
          <a:p>
            <a:endParaRPr lang="en-US" altLang="zh-TW" sz="1000" dirty="0"/>
          </a:p>
          <a:p>
            <a:r>
              <a:rPr lang="en-US" altLang="zh-TW" dirty="0"/>
              <a:t>Run Alpha-Beta Pruning and decide which move to output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1923888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26AB76-C727-498F-A58D-D0E967964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8F7B75A-A7D3-4CDE-8450-CFCEB3675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Othello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State Value Function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Minimax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Alpha-Beta Pruning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How To Design Your AI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Package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Requirements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Grading</a:t>
            </a:r>
          </a:p>
          <a:p>
            <a:pPr marL="514350" indent="-514350">
              <a:buFont typeface="+mj-lt"/>
              <a:buAutoNum type="arabicPeriod"/>
            </a:pP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3942595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9A4538-8499-4461-8ECD-EB0403110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Package Directory Structure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351E4CB-5344-425F-9613-5D0943EC49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13031"/>
          </a:xfrm>
        </p:spPr>
        <p:txBody>
          <a:bodyPr>
            <a:normAutofit lnSpcReduction="10000"/>
          </a:bodyPr>
          <a:lstStyle/>
          <a:p>
            <a:r>
              <a:rPr lang="en-US" altLang="zh-TW" sz="2400" dirty="0"/>
              <a:t>Mini Project 3</a:t>
            </a:r>
          </a:p>
          <a:p>
            <a:pPr lvl="1"/>
            <a:r>
              <a:rPr lang="en-US" altLang="zh-TW" sz="2000" dirty="0"/>
              <a:t>baseline</a:t>
            </a:r>
          </a:p>
          <a:p>
            <a:pPr lvl="2"/>
            <a:r>
              <a:rPr lang="en-US" altLang="zh-TW" sz="1800" dirty="0"/>
              <a:t>windows</a:t>
            </a:r>
          </a:p>
          <a:p>
            <a:pPr lvl="3"/>
            <a:r>
              <a:rPr lang="en-US" altLang="zh-TW" sz="1600" dirty="0"/>
              <a:t>baseline&lt;</a:t>
            </a:r>
            <a:r>
              <a:rPr lang="en-US" altLang="zh-TW" sz="1600" dirty="0" err="1"/>
              <a:t>i</a:t>
            </a:r>
            <a:r>
              <a:rPr lang="en-US" altLang="zh-TW" sz="1600" dirty="0"/>
              <a:t>&gt;.exe, </a:t>
            </a:r>
            <a:r>
              <a:rPr lang="en-US" altLang="zh-TW" sz="1600" dirty="0" err="1"/>
              <a:t>i</a:t>
            </a:r>
            <a:r>
              <a:rPr lang="en-US" altLang="zh-TW" sz="1600" dirty="0"/>
              <a:t> := {1, 2, 3, 4, 5}</a:t>
            </a:r>
          </a:p>
          <a:p>
            <a:pPr lvl="2"/>
            <a:r>
              <a:rPr lang="en-US" altLang="zh-TW" sz="1800" dirty="0" err="1"/>
              <a:t>linux</a:t>
            </a:r>
            <a:endParaRPr lang="en-US" altLang="zh-TW" sz="1800" dirty="0"/>
          </a:p>
          <a:p>
            <a:pPr lvl="3"/>
            <a:r>
              <a:rPr lang="en-US" altLang="zh-TW" sz="1600" dirty="0"/>
              <a:t>baseline&lt;</a:t>
            </a:r>
            <a:r>
              <a:rPr lang="en-US" altLang="zh-TW" sz="1600" dirty="0" err="1"/>
              <a:t>i</a:t>
            </a:r>
            <a:r>
              <a:rPr lang="en-US" altLang="zh-TW" sz="1600" dirty="0"/>
              <a:t>&gt;, </a:t>
            </a:r>
            <a:r>
              <a:rPr lang="en-US" altLang="zh-TW" sz="1600" dirty="0" err="1"/>
              <a:t>i</a:t>
            </a:r>
            <a:r>
              <a:rPr lang="en-US" altLang="zh-TW" sz="1600" dirty="0"/>
              <a:t> := {1, 2, 3, 4, 5}</a:t>
            </a:r>
          </a:p>
          <a:p>
            <a:pPr lvl="2"/>
            <a:r>
              <a:rPr lang="en-US" altLang="zh-TW" sz="1800" dirty="0"/>
              <a:t>mac</a:t>
            </a:r>
          </a:p>
          <a:p>
            <a:pPr lvl="3"/>
            <a:r>
              <a:rPr lang="en-US" altLang="zh-TW" sz="1600" dirty="0"/>
              <a:t>baseline&lt;</a:t>
            </a:r>
            <a:r>
              <a:rPr lang="en-US" altLang="zh-TW" sz="1600" dirty="0" err="1"/>
              <a:t>i</a:t>
            </a:r>
            <a:r>
              <a:rPr lang="en-US" altLang="zh-TW" sz="1600" dirty="0"/>
              <a:t>&gt;, </a:t>
            </a:r>
            <a:r>
              <a:rPr lang="en-US" altLang="zh-TW" sz="1600" dirty="0" err="1"/>
              <a:t>i</a:t>
            </a:r>
            <a:r>
              <a:rPr lang="en-US" altLang="zh-TW" sz="1600" dirty="0"/>
              <a:t> := {1, 2, 3, 4, 5}</a:t>
            </a:r>
          </a:p>
          <a:p>
            <a:pPr lvl="1"/>
            <a:r>
              <a:rPr lang="en-US" altLang="zh-TW" sz="2000" dirty="0" err="1"/>
              <a:t>src</a:t>
            </a:r>
            <a:endParaRPr lang="en-US" altLang="zh-TW" sz="2000" dirty="0"/>
          </a:p>
          <a:p>
            <a:pPr lvl="2"/>
            <a:r>
              <a:rPr lang="en-US" altLang="zh-TW" sz="1800" dirty="0"/>
              <a:t>main.cpp</a:t>
            </a:r>
          </a:p>
          <a:p>
            <a:pPr lvl="2"/>
            <a:r>
              <a:rPr lang="en-US" altLang="zh-TW" sz="1800" dirty="0" err="1"/>
              <a:t>makefile</a:t>
            </a:r>
            <a:endParaRPr lang="en-US" altLang="zh-TW" sz="1800" dirty="0"/>
          </a:p>
          <a:p>
            <a:pPr lvl="2"/>
            <a:r>
              <a:rPr lang="en-US" altLang="zh-TW" sz="1800" dirty="0"/>
              <a:t>player_&lt;description&gt;.</a:t>
            </a:r>
            <a:r>
              <a:rPr lang="en-US" altLang="zh-TW" sz="1800" dirty="0" err="1"/>
              <a:t>cpp</a:t>
            </a:r>
            <a:r>
              <a:rPr lang="en-US" altLang="zh-TW" sz="1800" dirty="0"/>
              <a:t>, description := {random, infinite, partial, invalid}</a:t>
            </a:r>
          </a:p>
          <a:p>
            <a:pPr lvl="2"/>
            <a:endParaRPr lang="en-US" altLang="zh-TW" sz="1000" dirty="0"/>
          </a:p>
          <a:p>
            <a:pPr lvl="1"/>
            <a:r>
              <a:rPr lang="en-US" altLang="zh-TW" sz="2000" dirty="0"/>
              <a:t>Mini Project 3 Introduction.pptx</a:t>
            </a:r>
          </a:p>
          <a:p>
            <a:pPr lvl="1"/>
            <a:endParaRPr lang="en-US" altLang="zh-TW" sz="1000" dirty="0"/>
          </a:p>
          <a:p>
            <a:pPr lvl="1"/>
            <a:r>
              <a:rPr lang="en-US" altLang="zh-TW" sz="2000" dirty="0"/>
              <a:t>Mini Project 3 Spec.pdf</a:t>
            </a:r>
          </a:p>
        </p:txBody>
      </p:sp>
    </p:spTree>
    <p:extLst>
      <p:ext uri="{BB962C8B-B14F-4D97-AF65-F5344CB8AC3E}">
        <p14:creationId xmlns:p14="http://schemas.microsoft.com/office/powerpoint/2010/main" val="355994748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3025D0-8CC9-407A-8E81-EEEE52CEC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Baseline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BFE7452-9735-4E2D-BA89-A2949D6CC6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The baseline folder contains executables of the baselines</a:t>
            </a:r>
          </a:p>
          <a:p>
            <a:endParaRPr lang="en-US" altLang="zh-TW" sz="1100" dirty="0"/>
          </a:p>
          <a:p>
            <a:r>
              <a:rPr lang="en-US" altLang="zh-TW" dirty="0"/>
              <a:t>If you use Windows, use the baselines in the windows folder</a:t>
            </a:r>
          </a:p>
          <a:p>
            <a:endParaRPr lang="en-US" altLang="zh-TW" sz="1100" dirty="0"/>
          </a:p>
          <a:p>
            <a:r>
              <a:rPr lang="en-US" altLang="zh-TW" dirty="0"/>
              <a:t>If you use Linux, use the baselines in the </a:t>
            </a:r>
            <a:r>
              <a:rPr lang="en-US" altLang="zh-TW" dirty="0" err="1"/>
              <a:t>linux</a:t>
            </a:r>
            <a:r>
              <a:rPr lang="en-US" altLang="zh-TW" dirty="0"/>
              <a:t> folder</a:t>
            </a:r>
          </a:p>
          <a:p>
            <a:endParaRPr lang="en-US" altLang="zh-TW" sz="1100" dirty="0"/>
          </a:p>
          <a:p>
            <a:r>
              <a:rPr lang="en-US" altLang="zh-TW" dirty="0"/>
              <a:t>If you use Mac, use the baselines in the mac folder</a:t>
            </a:r>
          </a:p>
          <a:p>
            <a:endParaRPr lang="en-US" altLang="zh-TW" sz="1100" dirty="0"/>
          </a:p>
          <a:p>
            <a:r>
              <a:rPr lang="en-US" altLang="zh-TW" dirty="0">
                <a:solidFill>
                  <a:srgbClr val="FF0000"/>
                </a:solidFill>
              </a:rPr>
              <a:t>We will use these baselines to test the performance of your program</a:t>
            </a:r>
          </a:p>
          <a:p>
            <a:endParaRPr lang="en-US" altLang="zh-TW" sz="1000" dirty="0">
              <a:solidFill>
                <a:srgbClr val="FF0000"/>
              </a:solidFill>
            </a:endParaRPr>
          </a:p>
          <a:p>
            <a:r>
              <a:rPr lang="en-US" altLang="zh-TW" dirty="0">
                <a:solidFill>
                  <a:srgbClr val="FF0000"/>
                </a:solidFill>
              </a:rPr>
              <a:t>Test your program against these baselines and try to defeat them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110741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0495A3-8B55-4B22-9529-482CE70A6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Baseline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E918A43-45F1-4A15-B7CD-4BF939B8A6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baseline1 =&gt; pure random</a:t>
            </a:r>
          </a:p>
          <a:p>
            <a:endParaRPr lang="en-US" altLang="zh-TW" sz="2000" dirty="0"/>
          </a:p>
          <a:p>
            <a:r>
              <a:rPr lang="en-US" altLang="zh-TW" dirty="0"/>
              <a:t>baseline2 =&gt; minimax with basic value function</a:t>
            </a:r>
          </a:p>
          <a:p>
            <a:endParaRPr lang="en-US" altLang="zh-TW" sz="2000" dirty="0"/>
          </a:p>
          <a:p>
            <a:r>
              <a:rPr lang="en-US" altLang="zh-TW" dirty="0"/>
              <a:t>baseline3 =&gt; deeper minimax with basic value function</a:t>
            </a:r>
          </a:p>
          <a:p>
            <a:endParaRPr lang="en-US" altLang="zh-TW" sz="2000" dirty="0"/>
          </a:p>
          <a:p>
            <a:r>
              <a:rPr lang="en-US" altLang="zh-TW" dirty="0"/>
              <a:t>baseline4 =&gt; alpha beta pruning with advanced value function</a:t>
            </a:r>
          </a:p>
          <a:p>
            <a:endParaRPr lang="en-US" altLang="zh-TW" sz="2000" dirty="0"/>
          </a:p>
          <a:p>
            <a:r>
              <a:rPr lang="en-US" altLang="zh-TW" dirty="0"/>
              <a:t>baseline5 =&gt; deeper alpha beta pruning with advanced value function</a:t>
            </a:r>
          </a:p>
        </p:txBody>
      </p:sp>
    </p:spTree>
    <p:extLst>
      <p:ext uri="{BB962C8B-B14F-4D97-AF65-F5344CB8AC3E}">
        <p14:creationId xmlns:p14="http://schemas.microsoft.com/office/powerpoint/2010/main" val="45979139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3F99E1-0864-476B-9597-7CEA9FC86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Src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46CDF68-4E6E-48CD-A9E4-11522BD7A9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 </a:t>
            </a:r>
            <a:r>
              <a:rPr lang="en-US" altLang="zh-TW" dirty="0" err="1"/>
              <a:t>src</a:t>
            </a:r>
            <a:r>
              <a:rPr lang="en-US" altLang="zh-TW" dirty="0"/>
              <a:t> folder contains the main program, a </a:t>
            </a:r>
            <a:r>
              <a:rPr lang="en-US" altLang="zh-TW" dirty="0" err="1"/>
              <a:t>makefile</a:t>
            </a:r>
            <a:r>
              <a:rPr lang="en-US" altLang="zh-TW" dirty="0"/>
              <a:t> and some provided example programs</a:t>
            </a:r>
          </a:p>
          <a:p>
            <a:endParaRPr lang="en-US" altLang="zh-TW" dirty="0"/>
          </a:p>
          <a:p>
            <a:r>
              <a:rPr lang="en-US" altLang="zh-TW" dirty="0"/>
              <a:t>The main.cpp is the game runner, </a:t>
            </a:r>
            <a:r>
              <a:rPr lang="en-US" altLang="zh-TW" dirty="0">
                <a:solidFill>
                  <a:srgbClr val="FF0000"/>
                </a:solidFill>
              </a:rPr>
              <a:t>do not modify it</a:t>
            </a:r>
          </a:p>
          <a:p>
            <a:pPr lvl="1"/>
            <a:r>
              <a:rPr lang="en-US" altLang="zh-TW" dirty="0"/>
              <a:t>However, you can refer to it when implementing game simulation of minimax</a:t>
            </a:r>
          </a:p>
          <a:p>
            <a:endParaRPr lang="en-US" altLang="zh-TW" dirty="0"/>
          </a:p>
          <a:p>
            <a:r>
              <a:rPr lang="en-US" altLang="zh-TW" dirty="0"/>
              <a:t>The </a:t>
            </a:r>
            <a:r>
              <a:rPr lang="en-US" altLang="zh-TW" dirty="0" err="1"/>
              <a:t>makefile</a:t>
            </a:r>
            <a:r>
              <a:rPr lang="en-US" altLang="zh-TW" dirty="0"/>
              <a:t> helps you compile your code</a:t>
            </a:r>
          </a:p>
          <a:p>
            <a:pPr lvl="1"/>
            <a:r>
              <a:rPr lang="en-US" altLang="zh-TW" dirty="0"/>
              <a:t>You can also compile by hand, </a:t>
            </a:r>
            <a:r>
              <a:rPr lang="en-US" altLang="zh-TW" dirty="0">
                <a:solidFill>
                  <a:srgbClr val="FF0000"/>
                </a:solidFill>
              </a:rPr>
              <a:t>make sure you set the flags -Wall and -</a:t>
            </a:r>
            <a:r>
              <a:rPr lang="en-US" altLang="zh-TW" dirty="0" err="1">
                <a:solidFill>
                  <a:srgbClr val="FF0000"/>
                </a:solidFill>
              </a:rPr>
              <a:t>Wextra</a:t>
            </a:r>
            <a:endParaRPr lang="en-US" altLang="zh-TW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402469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580B53-DC35-4007-85EF-0AE4BDD56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Src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2EDE3C3-C4B7-457B-A331-B01A424AA4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TW" sz="2200" dirty="0"/>
              <a:t>The example programs are some situations you might face while testing your program</a:t>
            </a:r>
          </a:p>
          <a:p>
            <a:endParaRPr lang="en-US" altLang="zh-TW" sz="1000" dirty="0"/>
          </a:p>
          <a:p>
            <a:r>
              <a:rPr lang="en-US" altLang="zh-TW" sz="2200" dirty="0"/>
              <a:t>player_random.cpp =&gt; the pure random AI</a:t>
            </a:r>
          </a:p>
          <a:p>
            <a:pPr lvl="1"/>
            <a:r>
              <a:rPr lang="en-US" altLang="zh-TW" sz="2000" dirty="0">
                <a:solidFill>
                  <a:srgbClr val="FF0000"/>
                </a:solidFill>
              </a:rPr>
              <a:t>You can refer to this one and write your own code</a:t>
            </a:r>
          </a:p>
          <a:p>
            <a:endParaRPr lang="en-US" altLang="zh-TW" sz="1000" dirty="0">
              <a:solidFill>
                <a:srgbClr val="FF0000"/>
              </a:solidFill>
            </a:endParaRPr>
          </a:p>
          <a:p>
            <a:r>
              <a:rPr lang="en-US" altLang="zh-TW" sz="2200" dirty="0"/>
              <a:t>player_infinite.cpp =&gt; only the last move you output in your turn will be considered</a:t>
            </a:r>
          </a:p>
          <a:p>
            <a:endParaRPr lang="en-US" altLang="zh-TW" sz="1000" dirty="0"/>
          </a:p>
          <a:p>
            <a:r>
              <a:rPr lang="en-US" altLang="zh-TW" sz="2200" dirty="0"/>
              <a:t>player_invalid.cpp =&gt; you lose if you output an invalid move</a:t>
            </a:r>
          </a:p>
          <a:p>
            <a:endParaRPr lang="en-US" altLang="zh-TW" sz="1000" dirty="0"/>
          </a:p>
          <a:p>
            <a:r>
              <a:rPr lang="en-US" altLang="zh-TW" sz="2200" dirty="0"/>
              <a:t>player_partial.cpp =&gt; moves in incomplete format will not be considered</a:t>
            </a:r>
            <a:endParaRPr lang="zh-TW" altLang="en-US" sz="2200" dirty="0"/>
          </a:p>
        </p:txBody>
      </p:sp>
    </p:spTree>
    <p:extLst>
      <p:ext uri="{BB962C8B-B14F-4D97-AF65-F5344CB8AC3E}">
        <p14:creationId xmlns:p14="http://schemas.microsoft.com/office/powerpoint/2010/main" val="253828046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D72099-2DF6-428A-8A10-193A24050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How To Compile Your Code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195A762-595A-4549-B16F-17606FC0BC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To compile all programs:</a:t>
            </a:r>
          </a:p>
          <a:p>
            <a:r>
              <a:rPr lang="en-US" altLang="zh-TW" dirty="0"/>
              <a:t>Type </a:t>
            </a:r>
            <a:r>
              <a:rPr lang="en-US" altLang="zh-TW" dirty="0">
                <a:solidFill>
                  <a:srgbClr val="FF0000"/>
                </a:solidFill>
              </a:rPr>
              <a:t>make</a:t>
            </a:r>
            <a:r>
              <a:rPr lang="en-US" altLang="zh-TW" dirty="0"/>
              <a:t> when your working directory is ‘</a:t>
            </a:r>
            <a:r>
              <a:rPr lang="en-US" altLang="zh-TW" dirty="0" err="1"/>
              <a:t>src</a:t>
            </a:r>
            <a:r>
              <a:rPr lang="en-US" altLang="zh-TW" dirty="0"/>
              <a:t>’</a:t>
            </a:r>
          </a:p>
          <a:p>
            <a:endParaRPr lang="en-US" altLang="zh-TW" dirty="0"/>
          </a:p>
          <a:p>
            <a:r>
              <a:rPr lang="en-US" altLang="zh-TW" dirty="0"/>
              <a:t>To compile &lt;</a:t>
            </a:r>
            <a:r>
              <a:rPr lang="en-US" altLang="zh-TW" dirty="0" err="1"/>
              <a:t>program_name</a:t>
            </a:r>
            <a:r>
              <a:rPr lang="en-US" altLang="zh-TW" dirty="0"/>
              <a:t>&gt;.</a:t>
            </a:r>
            <a:r>
              <a:rPr lang="en-US" altLang="zh-TW" dirty="0" err="1"/>
              <a:t>cpp</a:t>
            </a:r>
            <a:r>
              <a:rPr lang="en-US" altLang="zh-TW" dirty="0"/>
              <a:t>:</a:t>
            </a:r>
          </a:p>
          <a:p>
            <a:r>
              <a:rPr lang="en-US" altLang="zh-TW" dirty="0"/>
              <a:t>Type </a:t>
            </a:r>
            <a:r>
              <a:rPr lang="en-US" altLang="zh-TW" dirty="0">
                <a:solidFill>
                  <a:srgbClr val="FF0000"/>
                </a:solidFill>
              </a:rPr>
              <a:t>make &lt;</a:t>
            </a:r>
            <a:r>
              <a:rPr lang="en-US" altLang="zh-TW" dirty="0" err="1">
                <a:solidFill>
                  <a:srgbClr val="FF0000"/>
                </a:solidFill>
              </a:rPr>
              <a:t>program_name</a:t>
            </a:r>
            <a:r>
              <a:rPr lang="en-US" altLang="zh-TW" dirty="0">
                <a:solidFill>
                  <a:srgbClr val="FF0000"/>
                </a:solidFill>
              </a:rPr>
              <a:t>&gt; </a:t>
            </a:r>
            <a:r>
              <a:rPr lang="en-US" altLang="zh-TW" dirty="0"/>
              <a:t>when your working directory is ‘</a:t>
            </a:r>
            <a:r>
              <a:rPr lang="en-US" altLang="zh-TW" dirty="0" err="1"/>
              <a:t>src</a:t>
            </a:r>
            <a:r>
              <a:rPr lang="en-US" altLang="zh-TW" dirty="0"/>
              <a:t>’</a:t>
            </a:r>
          </a:p>
          <a:p>
            <a:endParaRPr lang="en-US" altLang="zh-TW" dirty="0"/>
          </a:p>
          <a:p>
            <a:r>
              <a:rPr lang="en-US" altLang="zh-TW" dirty="0"/>
              <a:t>To clean the executables:</a:t>
            </a:r>
          </a:p>
          <a:p>
            <a:r>
              <a:rPr lang="en-US" altLang="zh-TW" dirty="0"/>
              <a:t>Type </a:t>
            </a:r>
            <a:r>
              <a:rPr lang="en-US" altLang="zh-TW" dirty="0">
                <a:solidFill>
                  <a:srgbClr val="FF0000"/>
                </a:solidFill>
              </a:rPr>
              <a:t>make clean </a:t>
            </a:r>
            <a:r>
              <a:rPr lang="en-US" altLang="zh-TW" dirty="0"/>
              <a:t>when your working directory is ‘</a:t>
            </a:r>
            <a:r>
              <a:rPr lang="en-US" altLang="zh-TW" dirty="0" err="1"/>
              <a:t>src</a:t>
            </a:r>
            <a:r>
              <a:rPr lang="en-US" altLang="zh-TW" dirty="0"/>
              <a:t>’</a:t>
            </a:r>
          </a:p>
          <a:p>
            <a:endParaRPr lang="en-US" altLang="zh-TW" dirty="0"/>
          </a:p>
          <a:p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904562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52BB61-3D87-4A64-A7E8-E61AE80BD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How To Test Your Code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C1A7A43-3102-4452-9CDD-D00FCEC08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If you use Windows, type the command below in </a:t>
            </a:r>
            <a:r>
              <a:rPr lang="en-US" altLang="zh-TW" dirty="0" err="1"/>
              <a:t>cmd</a:t>
            </a:r>
            <a:r>
              <a:rPr lang="en-US" altLang="zh-TW" dirty="0"/>
              <a:t>: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main.exe &lt;AI1&gt;.exe &lt;AI2&gt;.exe</a:t>
            </a:r>
          </a:p>
          <a:p>
            <a:endParaRPr lang="en-US" altLang="zh-TW" dirty="0">
              <a:solidFill>
                <a:srgbClr val="FF0000"/>
              </a:solidFill>
            </a:endParaRPr>
          </a:p>
          <a:p>
            <a:r>
              <a:rPr lang="en-US" altLang="zh-TW" dirty="0"/>
              <a:t>If you use Linux / Max, type the command below in terminal: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./main ./&lt;AI1&gt; ./&lt;AI2&gt;</a:t>
            </a:r>
          </a:p>
        </p:txBody>
      </p:sp>
    </p:spTree>
    <p:extLst>
      <p:ext uri="{BB962C8B-B14F-4D97-AF65-F5344CB8AC3E}">
        <p14:creationId xmlns:p14="http://schemas.microsoft.com/office/powerpoint/2010/main" val="377555702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26AB76-C727-498F-A58D-D0E967964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8F7B75A-A7D3-4CDE-8450-CFCEB3675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Othello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State Value Function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Minimax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Alpha-Beta Pruning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How To Design Your AI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Package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Requirements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Grading</a:t>
            </a:r>
          </a:p>
          <a:p>
            <a:pPr marL="514350" indent="-514350">
              <a:buFont typeface="+mj-lt"/>
              <a:buAutoNum type="arabicPeriod"/>
            </a:pP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674001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306896-4B78-4947-B23F-4B89D5354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Othello Rules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7D54D3B-970A-4163-92F6-A3F0EAB7F8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Use black and white discs and an 8 x 8 board, black plays first</a:t>
            </a:r>
          </a:p>
          <a:p>
            <a:r>
              <a:rPr lang="en-US" altLang="zh-TW" dirty="0"/>
              <a:t>Starts with initial board (the board on the previous page)</a:t>
            </a:r>
          </a:p>
          <a:p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Player can place disc if the new disc and another same color disc are on a line (horizontal, vertical, diagonal), with one or more contiguous opposite color discs between the two discs of the player</a:t>
            </a:r>
          </a:p>
          <a:p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 opposite color discs between player discs will be flipped</a:t>
            </a:r>
          </a:p>
          <a:p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Player passes if no valid move can be performed</a:t>
            </a:r>
          </a:p>
          <a:p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 game ends when neither player can move</a:t>
            </a:r>
          </a:p>
          <a:p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 one with more discs wins</a:t>
            </a:r>
          </a:p>
          <a:p>
            <a:endParaRPr lang="en-US" altLang="zh-TW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zh-TW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318958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8C65AE-4E52-408D-98D5-C3D193E41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Requirements - Code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A752100-5841-4C9D-9202-D5F3EA9FB8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Design and implement an AI that can play the boardgame Othello</a:t>
            </a:r>
          </a:p>
          <a:p>
            <a:endParaRPr lang="en-US" altLang="zh-TW" dirty="0"/>
          </a:p>
          <a:p>
            <a:r>
              <a:rPr lang="en-US" altLang="zh-TW" dirty="0"/>
              <a:t>Your AI should read the board from file and write next move to file</a:t>
            </a:r>
          </a:p>
          <a:p>
            <a:endParaRPr lang="en-US" altLang="zh-TW" dirty="0"/>
          </a:p>
          <a:p>
            <a:r>
              <a:rPr lang="en-US" altLang="zh-TW" dirty="0"/>
              <a:t>Design a value function to evaluate the score of the board</a:t>
            </a:r>
          </a:p>
          <a:p>
            <a:endParaRPr lang="en-US" altLang="zh-TW" dirty="0"/>
          </a:p>
          <a:p>
            <a:r>
              <a:rPr lang="en-US" altLang="zh-TW" dirty="0"/>
              <a:t>Enhance the policy of your AI with Alpha-Beta Pruning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1016233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41F9C9-464F-44D0-A2A9-CCAC2E4DC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Requirements - Code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ABDDAEF-EB6F-4320-A091-0521A2A506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If you are not satisfied by the Alpha-Beta Pruning algorithm, you can try some more advanced methods. However, make sure you can explain how Minimax and Alpha-Beta Pruning works during demo</a:t>
            </a:r>
          </a:p>
          <a:p>
            <a:endParaRPr lang="en-US" altLang="zh-TW" dirty="0"/>
          </a:p>
          <a:p>
            <a:r>
              <a:rPr lang="en-US" altLang="zh-TW" dirty="0"/>
              <a:t>If you cannot complete the Alpha-Beta Pruning algorithm, implementing the basic Minimax algorithm also gives you some score</a:t>
            </a:r>
          </a:p>
        </p:txBody>
      </p:sp>
    </p:spTree>
    <p:extLst>
      <p:ext uri="{BB962C8B-B14F-4D97-AF65-F5344CB8AC3E}">
        <p14:creationId xmlns:p14="http://schemas.microsoft.com/office/powerpoint/2010/main" val="395274806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604DBB-5E7A-4B21-B1DB-89D6CDA70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Requirements - Code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4101FE9-542E-40D9-95D2-CDDFD80591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You will lose immediately if your program outputs an invalid move</a:t>
            </a:r>
          </a:p>
          <a:p>
            <a:endParaRPr lang="en-US" altLang="zh-TW" dirty="0"/>
          </a:p>
          <a:p>
            <a:r>
              <a:rPr lang="en-US" altLang="zh-TW" dirty="0"/>
              <a:t>Time limit for each move is 10 seconds, and the memory limit is 4GB</a:t>
            </a:r>
          </a:p>
          <a:p>
            <a:endParaRPr lang="en-US" altLang="zh-TW" dirty="0"/>
          </a:p>
          <a:p>
            <a:r>
              <a:rPr lang="en-US" altLang="zh-TW" dirty="0"/>
              <a:t>You can keep output moves in the limited time. Only the last successful output move is used by the game runner</a:t>
            </a:r>
          </a:p>
          <a:p>
            <a:endParaRPr lang="en-US" altLang="zh-TW" dirty="0"/>
          </a:p>
          <a:p>
            <a:r>
              <a:rPr lang="en-US" altLang="zh-TW" dirty="0">
                <a:solidFill>
                  <a:srgbClr val="FF0000"/>
                </a:solidFill>
              </a:rPr>
              <a:t>Please refer to the spec for more detailed rules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03681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9E4E46-C5C6-489A-B044-197253B26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Requirements - Submission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A01C5C6-CD72-477D-B4A1-33F87319A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Please use </a:t>
            </a:r>
            <a:r>
              <a:rPr lang="en-US" altLang="zh-TW" dirty="0">
                <a:solidFill>
                  <a:srgbClr val="FF0000"/>
                </a:solidFill>
              </a:rPr>
              <a:t>C++ </a:t>
            </a:r>
            <a:r>
              <a:rPr lang="en-US" altLang="zh-TW" dirty="0"/>
              <a:t>and write your program in a </a:t>
            </a:r>
            <a:r>
              <a:rPr lang="en-US" altLang="zh-TW" dirty="0">
                <a:solidFill>
                  <a:srgbClr val="FF0000"/>
                </a:solidFill>
              </a:rPr>
              <a:t>single file</a:t>
            </a:r>
          </a:p>
          <a:p>
            <a:endParaRPr lang="en-US" altLang="zh-TW" dirty="0"/>
          </a:p>
          <a:p>
            <a:r>
              <a:rPr lang="en-US" altLang="zh-TW" dirty="0"/>
              <a:t>Your program should be named as </a:t>
            </a:r>
            <a:r>
              <a:rPr lang="en-US" altLang="zh-TW" dirty="0">
                <a:solidFill>
                  <a:srgbClr val="FF0000"/>
                </a:solidFill>
              </a:rPr>
              <a:t>&lt;</a:t>
            </a:r>
            <a:r>
              <a:rPr lang="en-US" altLang="zh-TW" dirty="0" err="1">
                <a:solidFill>
                  <a:srgbClr val="FF0000"/>
                </a:solidFill>
              </a:rPr>
              <a:t>student_id</a:t>
            </a:r>
            <a:r>
              <a:rPr lang="en-US" altLang="zh-TW" dirty="0">
                <a:solidFill>
                  <a:srgbClr val="FF0000"/>
                </a:solidFill>
              </a:rPr>
              <a:t>&gt;_project3.cpp</a:t>
            </a:r>
          </a:p>
          <a:p>
            <a:endParaRPr lang="en-US" altLang="zh-TW" dirty="0"/>
          </a:p>
          <a:p>
            <a:r>
              <a:rPr lang="en-US" altLang="zh-TW" dirty="0"/>
              <a:t>Your program will be compiled in a GNU / Linux environment by: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g++ -O2 -std=</a:t>
            </a:r>
            <a:r>
              <a:rPr lang="en-US" altLang="zh-TW" dirty="0" err="1">
                <a:solidFill>
                  <a:srgbClr val="FF0000"/>
                </a:solidFill>
              </a:rPr>
              <a:t>c++</a:t>
            </a:r>
            <a:r>
              <a:rPr lang="en-US" altLang="zh-TW" dirty="0">
                <a:solidFill>
                  <a:srgbClr val="FF0000"/>
                </a:solidFill>
              </a:rPr>
              <a:t>14 -Wall -</a:t>
            </a:r>
            <a:r>
              <a:rPr lang="en-US" altLang="zh-TW" dirty="0" err="1">
                <a:solidFill>
                  <a:srgbClr val="FF0000"/>
                </a:solidFill>
              </a:rPr>
              <a:t>Wextra</a:t>
            </a:r>
            <a:r>
              <a:rPr lang="en-US" altLang="zh-TW" dirty="0">
                <a:solidFill>
                  <a:srgbClr val="FF0000"/>
                </a:solidFill>
              </a:rPr>
              <a:t> &lt;</a:t>
            </a:r>
            <a:r>
              <a:rPr lang="en-US" altLang="zh-TW" dirty="0" err="1">
                <a:solidFill>
                  <a:srgbClr val="FF0000"/>
                </a:solidFill>
              </a:rPr>
              <a:t>student_id</a:t>
            </a:r>
            <a:r>
              <a:rPr lang="en-US" altLang="zh-TW" dirty="0">
                <a:solidFill>
                  <a:srgbClr val="FF0000"/>
                </a:solidFill>
              </a:rPr>
              <a:t>&gt;_project3.cpp</a:t>
            </a:r>
          </a:p>
          <a:p>
            <a:r>
              <a:rPr lang="en-US" altLang="zh-TW" dirty="0"/>
              <a:t>Please</a:t>
            </a:r>
            <a:r>
              <a:rPr lang="zh-TW" altLang="en-US" dirty="0"/>
              <a:t> </a:t>
            </a:r>
            <a:r>
              <a:rPr lang="en-US" altLang="zh-TW" dirty="0"/>
              <a:t>make</a:t>
            </a:r>
            <a:r>
              <a:rPr lang="zh-TW" altLang="en-US" dirty="0"/>
              <a:t> </a:t>
            </a:r>
            <a:r>
              <a:rPr lang="en-US" altLang="zh-TW" dirty="0"/>
              <a:t>sure</a:t>
            </a:r>
            <a:r>
              <a:rPr lang="zh-TW" altLang="en-US" dirty="0"/>
              <a:t> </a:t>
            </a:r>
            <a:r>
              <a:rPr lang="en-US" altLang="zh-TW" dirty="0"/>
              <a:t>your</a:t>
            </a:r>
            <a:r>
              <a:rPr lang="zh-TW" altLang="en-US" dirty="0"/>
              <a:t> </a:t>
            </a:r>
            <a:r>
              <a:rPr lang="en-US" altLang="zh-TW" dirty="0"/>
              <a:t>program</a:t>
            </a:r>
            <a:r>
              <a:rPr lang="zh-TW" altLang="en-US" dirty="0"/>
              <a:t> </a:t>
            </a:r>
            <a:r>
              <a:rPr lang="en-US" altLang="zh-TW" dirty="0"/>
              <a:t>can</a:t>
            </a:r>
            <a:r>
              <a:rPr lang="zh-TW" altLang="en-US" dirty="0"/>
              <a:t> </a:t>
            </a:r>
            <a:r>
              <a:rPr lang="en-US" altLang="zh-TW" dirty="0"/>
              <a:t>be</a:t>
            </a:r>
            <a:r>
              <a:rPr lang="zh-TW" altLang="en-US" dirty="0"/>
              <a:t> </a:t>
            </a:r>
            <a:r>
              <a:rPr lang="en-US" altLang="zh-TW" dirty="0"/>
              <a:t>compiled</a:t>
            </a:r>
            <a:r>
              <a:rPr lang="zh-TW" altLang="en-US" dirty="0"/>
              <a:t> </a:t>
            </a:r>
            <a:r>
              <a:rPr lang="en-US" altLang="zh-TW" dirty="0"/>
              <a:t>by</a:t>
            </a:r>
            <a:r>
              <a:rPr lang="zh-TW" altLang="en-US" dirty="0"/>
              <a:t> </a:t>
            </a:r>
            <a:r>
              <a:rPr lang="en-US" altLang="zh-TW" dirty="0"/>
              <a:t>the</a:t>
            </a:r>
            <a:r>
              <a:rPr lang="zh-TW" altLang="en-US" dirty="0"/>
              <a:t> </a:t>
            </a:r>
            <a:r>
              <a:rPr lang="en-US" altLang="zh-TW" dirty="0"/>
              <a:t>command</a:t>
            </a:r>
            <a:r>
              <a:rPr lang="zh-TW" altLang="en-US" dirty="0"/>
              <a:t> </a:t>
            </a:r>
            <a:r>
              <a:rPr lang="en-US" altLang="zh-TW" dirty="0"/>
              <a:t>above with</a:t>
            </a:r>
            <a:r>
              <a:rPr lang="zh-TW" altLang="en-US" dirty="0"/>
              <a:t> </a:t>
            </a:r>
            <a:r>
              <a:rPr lang="en-US" altLang="zh-TW" dirty="0"/>
              <a:t>no</a:t>
            </a:r>
            <a:r>
              <a:rPr lang="zh-TW" altLang="en-US" dirty="0"/>
              <a:t> </a:t>
            </a:r>
            <a:r>
              <a:rPr lang="en-US" altLang="zh-TW" dirty="0"/>
              <a:t>error</a:t>
            </a:r>
          </a:p>
        </p:txBody>
      </p:sp>
    </p:spTree>
    <p:extLst>
      <p:ext uri="{BB962C8B-B14F-4D97-AF65-F5344CB8AC3E}">
        <p14:creationId xmlns:p14="http://schemas.microsoft.com/office/powerpoint/2010/main" val="1756490516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DF9C94-4F09-4100-AE67-938A0C9EE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Requirements - Report and Demo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C6F9DC1-DD10-4E28-BEA2-A4B17932E7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You should write a report to elaborate on how you design your AI</a:t>
            </a:r>
          </a:p>
          <a:p>
            <a:endParaRPr lang="en-US" altLang="zh-TW" dirty="0"/>
          </a:p>
          <a:p>
            <a:r>
              <a:rPr lang="en-US" altLang="zh-TW" dirty="0"/>
              <a:t>The report is not directly graded, but is your </a:t>
            </a:r>
            <a:r>
              <a:rPr lang="en-US" altLang="zh-TW" dirty="0">
                <a:solidFill>
                  <a:srgbClr val="FF0000"/>
                </a:solidFill>
              </a:rPr>
              <a:t>only available reference through the TA demo</a:t>
            </a:r>
            <a:r>
              <a:rPr lang="en-US" altLang="zh-TW" dirty="0"/>
              <a:t> (You cannot refer to your code in demo)</a:t>
            </a:r>
          </a:p>
          <a:p>
            <a:endParaRPr lang="en-US" altLang="zh-TW" dirty="0"/>
          </a:p>
          <a:p>
            <a:r>
              <a:rPr lang="en-US" altLang="zh-TW" dirty="0"/>
              <a:t>You must attend the demo and answer the questions from TA</a:t>
            </a:r>
          </a:p>
          <a:p>
            <a:endParaRPr lang="en-US" altLang="zh-TW" dirty="0"/>
          </a:p>
          <a:p>
            <a:r>
              <a:rPr lang="en-US" altLang="zh-TW" dirty="0">
                <a:solidFill>
                  <a:srgbClr val="FF0000"/>
                </a:solidFill>
              </a:rPr>
              <a:t>The demo date and method will be announced soon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756625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26AB76-C727-498F-A58D-D0E967964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8F7B75A-A7D3-4CDE-8450-CFCEB3675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Othello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State Value Function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Minimax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Alpha-Beta Pruning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How To Design Your AI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Package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Requirements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Grading</a:t>
            </a:r>
          </a:p>
          <a:p>
            <a:pPr marL="514350" indent="-514350">
              <a:buFont typeface="+mj-lt"/>
              <a:buAutoNum type="arabicPeriod"/>
            </a:pP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51692482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6BA52D-5AE8-4EAE-A3BF-BF8C74F93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Grading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C9585DE-4AB3-4D6F-82CB-F3E8F6CE84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The project accounts for 9 points of your total grade</a:t>
            </a:r>
          </a:p>
          <a:p>
            <a:endParaRPr lang="en-US" altLang="zh-TW" sz="1000" dirty="0"/>
          </a:p>
          <a:p>
            <a:r>
              <a:rPr lang="en-US" altLang="zh-TW" dirty="0"/>
              <a:t>Beat every baseline =&gt; +5 points (1 point for each baseline)</a:t>
            </a:r>
          </a:p>
          <a:p>
            <a:endParaRPr lang="en-US" altLang="zh-TW" sz="1000" dirty="0"/>
          </a:p>
          <a:p>
            <a:r>
              <a:rPr lang="en-US" altLang="zh-TW" dirty="0"/>
              <a:t>Implement Tree search (Minimax) =&gt; +2 points</a:t>
            </a:r>
          </a:p>
          <a:p>
            <a:endParaRPr lang="en-US" altLang="zh-TW" sz="1000" dirty="0"/>
          </a:p>
          <a:p>
            <a:r>
              <a:rPr lang="en-US" altLang="zh-TW" dirty="0"/>
              <a:t>Design of your state value function =&gt; +1 point</a:t>
            </a:r>
          </a:p>
          <a:p>
            <a:endParaRPr lang="en-US" altLang="zh-TW" sz="1000" dirty="0"/>
          </a:p>
          <a:p>
            <a:r>
              <a:rPr lang="en-US" altLang="zh-TW" dirty="0"/>
              <a:t>Implement Alpha-Beta Pruning =&gt; +1 point</a:t>
            </a:r>
          </a:p>
        </p:txBody>
      </p:sp>
    </p:spTree>
    <p:extLst>
      <p:ext uri="{BB962C8B-B14F-4D97-AF65-F5344CB8AC3E}">
        <p14:creationId xmlns:p14="http://schemas.microsoft.com/office/powerpoint/2010/main" val="1208526591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39C639-6F95-474E-B372-3B0F7F6A7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Grading Bonus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45FF9DF-98C4-4B46-9120-D6F3BB4854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(Bonus) Uses version control software =&gt; +1 point</a:t>
            </a:r>
          </a:p>
          <a:p>
            <a:r>
              <a:rPr lang="en-US" altLang="zh-TW" dirty="0"/>
              <a:t>Include a screenshot with more than 3 commits in your report</a:t>
            </a:r>
          </a:p>
          <a:p>
            <a:pPr lvl="1"/>
            <a:endParaRPr lang="en-US" altLang="zh-TW" dirty="0"/>
          </a:p>
          <a:p>
            <a:r>
              <a:rPr lang="en-US" altLang="zh-TW" dirty="0"/>
              <a:t>(Bonus) Class ranking =&gt; At most +2 points</a:t>
            </a:r>
          </a:p>
          <a:p>
            <a:r>
              <a:rPr lang="en-US" altLang="zh-TW" dirty="0"/>
              <a:t>You can attend the class ranking if you beat all baselines</a:t>
            </a:r>
          </a:p>
          <a:p>
            <a:r>
              <a:rPr lang="en-US" altLang="zh-TW" dirty="0"/>
              <a:t>Your AI will play against other AIs of your classmates and gain bonus score according to your ranking</a:t>
            </a:r>
          </a:p>
          <a:p>
            <a:pPr lvl="1"/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21244877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7D427EE8-75D1-44BC-B8B2-5AD457176B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Happy Coding!</a:t>
            </a:r>
            <a:endParaRPr lang="zh-TW" altLang="en-US" dirty="0"/>
          </a:p>
        </p:txBody>
      </p:sp>
      <p:sp>
        <p:nvSpPr>
          <p:cNvPr id="5" name="副標題 4">
            <a:extLst>
              <a:ext uri="{FF2B5EF4-FFF2-40B4-BE49-F238E27FC236}">
                <a16:creationId xmlns:a16="http://schemas.microsoft.com/office/drawing/2014/main" id="{8C71C816-867B-4F04-9542-C0AE9A4D4E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31097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EB97AB-638E-49EF-BF90-EBFC221B9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Initial board</a:t>
            </a:r>
            <a:endParaRPr lang="zh-TW" altLang="en-US" dirty="0"/>
          </a:p>
        </p:txBody>
      </p:sp>
      <p:pic>
        <p:nvPicPr>
          <p:cNvPr id="1026" name="Picture 2" descr="Othello game rules">
            <a:extLst>
              <a:ext uri="{FF2B5EF4-FFF2-40B4-BE49-F238E27FC236}">
                <a16:creationId xmlns:a16="http://schemas.microsoft.com/office/drawing/2014/main" id="{DEE868A8-04DD-4B45-A565-7C045508BCA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6600" y="1690688"/>
            <a:ext cx="4338799" cy="43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BAD47CE1-BEB9-4560-B3FD-ABFE327239F4}"/>
              </a:ext>
            </a:extLst>
          </p:cNvPr>
          <p:cNvSpPr txBox="1"/>
          <p:nvPr/>
        </p:nvSpPr>
        <p:spPr>
          <a:xfrm>
            <a:off x="4230950" y="6116715"/>
            <a:ext cx="3730100" cy="376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Source: https://www.eothello.com/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200560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2027</TotalTime>
  <Words>3722</Words>
  <Application>Microsoft Office PowerPoint</Application>
  <PresentationFormat>寬螢幕</PresentationFormat>
  <Paragraphs>1061</Paragraphs>
  <Slides>88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88</vt:i4>
      </vt:variant>
    </vt:vector>
  </HeadingPairs>
  <TitlesOfParts>
    <vt:vector size="92" baseType="lpstr">
      <vt:lpstr>Arial</vt:lpstr>
      <vt:lpstr>Calibri</vt:lpstr>
      <vt:lpstr>Calibri Light</vt:lpstr>
      <vt:lpstr>Office 佈景主題</vt:lpstr>
      <vt:lpstr> Mini Project 3 Othello AI</vt:lpstr>
      <vt:lpstr>Outline</vt:lpstr>
      <vt:lpstr>Outline</vt:lpstr>
      <vt:lpstr>Introduction</vt:lpstr>
      <vt:lpstr>Outline</vt:lpstr>
      <vt:lpstr>Othello (Reversi)</vt:lpstr>
      <vt:lpstr>Othello Rules</vt:lpstr>
      <vt:lpstr>Othello Rules</vt:lpstr>
      <vt:lpstr>Initial board</vt:lpstr>
      <vt:lpstr>Othello Rules</vt:lpstr>
      <vt:lpstr>Gray discs are valid moves of black</vt:lpstr>
      <vt:lpstr>Othello Rules</vt:lpstr>
      <vt:lpstr>Black plays (2, 3), one white disc is flipped</vt:lpstr>
      <vt:lpstr>Othello Rules</vt:lpstr>
      <vt:lpstr>Since neither player can move, game ends</vt:lpstr>
      <vt:lpstr>Othello Rules</vt:lpstr>
      <vt:lpstr>White wins with more discs</vt:lpstr>
      <vt:lpstr>Outline</vt:lpstr>
      <vt:lpstr>State Value Function</vt:lpstr>
      <vt:lpstr>State Value Function</vt:lpstr>
      <vt:lpstr>Simple Example</vt:lpstr>
      <vt:lpstr>Suppose we play as black, value = 4 – 1 = 3</vt:lpstr>
      <vt:lpstr>Another example, value = 40 – 24 = 16</vt:lpstr>
      <vt:lpstr>Use value function to pick the next move</vt:lpstr>
      <vt:lpstr>Use value function to pick the next move</vt:lpstr>
      <vt:lpstr>Use value function to pick the next move</vt:lpstr>
      <vt:lpstr>Stronger Value Functions</vt:lpstr>
      <vt:lpstr>Features You Can Utilize</vt:lpstr>
      <vt:lpstr>Outline</vt:lpstr>
      <vt:lpstr>Minimax</vt:lpstr>
      <vt:lpstr>Minimax</vt:lpstr>
      <vt:lpstr>Minimax Pseudocode</vt:lpstr>
      <vt:lpstr>Example</vt:lpstr>
      <vt:lpstr>Evaluate score at leaves</vt:lpstr>
      <vt:lpstr>Evaluate score at leaves</vt:lpstr>
      <vt:lpstr>Player picks the largest score</vt:lpstr>
      <vt:lpstr>Evaluate score at leaves</vt:lpstr>
      <vt:lpstr>Evaluate score at leaves</vt:lpstr>
      <vt:lpstr>Evaluate score at leaves</vt:lpstr>
      <vt:lpstr>Player picks the largest score</vt:lpstr>
      <vt:lpstr>Opponent picks the smallest score</vt:lpstr>
      <vt:lpstr>Evaluate score at leaves</vt:lpstr>
      <vt:lpstr>Player picks the largest score</vt:lpstr>
      <vt:lpstr>Opponent picks the smallest score</vt:lpstr>
      <vt:lpstr>Move A has the largest score</vt:lpstr>
      <vt:lpstr>Player picks move A to be the next move</vt:lpstr>
      <vt:lpstr>Outline</vt:lpstr>
      <vt:lpstr>Alpha-Beta Pruning</vt:lpstr>
      <vt:lpstr>Alpha-Beta Pruning</vt:lpstr>
      <vt:lpstr>Alpha-Beta Pruning Pseudocode</vt:lpstr>
      <vt:lpstr>Alpha-Beta Pruning</vt:lpstr>
      <vt:lpstr>Alpha-Beta Pruning</vt:lpstr>
      <vt:lpstr>Example</vt:lpstr>
      <vt:lpstr>Evaluate score at leaves</vt:lpstr>
      <vt:lpstr>Update alpha</vt:lpstr>
      <vt:lpstr>Evaluate score at leaves</vt:lpstr>
      <vt:lpstr>Update alpha</vt:lpstr>
      <vt:lpstr>Player picks the largest score</vt:lpstr>
      <vt:lpstr>Update beta</vt:lpstr>
      <vt:lpstr>Propagate alpha and beta values</vt:lpstr>
      <vt:lpstr>Evaluate score at leaves</vt:lpstr>
      <vt:lpstr>Update alpha</vt:lpstr>
      <vt:lpstr>Alpha &gt;= beta in a player node, stop searching</vt:lpstr>
      <vt:lpstr>Opponent picks the smallest score</vt:lpstr>
      <vt:lpstr>Alpha-Beta Pruning</vt:lpstr>
      <vt:lpstr>Outline</vt:lpstr>
      <vt:lpstr>How To Design Your AI</vt:lpstr>
      <vt:lpstr>State file</vt:lpstr>
      <vt:lpstr>Action file</vt:lpstr>
      <vt:lpstr>How To Design Your AI</vt:lpstr>
      <vt:lpstr>Outline</vt:lpstr>
      <vt:lpstr>Package Directory Structure</vt:lpstr>
      <vt:lpstr>Baseline</vt:lpstr>
      <vt:lpstr>Baseline</vt:lpstr>
      <vt:lpstr>Src</vt:lpstr>
      <vt:lpstr>Src</vt:lpstr>
      <vt:lpstr>How To Compile Your Code</vt:lpstr>
      <vt:lpstr>How To Test Your Code</vt:lpstr>
      <vt:lpstr>Outline</vt:lpstr>
      <vt:lpstr>Requirements - Code</vt:lpstr>
      <vt:lpstr>Requirements - Code</vt:lpstr>
      <vt:lpstr>Requirements - Code</vt:lpstr>
      <vt:lpstr>Requirements - Submission</vt:lpstr>
      <vt:lpstr>Requirements - Report and Demo</vt:lpstr>
      <vt:lpstr>Outline</vt:lpstr>
      <vt:lpstr>Grading</vt:lpstr>
      <vt:lpstr>Grading Bonus</vt:lpstr>
      <vt:lpstr>Happy Coding!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Othello</dc:title>
  <dc:creator>楊博丞</dc:creator>
  <cp:lastModifiedBy>楊博丞</cp:lastModifiedBy>
  <cp:revision>998</cp:revision>
  <dcterms:created xsi:type="dcterms:W3CDTF">2021-06-04T09:52:21Z</dcterms:created>
  <dcterms:modified xsi:type="dcterms:W3CDTF">2021-06-07T11:44:41Z</dcterms:modified>
</cp:coreProperties>
</file>