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307" r:id="rId6"/>
    <p:sldId id="261" r:id="rId7"/>
    <p:sldId id="263" r:id="rId8"/>
    <p:sldId id="259" r:id="rId9"/>
    <p:sldId id="326" r:id="rId10"/>
    <p:sldId id="312" r:id="rId11"/>
    <p:sldId id="267" r:id="rId12"/>
    <p:sldId id="349" r:id="rId13"/>
    <p:sldId id="350" r:id="rId14"/>
    <p:sldId id="332" r:id="rId15"/>
    <p:sldId id="346" r:id="rId16"/>
    <p:sldId id="334" r:id="rId17"/>
    <p:sldId id="321" r:id="rId18"/>
    <p:sldId id="335" r:id="rId19"/>
    <p:sldId id="314" r:id="rId20"/>
    <p:sldId id="348" r:id="rId21"/>
    <p:sldId id="341" r:id="rId22"/>
    <p:sldId id="275" r:id="rId23"/>
    <p:sldId id="323" r:id="rId24"/>
    <p:sldId id="280" r:id="rId25"/>
    <p:sldId id="327" r:id="rId26"/>
    <p:sldId id="260" r:id="rId27"/>
    <p:sldId id="351" r:id="rId28"/>
    <p:sldId id="284" r:id="rId29"/>
  </p:sldIdLst>
  <p:sldSz cx="9144000" cy="5143500" type="screen16x9"/>
  <p:notesSz cx="6858000" cy="9144000"/>
  <p:embeddedFontLst>
    <p:embeddedFont>
      <p:font typeface="Advent Pro" panose="020B0604020202020204" charset="0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Fira Sans Condensed Black" panose="020B0604020202020204" charset="0"/>
      <p:bold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FFFF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BCED9D-68E3-441C-84F8-48D39643B7FA}">
  <a:tblStyle styleId="{53BCED9D-68E3-441C-84F8-48D39643B7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Gros (Student at CentraleSupelec)" userId="9863649d-ed31-445e-ad93-d0c3df6f16e4" providerId="ADAL" clId="{15939FF0-68CB-4F41-9DB4-ACB9B5CC8DEA}"/>
    <pc:docChg chg="custSel delSld modSld">
      <pc:chgData name="Clara Gros (Student at CentraleSupelec)" userId="9863649d-ed31-445e-ad93-d0c3df6f16e4" providerId="ADAL" clId="{15939FF0-68CB-4F41-9DB4-ACB9B5CC8DEA}" dt="2020-06-12T04:28:42.460" v="50" actId="20577"/>
      <pc:docMkLst>
        <pc:docMk/>
      </pc:docMkLst>
      <pc:sldChg chg="modSp mod">
        <pc:chgData name="Clara Gros (Student at CentraleSupelec)" userId="9863649d-ed31-445e-ad93-d0c3df6f16e4" providerId="ADAL" clId="{15939FF0-68CB-4F41-9DB4-ACB9B5CC8DEA}" dt="2020-06-12T04:28:33.581" v="46" actId="20577"/>
        <pc:sldMkLst>
          <pc:docMk/>
          <pc:sldMk cId="0" sldId="260"/>
        </pc:sldMkLst>
        <pc:spChg chg="mod">
          <ac:chgData name="Clara Gros (Student at CentraleSupelec)" userId="9863649d-ed31-445e-ad93-d0c3df6f16e4" providerId="ADAL" clId="{15939FF0-68CB-4F41-9DB4-ACB9B5CC8DEA}" dt="2020-06-12T04:28:33.581" v="46" actId="20577"/>
          <ac:spMkLst>
            <pc:docMk/>
            <pc:sldMk cId="0" sldId="260"/>
            <ac:spMk id="30" creationId="{898EF9FB-4B1E-4162-B15E-0281D1893537}"/>
          </ac:spMkLst>
        </pc:spChg>
      </pc:sldChg>
      <pc:sldChg chg="modSp mod">
        <pc:chgData name="Clara Gros (Student at CentraleSupelec)" userId="9863649d-ed31-445e-ad93-d0c3df6f16e4" providerId="ADAL" clId="{15939FF0-68CB-4F41-9DB4-ACB9B5CC8DEA}" dt="2020-06-12T04:28:18.530" v="38" actId="20577"/>
        <pc:sldMkLst>
          <pc:docMk/>
          <pc:sldMk cId="0" sldId="275"/>
        </pc:sldMkLst>
        <pc:spChg chg="mod">
          <ac:chgData name="Clara Gros (Student at CentraleSupelec)" userId="9863649d-ed31-445e-ad93-d0c3df6f16e4" providerId="ADAL" clId="{15939FF0-68CB-4F41-9DB4-ACB9B5CC8DEA}" dt="2020-06-12T04:28:18.530" v="38" actId="20577"/>
          <ac:spMkLst>
            <pc:docMk/>
            <pc:sldMk cId="0" sldId="275"/>
            <ac:spMk id="106" creationId="{66BB196C-A9C1-4A57-9953-E9AD0BF60FB5}"/>
          </ac:spMkLst>
        </pc:spChg>
      </pc:sldChg>
      <pc:sldChg chg="modSp mod">
        <pc:chgData name="Clara Gros (Student at CentraleSupelec)" userId="9863649d-ed31-445e-ad93-d0c3df6f16e4" providerId="ADAL" clId="{15939FF0-68CB-4F41-9DB4-ACB9B5CC8DEA}" dt="2020-06-12T04:28:25.713" v="42" actId="20577"/>
        <pc:sldMkLst>
          <pc:docMk/>
          <pc:sldMk cId="0" sldId="280"/>
        </pc:sldMkLst>
        <pc:spChg chg="mod">
          <ac:chgData name="Clara Gros (Student at CentraleSupelec)" userId="9863649d-ed31-445e-ad93-d0c3df6f16e4" providerId="ADAL" clId="{15939FF0-68CB-4F41-9DB4-ACB9B5CC8DEA}" dt="2020-06-12T04:28:25.713" v="42" actId="20577"/>
          <ac:spMkLst>
            <pc:docMk/>
            <pc:sldMk cId="0" sldId="280"/>
            <ac:spMk id="43" creationId="{C30E7C19-7A43-4A4B-A6C1-22124A086C66}"/>
          </ac:spMkLst>
        </pc:spChg>
      </pc:sldChg>
      <pc:sldChg chg="modSp mod">
        <pc:chgData name="Clara Gros (Student at CentraleSupelec)" userId="9863649d-ed31-445e-ad93-d0c3df6f16e4" providerId="ADAL" clId="{15939FF0-68CB-4F41-9DB4-ACB9B5CC8DEA}" dt="2020-06-12T04:28:42.460" v="50" actId="20577"/>
        <pc:sldMkLst>
          <pc:docMk/>
          <pc:sldMk cId="0" sldId="284"/>
        </pc:sldMkLst>
        <pc:spChg chg="mod">
          <ac:chgData name="Clara Gros (Student at CentraleSupelec)" userId="9863649d-ed31-445e-ad93-d0c3df6f16e4" providerId="ADAL" clId="{15939FF0-68CB-4F41-9DB4-ACB9B5CC8DEA}" dt="2020-06-12T04:28:42.460" v="50" actId="20577"/>
          <ac:spMkLst>
            <pc:docMk/>
            <pc:sldMk cId="0" sldId="284"/>
            <ac:spMk id="191" creationId="{117D36CB-492E-4CCC-B78A-3A966CEE2476}"/>
          </ac:spMkLst>
        </pc:spChg>
      </pc:sldChg>
      <pc:sldChg chg="modSp mod">
        <pc:chgData name="Clara Gros (Student at CentraleSupelec)" userId="9863649d-ed31-445e-ad93-d0c3df6f16e4" providerId="ADAL" clId="{15939FF0-68CB-4F41-9DB4-ACB9B5CC8DEA}" dt="2020-06-12T04:28:21.949" v="40" actId="20577"/>
        <pc:sldMkLst>
          <pc:docMk/>
          <pc:sldMk cId="531388103" sldId="323"/>
        </pc:sldMkLst>
        <pc:spChg chg="mod">
          <ac:chgData name="Clara Gros (Student at CentraleSupelec)" userId="9863649d-ed31-445e-ad93-d0c3df6f16e4" providerId="ADAL" clId="{15939FF0-68CB-4F41-9DB4-ACB9B5CC8DEA}" dt="2020-06-12T04:28:21.949" v="40" actId="20577"/>
          <ac:spMkLst>
            <pc:docMk/>
            <pc:sldMk cId="531388103" sldId="323"/>
            <ac:spMk id="4" creationId="{CF8AF1BF-DAC6-4BB6-9274-B08E925A0D1B}"/>
          </ac:spMkLst>
        </pc:spChg>
      </pc:sldChg>
      <pc:sldChg chg="del">
        <pc:chgData name="Clara Gros (Student at CentraleSupelec)" userId="9863649d-ed31-445e-ad93-d0c3df6f16e4" providerId="ADAL" clId="{15939FF0-68CB-4F41-9DB4-ACB9B5CC8DEA}" dt="2020-06-12T03:13:33.085" v="10" actId="47"/>
        <pc:sldMkLst>
          <pc:docMk/>
          <pc:sldMk cId="0" sldId="325"/>
        </pc:sldMkLst>
      </pc:sldChg>
      <pc:sldChg chg="modSp mod">
        <pc:chgData name="Clara Gros (Student at CentraleSupelec)" userId="9863649d-ed31-445e-ad93-d0c3df6f16e4" providerId="ADAL" clId="{15939FF0-68CB-4F41-9DB4-ACB9B5CC8DEA}" dt="2020-06-12T04:28:29.215" v="44" actId="20577"/>
        <pc:sldMkLst>
          <pc:docMk/>
          <pc:sldMk cId="3020325379" sldId="327"/>
        </pc:sldMkLst>
        <pc:spChg chg="mod">
          <ac:chgData name="Clara Gros (Student at CentraleSupelec)" userId="9863649d-ed31-445e-ad93-d0c3df6f16e4" providerId="ADAL" clId="{15939FF0-68CB-4F41-9DB4-ACB9B5CC8DEA}" dt="2020-06-12T04:28:29.215" v="44" actId="20577"/>
          <ac:spMkLst>
            <pc:docMk/>
            <pc:sldMk cId="3020325379" sldId="327"/>
            <ac:spMk id="53" creationId="{9E336C92-6EEE-48EF-A26A-2EAD52CF244D}"/>
          </ac:spMkLst>
        </pc:spChg>
      </pc:sldChg>
      <pc:sldChg chg="addSp delSp modSp mod modClrScheme chgLayout">
        <pc:chgData name="Clara Gros (Student at CentraleSupelec)" userId="9863649d-ed31-445e-ad93-d0c3df6f16e4" providerId="ADAL" clId="{15939FF0-68CB-4F41-9DB4-ACB9B5CC8DEA}" dt="2020-06-12T03:16:26.969" v="29" actId="1076"/>
        <pc:sldMkLst>
          <pc:docMk/>
          <pc:sldMk cId="2880574826" sldId="335"/>
        </pc:sldMkLst>
        <pc:spChg chg="mod ord">
          <ac:chgData name="Clara Gros (Student at CentraleSupelec)" userId="9863649d-ed31-445e-ad93-d0c3df6f16e4" providerId="ADAL" clId="{15939FF0-68CB-4F41-9DB4-ACB9B5CC8DEA}" dt="2020-06-12T03:16:01.668" v="19" actId="700"/>
          <ac:spMkLst>
            <pc:docMk/>
            <pc:sldMk cId="2880574826" sldId="335"/>
            <ac:spMk id="2" creationId="{1C0AE4E2-AC95-4197-BBB8-F6C8D26FAFDE}"/>
          </ac:spMkLst>
        </pc:spChg>
        <pc:spChg chg="del">
          <ac:chgData name="Clara Gros (Student at CentraleSupelec)" userId="9863649d-ed31-445e-ad93-d0c3df6f16e4" providerId="ADAL" clId="{15939FF0-68CB-4F41-9DB4-ACB9B5CC8DEA}" dt="2020-06-12T03:12:53.648" v="9" actId="478"/>
          <ac:spMkLst>
            <pc:docMk/>
            <pc:sldMk cId="2880574826" sldId="335"/>
            <ac:spMk id="3" creationId="{146B1584-7ECC-45CE-86B6-45A1A55D6D33}"/>
          </ac:spMkLst>
        </pc:spChg>
        <pc:spChg chg="mod ord">
          <ac:chgData name="Clara Gros (Student at CentraleSupelec)" userId="9863649d-ed31-445e-ad93-d0c3df6f16e4" providerId="ADAL" clId="{15939FF0-68CB-4F41-9DB4-ACB9B5CC8DEA}" dt="2020-06-12T03:16:23.735" v="28" actId="166"/>
          <ac:spMkLst>
            <pc:docMk/>
            <pc:sldMk cId="2880574826" sldId="335"/>
            <ac:spMk id="4" creationId="{D2BDDE22-9CF3-410E-9440-D4D52F097757}"/>
          </ac:spMkLst>
        </pc:spChg>
        <pc:spChg chg="add del mod ord">
          <ac:chgData name="Clara Gros (Student at CentraleSupelec)" userId="9863649d-ed31-445e-ad93-d0c3df6f16e4" providerId="ADAL" clId="{15939FF0-68CB-4F41-9DB4-ACB9B5CC8DEA}" dt="2020-06-12T03:16:06.867" v="22" actId="478"/>
          <ac:spMkLst>
            <pc:docMk/>
            <pc:sldMk cId="2880574826" sldId="335"/>
            <ac:spMk id="7" creationId="{E5C8FDA4-32DF-4EC9-A05E-6DFC1BD8BE35}"/>
          </ac:spMkLst>
        </pc:spChg>
        <pc:picChg chg="add del mod">
          <ac:chgData name="Clara Gros (Student at CentraleSupelec)" userId="9863649d-ed31-445e-ad93-d0c3df6f16e4" providerId="ADAL" clId="{15939FF0-68CB-4F41-9DB4-ACB9B5CC8DEA}" dt="2020-06-12T03:16:04.571" v="21" actId="478"/>
          <ac:picMkLst>
            <pc:docMk/>
            <pc:sldMk cId="2880574826" sldId="335"/>
            <ac:picMk id="6" creationId="{1EB5A366-DA36-4352-8054-6E54FEF61882}"/>
          </ac:picMkLst>
        </pc:picChg>
        <pc:picChg chg="add mod">
          <ac:chgData name="Clara Gros (Student at CentraleSupelec)" userId="9863649d-ed31-445e-ad93-d0c3df6f16e4" providerId="ADAL" clId="{15939FF0-68CB-4F41-9DB4-ACB9B5CC8DEA}" dt="2020-06-12T03:16:26.969" v="29" actId="1076"/>
          <ac:picMkLst>
            <pc:docMk/>
            <pc:sldMk cId="2880574826" sldId="335"/>
            <ac:picMk id="9" creationId="{55054C75-FF35-44DF-A142-558E278AA598}"/>
          </ac:picMkLst>
        </pc:picChg>
      </pc:sldChg>
      <pc:sldChg chg="del">
        <pc:chgData name="Clara Gros (Student at CentraleSupelec)" userId="9863649d-ed31-445e-ad93-d0c3df6f16e4" providerId="ADAL" clId="{15939FF0-68CB-4F41-9DB4-ACB9B5CC8DEA}" dt="2020-06-12T04:28:03.857" v="30" actId="47"/>
        <pc:sldMkLst>
          <pc:docMk/>
          <pc:sldMk cId="1835972844" sldId="336"/>
        </pc:sldMkLst>
      </pc:sldChg>
      <pc:sldChg chg="modSp mod">
        <pc:chgData name="Clara Gros (Student at CentraleSupelec)" userId="9863649d-ed31-445e-ad93-d0c3df6f16e4" providerId="ADAL" clId="{15939FF0-68CB-4F41-9DB4-ACB9B5CC8DEA}" dt="2020-06-12T04:28:12.971" v="34" actId="20577"/>
        <pc:sldMkLst>
          <pc:docMk/>
          <pc:sldMk cId="2740635433" sldId="341"/>
        </pc:sldMkLst>
        <pc:spChg chg="mod">
          <ac:chgData name="Clara Gros (Student at CentraleSupelec)" userId="9863649d-ed31-445e-ad93-d0c3df6f16e4" providerId="ADAL" clId="{15939FF0-68CB-4F41-9DB4-ACB9B5CC8DEA}" dt="2020-06-12T04:28:12.971" v="34" actId="20577"/>
          <ac:spMkLst>
            <pc:docMk/>
            <pc:sldMk cId="2740635433" sldId="341"/>
            <ac:spMk id="116" creationId="{D93F73FE-A1E4-459E-8977-24A1D477CDD5}"/>
          </ac:spMkLst>
        </pc:spChg>
      </pc:sldChg>
      <pc:sldChg chg="modSp mod">
        <pc:chgData name="Clara Gros (Student at CentraleSupelec)" userId="9863649d-ed31-445e-ad93-d0c3df6f16e4" providerId="ADAL" clId="{15939FF0-68CB-4F41-9DB4-ACB9B5CC8DEA}" dt="2020-06-12T04:28:08.514" v="32" actId="20577"/>
        <pc:sldMkLst>
          <pc:docMk/>
          <pc:sldMk cId="328294301" sldId="348"/>
        </pc:sldMkLst>
        <pc:spChg chg="mod">
          <ac:chgData name="Clara Gros (Student at CentraleSupelec)" userId="9863649d-ed31-445e-ad93-d0c3df6f16e4" providerId="ADAL" clId="{15939FF0-68CB-4F41-9DB4-ACB9B5CC8DEA}" dt="2020-06-12T04:28:08.514" v="32" actId="20577"/>
          <ac:spMkLst>
            <pc:docMk/>
            <pc:sldMk cId="328294301" sldId="348"/>
            <ac:spMk id="182" creationId="{334265E1-1481-4C0B-A08E-154A2D583624}"/>
          </ac:spMkLst>
        </pc:spChg>
      </pc:sldChg>
      <pc:sldChg chg="modSp mod">
        <pc:chgData name="Clara Gros (Student at CentraleSupelec)" userId="9863649d-ed31-445e-ad93-d0c3df6f16e4" providerId="ADAL" clId="{15939FF0-68CB-4F41-9DB4-ACB9B5CC8DEA}" dt="2020-06-12T04:28:37.209" v="48" actId="20577"/>
        <pc:sldMkLst>
          <pc:docMk/>
          <pc:sldMk cId="0" sldId="351"/>
        </pc:sldMkLst>
        <pc:spChg chg="mod">
          <ac:chgData name="Clara Gros (Student at CentraleSupelec)" userId="9863649d-ed31-445e-ad93-d0c3df6f16e4" providerId="ADAL" clId="{15939FF0-68CB-4F41-9DB4-ACB9B5CC8DEA}" dt="2020-06-12T04:28:37.209" v="48" actId="20577"/>
          <ac:spMkLst>
            <pc:docMk/>
            <pc:sldMk cId="0" sldId="351"/>
            <ac:spMk id="65" creationId="{B5BBC114-7C66-4D60-AD65-70DB734C92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1A6A4E-3502-4C86-B93D-1921C9094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FEEF1-7C78-4FB9-A201-F3E24DC83D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C32A-8382-4E22-861B-BDD7B78A3A2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99689-B394-4F42-BD1C-B68B28779A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F5D15-86C6-495C-9CC0-D6F5BE3BB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39D8B-492F-4DD9-8FE3-A50BA871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90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Uniform_Resource_Identifier" TargetMode="External"/><Relationship Id="rId7" Type="http://schemas.openxmlformats.org/officeDocument/2006/relationships/hyperlink" Target="https://fr.wikipedia.org/wiki/Type_de_m%C3%A9dia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JavaScript_Object_Notation" TargetMode="External"/><Relationship Id="rId5" Type="http://schemas.openxmlformats.org/officeDocument/2006/relationships/hyperlink" Target="https://fr.wikipedia.org/wiki/Extensible_Markup_Language" TargetMode="External"/><Relationship Id="rId4" Type="http://schemas.openxmlformats.org/officeDocument/2006/relationships/hyperlink" Target="https://fr.wikipedia.org/wiki/Hypertext_Markup_Language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27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contrainte d'interface uniforme est fondamentale dans la conception de n'importe quel système REST. Elle simplifie et découple l'architecture, ce qui permet à chaque composant d'évoluer indépendamment. Les quatre contraintes de l'interface uniforme sont les suivantes.</a:t>
            </a:r>
          </a:p>
          <a:p>
            <a:r>
              <a:rPr lang="fr-FR" dirty="0"/>
              <a:t>Identification des ressources dans les </a:t>
            </a:r>
            <a:r>
              <a:rPr lang="fr-FR" dirty="0" err="1"/>
              <a:t>requêtesChaque</a:t>
            </a:r>
            <a:r>
              <a:rPr lang="fr-FR" dirty="0"/>
              <a:t> ressource est identifiée dans les requêtes, par exemple par un 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Uniform Resource Identifier"/>
              </a:rPr>
              <a:t>URI</a:t>
            </a:r>
            <a:r>
              <a:rPr lang="fr-FR" dirty="0"/>
              <a:t> dans le cas des systèmes REST basés sur le Web. Les ressources elles-mêmes sont conceptuellement distinctes des représentations qui sont retournées au client. Par exemple, le serveur peut envoyer des données de sa base de données en 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Hypertext Markup Language"/>
              </a:rPr>
              <a:t>HTML</a:t>
            </a:r>
            <a:r>
              <a:rPr lang="fr-FR" dirty="0"/>
              <a:t>, 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Extensible Markup Language"/>
              </a:rPr>
              <a:t>XML</a:t>
            </a:r>
            <a:r>
              <a:rPr lang="fr-FR" dirty="0"/>
              <a:t> ou 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JavaScript Object Notation"/>
              </a:rPr>
              <a:t>JSON</a:t>
            </a:r>
            <a:r>
              <a:rPr lang="fr-FR" dirty="0"/>
              <a:t>, qui sont des représentations différentes de la représentation interne de la </a:t>
            </a:r>
            <a:r>
              <a:rPr lang="fr-FR" dirty="0" err="1"/>
              <a:t>ressource.Manipulation</a:t>
            </a:r>
            <a:r>
              <a:rPr lang="fr-FR" dirty="0"/>
              <a:t> des ressources par des </a:t>
            </a:r>
            <a:r>
              <a:rPr lang="fr-FR" dirty="0" err="1"/>
              <a:t>représentationsChaque</a:t>
            </a:r>
            <a:r>
              <a:rPr lang="fr-FR" dirty="0"/>
              <a:t> représentation d'une ressource fournit suffisamment d'informations au client pour modifier ou supprimer la </a:t>
            </a:r>
            <a:r>
              <a:rPr lang="fr-FR" dirty="0" err="1"/>
              <a:t>ressource.Messages</a:t>
            </a:r>
            <a:r>
              <a:rPr lang="fr-FR" dirty="0"/>
              <a:t> auto-</a:t>
            </a:r>
            <a:r>
              <a:rPr lang="fr-FR" dirty="0" err="1"/>
              <a:t>descriptifsChaque</a:t>
            </a:r>
            <a:r>
              <a:rPr lang="fr-FR" dirty="0"/>
              <a:t> message contient assez d'information pour savoir comment l'interpréter. Par exemple, l'interpréteur à invoquer peut être décrit par un 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 tooltip="Type de médias"/>
              </a:rPr>
              <a:t>type de médias</a:t>
            </a:r>
            <a:r>
              <a:rPr lang="fr-FR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154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85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Show the admin plateforme</a:t>
            </a:r>
          </a:p>
        </p:txBody>
      </p:sp>
    </p:spTree>
    <p:extLst>
      <p:ext uri="{BB962C8B-B14F-4D97-AF65-F5344CB8AC3E}">
        <p14:creationId xmlns:p14="http://schemas.microsoft.com/office/powerpoint/2010/main" val="238208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6b9affecee_0_3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6b9affecee_0_3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60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55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6ba8e432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6ba8e432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49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kyhbgfvdeet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023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6b9affecee_0_3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6b9affecee_0_3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6ba8e432a2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6ba8e432a2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BT</a:t>
            </a:r>
          </a:p>
        </p:txBody>
      </p:sp>
    </p:spTree>
    <p:extLst>
      <p:ext uri="{BB962C8B-B14F-4D97-AF65-F5344CB8AC3E}">
        <p14:creationId xmlns:p14="http://schemas.microsoft.com/office/powerpoint/2010/main" val="40044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1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66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ONE_COLUMN_TEXT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28" name="Google Shape;128;p23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017400" y="3634450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7800" y="1283075"/>
            <a:ext cx="389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29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47800" y="1262375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96050" y="1397950"/>
            <a:ext cx="3654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96050" y="2034675"/>
            <a:ext cx="31110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9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.getpostman.com/log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openfoodfact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rvicenow.com/bundle/orlando-servicenow-platform/page/product/mid-server/task/t_MapIPAddressToDNSNam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7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144" name="Google Shape;144;p27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7501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</a:t>
            </a:r>
            <a:r>
              <a:rPr lang="en-US" dirty="0"/>
              <a:t>SHARING</a:t>
            </a:r>
            <a:r>
              <a:rPr lang="en" dirty="0"/>
              <a:t> AP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39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Babacar</a:t>
            </a:r>
            <a:r>
              <a:rPr lang="en-US" dirty="0"/>
              <a:t> </a:t>
            </a:r>
            <a:r>
              <a:rPr lang="en-US" dirty="0" err="1"/>
              <a:t>Toure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Clara Gros</a:t>
            </a:r>
            <a:endParaRPr dirty="0"/>
          </a:p>
        </p:txBody>
      </p:sp>
      <p:cxnSp>
        <p:nvCxnSpPr>
          <p:cNvPr id="151" name="Google Shape;151;p27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27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153" name="Google Shape;153;p27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82CC9E28-E7DF-4B19-865C-6006CBCFDAF6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design</a:t>
            </a:r>
            <a:endParaRPr dirty="0"/>
          </a:p>
        </p:txBody>
      </p:sp>
      <p:sp>
        <p:nvSpPr>
          <p:cNvPr id="812" name="Google Shape;812;p38"/>
          <p:cNvSpPr txBox="1">
            <a:spLocks noGrp="1"/>
          </p:cNvSpPr>
          <p:nvPr>
            <p:ph type="subTitle" idx="4294967295"/>
          </p:nvPr>
        </p:nvSpPr>
        <p:spPr>
          <a:xfrm>
            <a:off x="7335151" y="462170"/>
            <a:ext cx="1721643" cy="210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US" sz="1600" b="1" dirty="0"/>
              <a:t>Normalization degree </a:t>
            </a:r>
            <a:r>
              <a:rPr lang="en-US" b="1" u="sng" dirty="0"/>
              <a:t>3NF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partial dependency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transitive dependency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userID</a:t>
            </a:r>
            <a:r>
              <a:rPr lang="en-US" sz="1600" dirty="0"/>
              <a:t> ↔</a:t>
            </a:r>
            <a:r>
              <a:rPr lang="en-US" sz="1600" dirty="0">
                <a:sym typeface="Wingdings" panose="05000000000000000000" pitchFamily="2" charset="2"/>
              </a:rPr>
              <a:t> email</a:t>
            </a:r>
            <a:endParaRPr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6FA1B6-231B-41B3-8887-3A75B431225F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6</a:t>
            </a:r>
          </a:p>
        </p:txBody>
      </p:sp>
      <p:pic>
        <p:nvPicPr>
          <p:cNvPr id="113" name="Picture 1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F6999E-6035-4FE2-BB22-C60E02C9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028" y="3372452"/>
            <a:ext cx="2522414" cy="1771048"/>
          </a:xfrm>
          <a:prstGeom prst="rect">
            <a:avLst/>
          </a:prstGeom>
        </p:spPr>
      </p:pic>
      <p:pic>
        <p:nvPicPr>
          <p:cNvPr id="114" name="Picture 1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A023E9-056D-46C2-A8BB-ACFCB4EE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3154"/>
            <a:ext cx="7229476" cy="4030346"/>
          </a:xfrm>
          <a:prstGeom prst="rect">
            <a:avLst/>
          </a:prstGeom>
        </p:spPr>
      </p:pic>
      <p:sp>
        <p:nvSpPr>
          <p:cNvPr id="115" name="Google Shape;280;p30">
            <a:extLst>
              <a:ext uri="{FF2B5EF4-FFF2-40B4-BE49-F238E27FC236}">
                <a16:creationId xmlns:a16="http://schemas.microsoft.com/office/drawing/2014/main" id="{FAF80F7F-0CA0-4F72-973D-B5C62ADB991A}"/>
              </a:ext>
            </a:extLst>
          </p:cNvPr>
          <p:cNvSpPr txBox="1">
            <a:spLocks/>
          </p:cNvSpPr>
          <p:nvPr/>
        </p:nvSpPr>
        <p:spPr>
          <a:xfrm>
            <a:off x="7126501" y="3009692"/>
            <a:ext cx="2035969" cy="21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n-US" sz="1200" i="1" dirty="0"/>
              <a:t>Crow’s Foot notation memo</a:t>
            </a:r>
          </a:p>
        </p:txBody>
      </p:sp>
      <p:pic>
        <p:nvPicPr>
          <p:cNvPr id="4" name="Picture 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DF76B1B0-A266-4BDE-ACED-CC64A9F44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3824"/>
            <a:ext cx="1161435" cy="59933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C28FE86-7FCA-49C1-BC14-34BA118B7FEE}"/>
              </a:ext>
            </a:extLst>
          </p:cNvPr>
          <p:cNvSpPr txBox="1"/>
          <p:nvPr/>
        </p:nvSpPr>
        <p:spPr>
          <a:xfrm>
            <a:off x="113719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359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6BB5-ECE0-45B2-866A-25B0DC15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 RESTful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0B4E-86DA-446C-9D1D-D7AF9E3BC0F9}"/>
              </a:ext>
            </a:extLst>
          </p:cNvPr>
          <p:cNvSpPr txBox="1">
            <a:spLocks/>
          </p:cNvSpPr>
          <p:nvPr/>
        </p:nvSpPr>
        <p:spPr>
          <a:xfrm>
            <a:off x="1157562" y="3387051"/>
            <a:ext cx="6820951" cy="686002"/>
          </a:xfrm>
          <a:prstGeom prst="rect">
            <a:avLst/>
          </a:prstGeom>
        </p:spPr>
        <p:txBody>
          <a:bodyPr numCol="2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Client-server architecture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A stateless server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Caching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AR" sz="1600" dirty="0">
              <a:solidFill>
                <a:srgbClr val="434343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AR" sz="1600" dirty="0">
              <a:solidFill>
                <a:srgbClr val="434343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Resources identification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Manipulation of resources through representations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Self-describing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dirty="0">
              <a:solidFill>
                <a:srgbClr val="434343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Google Shape;280;p30">
            <a:extLst>
              <a:ext uri="{FF2B5EF4-FFF2-40B4-BE49-F238E27FC236}">
                <a16:creationId xmlns:a16="http://schemas.microsoft.com/office/drawing/2014/main" id="{3B4E2B8D-EDB1-4459-B76B-D4C62C4C51A1}"/>
              </a:ext>
            </a:extLst>
          </p:cNvPr>
          <p:cNvSpPr txBox="1">
            <a:spLocks/>
          </p:cNvSpPr>
          <p:nvPr/>
        </p:nvSpPr>
        <p:spPr>
          <a:xfrm>
            <a:off x="2131142" y="4636193"/>
            <a:ext cx="5893594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1200" dirty="0">
                <a:hlinkClick r:id="rId3"/>
              </a:rPr>
              <a:t>https://identity.getpostman.com/login</a:t>
            </a:r>
            <a:endParaRPr lang="en-US" sz="1200" i="1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84BECAE-AF36-4EEA-AAC6-4FDE090C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8994"/>
            <a:ext cx="9136079" cy="4136921"/>
          </a:xfrm>
          <a:prstGeom prst="rect">
            <a:avLst/>
          </a:prstGeom>
        </p:spPr>
      </p:pic>
      <p:pic>
        <p:nvPicPr>
          <p:cNvPr id="8" name="Picture 7" descr="A picture containing clock, drawing, meter&#10;&#10;Description automatically generated">
            <a:extLst>
              <a:ext uri="{FF2B5EF4-FFF2-40B4-BE49-F238E27FC236}">
                <a16:creationId xmlns:a16="http://schemas.microsoft.com/office/drawing/2014/main" id="{E3793BC4-175D-4245-8380-2775C380F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88" y="4457498"/>
            <a:ext cx="1663036" cy="686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455E3-E53D-4FB0-A138-E3BBDD30F5F9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749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>
            <a:spLocks noGrp="1"/>
          </p:cNvSpPr>
          <p:nvPr>
            <p:ph type="ctrTitle"/>
          </p:nvPr>
        </p:nvSpPr>
        <p:spPr>
          <a:xfrm>
            <a:off x="5347800" y="1283075"/>
            <a:ext cx="389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implementation</a:t>
            </a:r>
            <a:endParaRPr dirty="0"/>
          </a:p>
        </p:txBody>
      </p:sp>
      <p:sp>
        <p:nvSpPr>
          <p:cNvPr id="372" name="Google Shape;372;p32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2914500" cy="1120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client side</a:t>
            </a:r>
            <a:endParaRPr dirty="0"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2"/>
          </p:nvPr>
        </p:nvSpPr>
        <p:spPr>
          <a:xfrm>
            <a:off x="5347800" y="1262375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" name="Google Shape;278;p30">
            <a:extLst>
              <a:ext uri="{FF2B5EF4-FFF2-40B4-BE49-F238E27FC236}">
                <a16:creationId xmlns:a16="http://schemas.microsoft.com/office/drawing/2014/main" id="{B770AB80-4796-42B9-A3E8-DAC86FD6C5F7}"/>
              </a:ext>
            </a:extLst>
          </p:cNvPr>
          <p:cNvSpPr/>
          <p:nvPr/>
        </p:nvSpPr>
        <p:spPr>
          <a:xfrm rot="10800000" flipH="1">
            <a:off x="-1321767" y="83055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281;p30">
            <a:extLst>
              <a:ext uri="{FF2B5EF4-FFF2-40B4-BE49-F238E27FC236}">
                <a16:creationId xmlns:a16="http://schemas.microsoft.com/office/drawing/2014/main" id="{B0B931DA-015C-4970-B08B-A31560ED955E}"/>
              </a:ext>
            </a:extLst>
          </p:cNvPr>
          <p:cNvGrpSpPr/>
          <p:nvPr/>
        </p:nvGrpSpPr>
        <p:grpSpPr>
          <a:xfrm>
            <a:off x="470403" y="637218"/>
            <a:ext cx="3137921" cy="3359131"/>
            <a:chOff x="886600" y="1400288"/>
            <a:chExt cx="3137921" cy="3359131"/>
          </a:xfrm>
        </p:grpSpPr>
        <p:grpSp>
          <p:nvGrpSpPr>
            <p:cNvPr id="42" name="Google Shape;282;p30">
              <a:extLst>
                <a:ext uri="{FF2B5EF4-FFF2-40B4-BE49-F238E27FC236}">
                  <a16:creationId xmlns:a16="http://schemas.microsoft.com/office/drawing/2014/main" id="{72B09395-E886-4849-9DBF-B62CCB733FFD}"/>
                </a:ext>
              </a:extLst>
            </p:cNvPr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129" name="Google Shape;283;p30">
                <a:extLst>
                  <a:ext uri="{FF2B5EF4-FFF2-40B4-BE49-F238E27FC236}">
                    <a16:creationId xmlns:a16="http://schemas.microsoft.com/office/drawing/2014/main" id="{7C56FE1F-65C9-4909-8222-6D82DA0C044A}"/>
                  </a:ext>
                </a:extLst>
              </p:cNvPr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135" name="Google Shape;284;p30">
                  <a:extLst>
                    <a:ext uri="{FF2B5EF4-FFF2-40B4-BE49-F238E27FC236}">
                      <a16:creationId xmlns:a16="http://schemas.microsoft.com/office/drawing/2014/main" id="{0F88488D-12FE-4D4B-9AB3-D0C86C09D41C}"/>
                    </a:ext>
                  </a:extLst>
                </p:cNvPr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285;p30">
                  <a:extLst>
                    <a:ext uri="{FF2B5EF4-FFF2-40B4-BE49-F238E27FC236}">
                      <a16:creationId xmlns:a16="http://schemas.microsoft.com/office/drawing/2014/main" id="{F0522654-194A-40A4-8B96-9BB8C0194E74}"/>
                    </a:ext>
                  </a:extLst>
                </p:cNvPr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86;p30">
                  <a:extLst>
                    <a:ext uri="{FF2B5EF4-FFF2-40B4-BE49-F238E27FC236}">
                      <a16:creationId xmlns:a16="http://schemas.microsoft.com/office/drawing/2014/main" id="{D67AF0C4-4CA2-45A2-98A8-7E5E594ED4D3}"/>
                    </a:ext>
                  </a:extLst>
                </p:cNvPr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287;p30">
                  <a:extLst>
                    <a:ext uri="{FF2B5EF4-FFF2-40B4-BE49-F238E27FC236}">
                      <a16:creationId xmlns:a16="http://schemas.microsoft.com/office/drawing/2014/main" id="{719AA723-FE9E-41BB-B298-6BADF83FC792}"/>
                    </a:ext>
                  </a:extLst>
                </p:cNvPr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288;p30">
                <a:extLst>
                  <a:ext uri="{FF2B5EF4-FFF2-40B4-BE49-F238E27FC236}">
                    <a16:creationId xmlns:a16="http://schemas.microsoft.com/office/drawing/2014/main" id="{5C31425E-0728-4F26-BA83-1603ABBE7E14}"/>
                  </a:ext>
                </a:extLst>
              </p:cNvPr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131" name="Google Shape;289;p30">
                  <a:extLst>
                    <a:ext uri="{FF2B5EF4-FFF2-40B4-BE49-F238E27FC236}">
                      <a16:creationId xmlns:a16="http://schemas.microsoft.com/office/drawing/2014/main" id="{81576979-1B19-4BDA-BBC0-79804F39B367}"/>
                    </a:ext>
                  </a:extLst>
                </p:cNvPr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90;p30">
                  <a:extLst>
                    <a:ext uri="{FF2B5EF4-FFF2-40B4-BE49-F238E27FC236}">
                      <a16:creationId xmlns:a16="http://schemas.microsoft.com/office/drawing/2014/main" id="{35032562-4DB8-4FD0-B703-97495DC05FA2}"/>
                    </a:ext>
                  </a:extLst>
                </p:cNvPr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91;p30">
                  <a:extLst>
                    <a:ext uri="{FF2B5EF4-FFF2-40B4-BE49-F238E27FC236}">
                      <a16:creationId xmlns:a16="http://schemas.microsoft.com/office/drawing/2014/main" id="{0417A147-2C0A-4AE1-BC6E-80C929AD6366}"/>
                    </a:ext>
                  </a:extLst>
                </p:cNvPr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92;p30">
                  <a:extLst>
                    <a:ext uri="{FF2B5EF4-FFF2-40B4-BE49-F238E27FC236}">
                      <a16:creationId xmlns:a16="http://schemas.microsoft.com/office/drawing/2014/main" id="{AC48FC7D-844E-4C2E-BCF0-C51792478BB2}"/>
                    </a:ext>
                  </a:extLst>
                </p:cNvPr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Google Shape;293;p30">
              <a:extLst>
                <a:ext uri="{FF2B5EF4-FFF2-40B4-BE49-F238E27FC236}">
                  <a16:creationId xmlns:a16="http://schemas.microsoft.com/office/drawing/2014/main" id="{21DB71DB-1BFF-4200-A621-E7911153BFED}"/>
                </a:ext>
              </a:extLst>
            </p:cNvPr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4" name="Google Shape;294;p30">
                <a:extLst>
                  <a:ext uri="{FF2B5EF4-FFF2-40B4-BE49-F238E27FC236}">
                    <a16:creationId xmlns:a16="http://schemas.microsoft.com/office/drawing/2014/main" id="{5CDAE5A2-9668-4D87-965A-09098B41815B}"/>
                  </a:ext>
                </a:extLst>
              </p:cNvPr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95;p30">
                <a:extLst>
                  <a:ext uri="{FF2B5EF4-FFF2-40B4-BE49-F238E27FC236}">
                    <a16:creationId xmlns:a16="http://schemas.microsoft.com/office/drawing/2014/main" id="{15D46291-A59E-45B1-9781-AD410C272C84}"/>
                  </a:ext>
                </a:extLst>
              </p:cNvPr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96;p30">
                <a:extLst>
                  <a:ext uri="{FF2B5EF4-FFF2-40B4-BE49-F238E27FC236}">
                    <a16:creationId xmlns:a16="http://schemas.microsoft.com/office/drawing/2014/main" id="{5BB25923-DCFB-47DF-ACDD-5ED8AEEC5DA3}"/>
                  </a:ext>
                </a:extLst>
              </p:cNvPr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97;p30">
                <a:extLst>
                  <a:ext uri="{FF2B5EF4-FFF2-40B4-BE49-F238E27FC236}">
                    <a16:creationId xmlns:a16="http://schemas.microsoft.com/office/drawing/2014/main" id="{414D238B-D249-45CC-8213-A5672AB1B5E6}"/>
                  </a:ext>
                </a:extLst>
              </p:cNvPr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98;p30">
                <a:extLst>
                  <a:ext uri="{FF2B5EF4-FFF2-40B4-BE49-F238E27FC236}">
                    <a16:creationId xmlns:a16="http://schemas.microsoft.com/office/drawing/2014/main" id="{84C76D88-571B-462C-A519-3B011FA86D72}"/>
                  </a:ext>
                </a:extLst>
              </p:cNvPr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99;p30">
                <a:extLst>
                  <a:ext uri="{FF2B5EF4-FFF2-40B4-BE49-F238E27FC236}">
                    <a16:creationId xmlns:a16="http://schemas.microsoft.com/office/drawing/2014/main" id="{AA3046AD-D00D-4FE8-8BFF-D739A4BEB388}"/>
                  </a:ext>
                </a:extLst>
              </p:cNvPr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00;p30">
                <a:extLst>
                  <a:ext uri="{FF2B5EF4-FFF2-40B4-BE49-F238E27FC236}">
                    <a16:creationId xmlns:a16="http://schemas.microsoft.com/office/drawing/2014/main" id="{11E5CFAF-3624-4860-95A2-2CF26FC2BD65}"/>
                  </a:ext>
                </a:extLst>
              </p:cNvPr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01;p30">
                <a:extLst>
                  <a:ext uri="{FF2B5EF4-FFF2-40B4-BE49-F238E27FC236}">
                    <a16:creationId xmlns:a16="http://schemas.microsoft.com/office/drawing/2014/main" id="{65658941-37F7-44F5-98BC-DE4E1A7EC741}"/>
                  </a:ext>
                </a:extLst>
              </p:cNvPr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02;p30">
                <a:extLst>
                  <a:ext uri="{FF2B5EF4-FFF2-40B4-BE49-F238E27FC236}">
                    <a16:creationId xmlns:a16="http://schemas.microsoft.com/office/drawing/2014/main" id="{9B65DC9C-4C43-44B9-830C-717636EEC505}"/>
                  </a:ext>
                </a:extLst>
              </p:cNvPr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03;p30">
                <a:extLst>
                  <a:ext uri="{FF2B5EF4-FFF2-40B4-BE49-F238E27FC236}">
                    <a16:creationId xmlns:a16="http://schemas.microsoft.com/office/drawing/2014/main" id="{D08C1CB0-F36F-4A9B-987F-AD82BA405D54}"/>
                  </a:ext>
                </a:extLst>
              </p:cNvPr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04;p30">
                <a:extLst>
                  <a:ext uri="{FF2B5EF4-FFF2-40B4-BE49-F238E27FC236}">
                    <a16:creationId xmlns:a16="http://schemas.microsoft.com/office/drawing/2014/main" id="{5C610C29-29BF-4BFA-A591-D0F93F2E4D09}"/>
                  </a:ext>
                </a:extLst>
              </p:cNvPr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05;p30">
                <a:extLst>
                  <a:ext uri="{FF2B5EF4-FFF2-40B4-BE49-F238E27FC236}">
                    <a16:creationId xmlns:a16="http://schemas.microsoft.com/office/drawing/2014/main" id="{BB3821A3-7C6A-4BAC-9180-677FB2D26695}"/>
                  </a:ext>
                </a:extLst>
              </p:cNvPr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06;p30">
                <a:extLst>
                  <a:ext uri="{FF2B5EF4-FFF2-40B4-BE49-F238E27FC236}">
                    <a16:creationId xmlns:a16="http://schemas.microsoft.com/office/drawing/2014/main" id="{AFF798C6-75F5-4B21-8E82-A7F40B07E38D}"/>
                  </a:ext>
                </a:extLst>
              </p:cNvPr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7;p30">
                <a:extLst>
                  <a:ext uri="{FF2B5EF4-FFF2-40B4-BE49-F238E27FC236}">
                    <a16:creationId xmlns:a16="http://schemas.microsoft.com/office/drawing/2014/main" id="{BB77CF91-51F5-45DB-9324-82BBD3CDD952}"/>
                  </a:ext>
                </a:extLst>
              </p:cNvPr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08;p30">
                <a:extLst>
                  <a:ext uri="{FF2B5EF4-FFF2-40B4-BE49-F238E27FC236}">
                    <a16:creationId xmlns:a16="http://schemas.microsoft.com/office/drawing/2014/main" id="{96BE8203-C77B-4C54-A683-FA63066302D2}"/>
                  </a:ext>
                </a:extLst>
              </p:cNvPr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09;p30">
                <a:extLst>
                  <a:ext uri="{FF2B5EF4-FFF2-40B4-BE49-F238E27FC236}">
                    <a16:creationId xmlns:a16="http://schemas.microsoft.com/office/drawing/2014/main" id="{02062356-4276-40BB-A386-E926A5D83F97}"/>
                  </a:ext>
                </a:extLst>
              </p:cNvPr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10;p30">
                <a:extLst>
                  <a:ext uri="{FF2B5EF4-FFF2-40B4-BE49-F238E27FC236}">
                    <a16:creationId xmlns:a16="http://schemas.microsoft.com/office/drawing/2014/main" id="{EFF8FE0C-DA4E-482C-886F-BA83967312A0}"/>
                  </a:ext>
                </a:extLst>
              </p:cNvPr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11;p30">
                <a:extLst>
                  <a:ext uri="{FF2B5EF4-FFF2-40B4-BE49-F238E27FC236}">
                    <a16:creationId xmlns:a16="http://schemas.microsoft.com/office/drawing/2014/main" id="{730F5707-C8EC-4528-97F3-328AB9C70EFB}"/>
                  </a:ext>
                </a:extLst>
              </p:cNvPr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12;p30">
                <a:extLst>
                  <a:ext uri="{FF2B5EF4-FFF2-40B4-BE49-F238E27FC236}">
                    <a16:creationId xmlns:a16="http://schemas.microsoft.com/office/drawing/2014/main" id="{2C015D96-FBCB-4F05-8FEB-6C5C534BA855}"/>
                  </a:ext>
                </a:extLst>
              </p:cNvPr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13;p30">
                <a:extLst>
                  <a:ext uri="{FF2B5EF4-FFF2-40B4-BE49-F238E27FC236}">
                    <a16:creationId xmlns:a16="http://schemas.microsoft.com/office/drawing/2014/main" id="{526B6705-E68E-4252-8E96-D491EDE2A0C4}"/>
                  </a:ext>
                </a:extLst>
              </p:cNvPr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14;p30">
                <a:extLst>
                  <a:ext uri="{FF2B5EF4-FFF2-40B4-BE49-F238E27FC236}">
                    <a16:creationId xmlns:a16="http://schemas.microsoft.com/office/drawing/2014/main" id="{82458A4B-38C0-4B94-9634-DED78C637733}"/>
                  </a:ext>
                </a:extLst>
              </p:cNvPr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15;p30">
                <a:extLst>
                  <a:ext uri="{FF2B5EF4-FFF2-40B4-BE49-F238E27FC236}">
                    <a16:creationId xmlns:a16="http://schemas.microsoft.com/office/drawing/2014/main" id="{4500EF18-786C-404B-B3E4-636C7BE73297}"/>
                  </a:ext>
                </a:extLst>
              </p:cNvPr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16;p30">
                <a:extLst>
                  <a:ext uri="{FF2B5EF4-FFF2-40B4-BE49-F238E27FC236}">
                    <a16:creationId xmlns:a16="http://schemas.microsoft.com/office/drawing/2014/main" id="{DB755810-EDF7-4A09-AA23-1C0625281951}"/>
                  </a:ext>
                </a:extLst>
              </p:cNvPr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17;p30">
                <a:extLst>
                  <a:ext uri="{FF2B5EF4-FFF2-40B4-BE49-F238E27FC236}">
                    <a16:creationId xmlns:a16="http://schemas.microsoft.com/office/drawing/2014/main" id="{68099CED-6843-4080-B57F-D70C5BFCB0BB}"/>
                  </a:ext>
                </a:extLst>
              </p:cNvPr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18;p30">
                <a:extLst>
                  <a:ext uri="{FF2B5EF4-FFF2-40B4-BE49-F238E27FC236}">
                    <a16:creationId xmlns:a16="http://schemas.microsoft.com/office/drawing/2014/main" id="{0A5E7E1E-2996-4CF9-A96A-269DC2655ADF}"/>
                  </a:ext>
                </a:extLst>
              </p:cNvPr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19;p30">
                <a:extLst>
                  <a:ext uri="{FF2B5EF4-FFF2-40B4-BE49-F238E27FC236}">
                    <a16:creationId xmlns:a16="http://schemas.microsoft.com/office/drawing/2014/main" id="{667DD048-F2E4-472A-90F0-6EB34DBE2D40}"/>
                  </a:ext>
                </a:extLst>
              </p:cNvPr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20;p30">
                <a:extLst>
                  <a:ext uri="{FF2B5EF4-FFF2-40B4-BE49-F238E27FC236}">
                    <a16:creationId xmlns:a16="http://schemas.microsoft.com/office/drawing/2014/main" id="{611330C1-C703-4A6A-BFF4-790EF6B92F0A}"/>
                  </a:ext>
                </a:extLst>
              </p:cNvPr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21;p30">
                <a:extLst>
                  <a:ext uri="{FF2B5EF4-FFF2-40B4-BE49-F238E27FC236}">
                    <a16:creationId xmlns:a16="http://schemas.microsoft.com/office/drawing/2014/main" id="{6AF37B5C-9949-4B2C-9AB5-1C5B7FC63164}"/>
                  </a:ext>
                </a:extLst>
              </p:cNvPr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22;p30">
                <a:extLst>
                  <a:ext uri="{FF2B5EF4-FFF2-40B4-BE49-F238E27FC236}">
                    <a16:creationId xmlns:a16="http://schemas.microsoft.com/office/drawing/2014/main" id="{15C8270A-89F5-4EB6-912A-BC403A0F1DEA}"/>
                  </a:ext>
                </a:extLst>
              </p:cNvPr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23;p30">
                <a:extLst>
                  <a:ext uri="{FF2B5EF4-FFF2-40B4-BE49-F238E27FC236}">
                    <a16:creationId xmlns:a16="http://schemas.microsoft.com/office/drawing/2014/main" id="{0B51DCDA-CAF6-4527-BB37-D8E7B22FAFC8}"/>
                  </a:ext>
                </a:extLst>
              </p:cNvPr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24;p30">
                <a:extLst>
                  <a:ext uri="{FF2B5EF4-FFF2-40B4-BE49-F238E27FC236}">
                    <a16:creationId xmlns:a16="http://schemas.microsoft.com/office/drawing/2014/main" id="{E8C5396D-7A2B-42FF-AECD-84E66F4764A7}"/>
                  </a:ext>
                </a:extLst>
              </p:cNvPr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25;p30">
                <a:extLst>
                  <a:ext uri="{FF2B5EF4-FFF2-40B4-BE49-F238E27FC236}">
                    <a16:creationId xmlns:a16="http://schemas.microsoft.com/office/drawing/2014/main" id="{6B604B48-5D00-4DCB-913D-4483D2DCEA72}"/>
                  </a:ext>
                </a:extLst>
              </p:cNvPr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26;p30">
                <a:extLst>
                  <a:ext uri="{FF2B5EF4-FFF2-40B4-BE49-F238E27FC236}">
                    <a16:creationId xmlns:a16="http://schemas.microsoft.com/office/drawing/2014/main" id="{FA96CC3C-A953-46BB-A140-DEED348AC7A9}"/>
                  </a:ext>
                </a:extLst>
              </p:cNvPr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27;p30">
                <a:extLst>
                  <a:ext uri="{FF2B5EF4-FFF2-40B4-BE49-F238E27FC236}">
                    <a16:creationId xmlns:a16="http://schemas.microsoft.com/office/drawing/2014/main" id="{2DBAFE85-7524-4907-A446-E60C712C0DB0}"/>
                  </a:ext>
                </a:extLst>
              </p:cNvPr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28;p30">
                <a:extLst>
                  <a:ext uri="{FF2B5EF4-FFF2-40B4-BE49-F238E27FC236}">
                    <a16:creationId xmlns:a16="http://schemas.microsoft.com/office/drawing/2014/main" id="{B90EEF52-E9A9-4430-A4B3-6D7BB0FF8388}"/>
                  </a:ext>
                </a:extLst>
              </p:cNvPr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29;p30">
                <a:extLst>
                  <a:ext uri="{FF2B5EF4-FFF2-40B4-BE49-F238E27FC236}">
                    <a16:creationId xmlns:a16="http://schemas.microsoft.com/office/drawing/2014/main" id="{C89B4A55-E4C6-4809-831D-76481D1AF057}"/>
                  </a:ext>
                </a:extLst>
              </p:cNvPr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30;p30">
                <a:extLst>
                  <a:ext uri="{FF2B5EF4-FFF2-40B4-BE49-F238E27FC236}">
                    <a16:creationId xmlns:a16="http://schemas.microsoft.com/office/drawing/2014/main" id="{59442FE7-1258-4017-AEE0-4D1CB59A4C3F}"/>
                  </a:ext>
                </a:extLst>
              </p:cNvPr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31;p30">
                <a:extLst>
                  <a:ext uri="{FF2B5EF4-FFF2-40B4-BE49-F238E27FC236}">
                    <a16:creationId xmlns:a16="http://schemas.microsoft.com/office/drawing/2014/main" id="{FB3B3E35-3941-476F-8330-80E2E96FE87F}"/>
                  </a:ext>
                </a:extLst>
              </p:cNvPr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32;p30">
                <a:extLst>
                  <a:ext uri="{FF2B5EF4-FFF2-40B4-BE49-F238E27FC236}">
                    <a16:creationId xmlns:a16="http://schemas.microsoft.com/office/drawing/2014/main" id="{C8639E1F-8B0C-4FFB-A973-7BDA8E48FB97}"/>
                  </a:ext>
                </a:extLst>
              </p:cNvPr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33;p30">
                <a:extLst>
                  <a:ext uri="{FF2B5EF4-FFF2-40B4-BE49-F238E27FC236}">
                    <a16:creationId xmlns:a16="http://schemas.microsoft.com/office/drawing/2014/main" id="{D9F682D5-CFE5-4692-A7D5-8499722D2E16}"/>
                  </a:ext>
                </a:extLst>
              </p:cNvPr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34;p30">
                <a:extLst>
                  <a:ext uri="{FF2B5EF4-FFF2-40B4-BE49-F238E27FC236}">
                    <a16:creationId xmlns:a16="http://schemas.microsoft.com/office/drawing/2014/main" id="{ED47488E-55F9-419A-A12A-6B5727FF240A}"/>
                  </a:ext>
                </a:extLst>
              </p:cNvPr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35;p30">
                <a:extLst>
                  <a:ext uri="{FF2B5EF4-FFF2-40B4-BE49-F238E27FC236}">
                    <a16:creationId xmlns:a16="http://schemas.microsoft.com/office/drawing/2014/main" id="{CD86FDC2-AFD7-419F-BDDB-E6F277826831}"/>
                  </a:ext>
                </a:extLst>
              </p:cNvPr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36;p30">
                <a:extLst>
                  <a:ext uri="{FF2B5EF4-FFF2-40B4-BE49-F238E27FC236}">
                    <a16:creationId xmlns:a16="http://schemas.microsoft.com/office/drawing/2014/main" id="{C9EAE3BA-766F-42D7-ADC2-4C2DE72BB855}"/>
                  </a:ext>
                </a:extLst>
              </p:cNvPr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37;p30">
                <a:extLst>
                  <a:ext uri="{FF2B5EF4-FFF2-40B4-BE49-F238E27FC236}">
                    <a16:creationId xmlns:a16="http://schemas.microsoft.com/office/drawing/2014/main" id="{F3567D9E-4299-43E1-8FBD-EF3A65800C2B}"/>
                  </a:ext>
                </a:extLst>
              </p:cNvPr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38;p30">
                <a:extLst>
                  <a:ext uri="{FF2B5EF4-FFF2-40B4-BE49-F238E27FC236}">
                    <a16:creationId xmlns:a16="http://schemas.microsoft.com/office/drawing/2014/main" id="{223F28FD-591C-425E-A2AD-7278E2CCFB4D}"/>
                  </a:ext>
                </a:extLst>
              </p:cNvPr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39;p30">
                <a:extLst>
                  <a:ext uri="{FF2B5EF4-FFF2-40B4-BE49-F238E27FC236}">
                    <a16:creationId xmlns:a16="http://schemas.microsoft.com/office/drawing/2014/main" id="{32450EEE-890A-4810-BEF1-DA2C7B82A854}"/>
                  </a:ext>
                </a:extLst>
              </p:cNvPr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40;p30">
                <a:extLst>
                  <a:ext uri="{FF2B5EF4-FFF2-40B4-BE49-F238E27FC236}">
                    <a16:creationId xmlns:a16="http://schemas.microsoft.com/office/drawing/2014/main" id="{7AC1C60F-276A-4354-A397-0B3F358FC5C9}"/>
                  </a:ext>
                </a:extLst>
              </p:cNvPr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41;p30">
                <a:extLst>
                  <a:ext uri="{FF2B5EF4-FFF2-40B4-BE49-F238E27FC236}">
                    <a16:creationId xmlns:a16="http://schemas.microsoft.com/office/drawing/2014/main" id="{DAA9BB31-EDCB-4FB4-A420-B8ED74D64CEC}"/>
                  </a:ext>
                </a:extLst>
              </p:cNvPr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42;p30">
                <a:extLst>
                  <a:ext uri="{FF2B5EF4-FFF2-40B4-BE49-F238E27FC236}">
                    <a16:creationId xmlns:a16="http://schemas.microsoft.com/office/drawing/2014/main" id="{D6170B26-9EBD-499E-856C-2F2402ACB5C8}"/>
                  </a:ext>
                </a:extLst>
              </p:cNvPr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43;p30">
                <a:extLst>
                  <a:ext uri="{FF2B5EF4-FFF2-40B4-BE49-F238E27FC236}">
                    <a16:creationId xmlns:a16="http://schemas.microsoft.com/office/drawing/2014/main" id="{F97FAD49-5422-4B40-9E96-009EFB59F26A}"/>
                  </a:ext>
                </a:extLst>
              </p:cNvPr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44;p30">
                <a:extLst>
                  <a:ext uri="{FF2B5EF4-FFF2-40B4-BE49-F238E27FC236}">
                    <a16:creationId xmlns:a16="http://schemas.microsoft.com/office/drawing/2014/main" id="{81E80C44-E767-4CED-9698-9C946843E1AF}"/>
                  </a:ext>
                </a:extLst>
              </p:cNvPr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3E61C2B1-2A7A-4258-ACE8-487A30F17852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0087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6BB5-ECE0-45B2-866A-25B0DC15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Django REST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3BAF08-F8AC-44E7-8D9C-FE5C88E8E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Generation of an administration interface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err="1"/>
              <a:t>django</a:t>
            </a:r>
            <a:r>
              <a:rPr lang="en-US" i="1" dirty="0"/>
              <a:t>-rest-auth</a:t>
            </a:r>
            <a:r>
              <a:rPr lang="en-US" dirty="0"/>
              <a:t> : Generate REST endpoints related to authentication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2B897-78BD-43DE-AB18-8A6A4F02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0" y="1267806"/>
            <a:ext cx="5052023" cy="3674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CE11A5-A2CA-4C6F-ACB5-EC93B79853A7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4165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44428CF1-3004-4E86-BE49-D4D1C9B4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171" y="87702"/>
            <a:ext cx="805157" cy="8834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C223A-E515-48CC-8839-C16FB099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MVVM architecture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EB6C2-583C-44D3-81F0-1422C83F9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957" y="1812575"/>
            <a:ext cx="3940293" cy="2193392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A1E11A-30D9-46B8-B79F-1E3039B5E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4685"/>
            <a:ext cx="4608103" cy="39617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D77E8-D775-4D45-B94E-B8F8178D38EC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6626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E4E2-AC95-4197-BBB8-F6C8D26FA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Login sequence diagram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54C75-FF35-44DF-A142-558E278A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35" y="0"/>
            <a:ext cx="5373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DDE22-9CF3-410E-9440-D4D52F097757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8057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grpSp>
        <p:nvGrpSpPr>
          <p:cNvPr id="889" name="Google Shape;889;p40"/>
          <p:cNvGrpSpPr/>
          <p:nvPr/>
        </p:nvGrpSpPr>
        <p:grpSpPr>
          <a:xfrm>
            <a:off x="2804109" y="1494269"/>
            <a:ext cx="3535797" cy="2480235"/>
            <a:chOff x="238125" y="351975"/>
            <a:chExt cx="7143025" cy="5010575"/>
          </a:xfrm>
        </p:grpSpPr>
        <p:sp>
          <p:nvSpPr>
            <p:cNvPr id="890" name="Google Shape;890;p40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rgbClr val="D96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884175" y="1668575"/>
              <a:ext cx="1845425" cy="1845375"/>
            </a:xfrm>
            <a:custGeom>
              <a:avLst/>
              <a:gdLst/>
              <a:ahLst/>
              <a:cxnLst/>
              <a:rect l="l" t="t" r="r" b="b"/>
              <a:pathLst>
                <a:path w="73817" h="73815" extrusionOk="0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rgbClr val="F5D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3562325" y="2101650"/>
              <a:ext cx="738925" cy="979225"/>
            </a:xfrm>
            <a:custGeom>
              <a:avLst/>
              <a:gdLst/>
              <a:ahLst/>
              <a:cxnLst/>
              <a:rect l="l" t="t" r="r" b="b"/>
              <a:pathLst>
                <a:path w="29557" h="39169" extrusionOk="0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rgbClr val="66B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552775" y="4672675"/>
              <a:ext cx="2643325" cy="36100"/>
            </a:xfrm>
            <a:custGeom>
              <a:avLst/>
              <a:gdLst/>
              <a:ahLst/>
              <a:cxnLst/>
              <a:rect l="l" t="t" r="r" b="b"/>
              <a:pathLst>
                <a:path w="105733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105732" y="1443"/>
                  </a:lnTo>
                  <a:lnTo>
                    <a:pt x="10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1792625" y="4873400"/>
              <a:ext cx="171400" cy="241125"/>
            </a:xfrm>
            <a:custGeom>
              <a:avLst/>
              <a:gdLst/>
              <a:ahLst/>
              <a:cxnLst/>
              <a:rect l="l" t="t" r="r" b="b"/>
              <a:pathLst>
                <a:path w="6856" h="9645" extrusionOk="0">
                  <a:moveTo>
                    <a:pt x="0" y="0"/>
                  </a:moveTo>
                  <a:lnTo>
                    <a:pt x="0" y="9644"/>
                  </a:lnTo>
                  <a:lnTo>
                    <a:pt x="6855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993750" y="4873400"/>
              <a:ext cx="40150" cy="241125"/>
            </a:xfrm>
            <a:custGeom>
              <a:avLst/>
              <a:gdLst/>
              <a:ahLst/>
              <a:cxnLst/>
              <a:rect l="l" t="t" r="r" b="b"/>
              <a:pathLst>
                <a:path w="1606" h="9645" extrusionOk="0">
                  <a:moveTo>
                    <a:pt x="1" y="0"/>
                  </a:moveTo>
                  <a:lnTo>
                    <a:pt x="1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306250" y="4873400"/>
              <a:ext cx="171450" cy="241125"/>
            </a:xfrm>
            <a:custGeom>
              <a:avLst/>
              <a:gdLst/>
              <a:ahLst/>
              <a:cxnLst/>
              <a:rect l="l" t="t" r="r" b="b"/>
              <a:pathLst>
                <a:path w="6858" h="9645" extrusionOk="0">
                  <a:moveTo>
                    <a:pt x="1" y="0"/>
                  </a:moveTo>
                  <a:lnTo>
                    <a:pt x="1" y="9644"/>
                  </a:lnTo>
                  <a:lnTo>
                    <a:pt x="6857" y="4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819925" y="4873400"/>
              <a:ext cx="171425" cy="241125"/>
            </a:xfrm>
            <a:custGeom>
              <a:avLst/>
              <a:gdLst/>
              <a:ahLst/>
              <a:cxnLst/>
              <a:rect l="l" t="t" r="r" b="b"/>
              <a:pathLst>
                <a:path w="6857" h="9645" extrusionOk="0">
                  <a:moveTo>
                    <a:pt x="6857" y="0"/>
                  </a:moveTo>
                  <a:lnTo>
                    <a:pt x="0" y="4822"/>
                  </a:lnTo>
                  <a:lnTo>
                    <a:pt x="6857" y="9644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50050" y="4873400"/>
              <a:ext cx="40150" cy="241125"/>
            </a:xfrm>
            <a:custGeom>
              <a:avLst/>
              <a:gdLst/>
              <a:ahLst/>
              <a:cxnLst/>
              <a:rect l="l" t="t" r="r" b="b"/>
              <a:pathLst>
                <a:path w="1606" h="9645" extrusionOk="0">
                  <a:moveTo>
                    <a:pt x="0" y="0"/>
                  </a:moveTo>
                  <a:lnTo>
                    <a:pt x="0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5536250" y="4831550"/>
              <a:ext cx="313300" cy="306475"/>
            </a:xfrm>
            <a:custGeom>
              <a:avLst/>
              <a:gdLst/>
              <a:ahLst/>
              <a:cxnLst/>
              <a:rect l="l" t="t" r="r" b="b"/>
              <a:pathLst>
                <a:path w="12532" h="12259" extrusionOk="0">
                  <a:moveTo>
                    <a:pt x="6266" y="4165"/>
                  </a:moveTo>
                  <a:cubicBezTo>
                    <a:pt x="7372" y="4165"/>
                    <a:pt x="8275" y="5046"/>
                    <a:pt x="8275" y="6128"/>
                  </a:cubicBezTo>
                  <a:cubicBezTo>
                    <a:pt x="8275" y="7212"/>
                    <a:pt x="7374" y="8094"/>
                    <a:pt x="6266" y="8094"/>
                  </a:cubicBezTo>
                  <a:cubicBezTo>
                    <a:pt x="5158" y="8094"/>
                    <a:pt x="4257" y="7212"/>
                    <a:pt x="4257" y="6128"/>
                  </a:cubicBezTo>
                  <a:cubicBezTo>
                    <a:pt x="4257" y="5046"/>
                    <a:pt x="5159" y="4165"/>
                    <a:pt x="6266" y="4165"/>
                  </a:cubicBezTo>
                  <a:close/>
                  <a:moveTo>
                    <a:pt x="5550" y="0"/>
                  </a:moveTo>
                  <a:cubicBezTo>
                    <a:pt x="5454" y="0"/>
                    <a:pt x="4829" y="1686"/>
                    <a:pt x="4829" y="1686"/>
                  </a:cubicBezTo>
                  <a:lnTo>
                    <a:pt x="4064" y="1996"/>
                  </a:lnTo>
                  <a:cubicBezTo>
                    <a:pt x="4064" y="1996"/>
                    <a:pt x="2509" y="1336"/>
                    <a:pt x="2319" y="1336"/>
                  </a:cubicBezTo>
                  <a:cubicBezTo>
                    <a:pt x="2310" y="1336"/>
                    <a:pt x="2304" y="1338"/>
                    <a:pt x="2301" y="1340"/>
                  </a:cubicBezTo>
                  <a:lnTo>
                    <a:pt x="1328" y="2292"/>
                  </a:lnTo>
                  <a:cubicBezTo>
                    <a:pt x="1261" y="2357"/>
                    <a:pt x="2035" y="3983"/>
                    <a:pt x="2035" y="3983"/>
                  </a:cubicBezTo>
                  <a:lnTo>
                    <a:pt x="1719" y="4733"/>
                  </a:lnTo>
                  <a:cubicBezTo>
                    <a:pt x="1719" y="4733"/>
                    <a:pt x="0" y="5394"/>
                    <a:pt x="0" y="5484"/>
                  </a:cubicBezTo>
                  <a:lnTo>
                    <a:pt x="0" y="6830"/>
                  </a:lnTo>
                  <a:cubicBezTo>
                    <a:pt x="0" y="6924"/>
                    <a:pt x="1724" y="7537"/>
                    <a:pt x="1724" y="7537"/>
                  </a:cubicBezTo>
                  <a:lnTo>
                    <a:pt x="2039" y="8285"/>
                  </a:lnTo>
                  <a:cubicBezTo>
                    <a:pt x="2039" y="8285"/>
                    <a:pt x="1304" y="9944"/>
                    <a:pt x="1369" y="10007"/>
                  </a:cubicBezTo>
                  <a:lnTo>
                    <a:pt x="2342" y="10961"/>
                  </a:lnTo>
                  <a:cubicBezTo>
                    <a:pt x="2345" y="10963"/>
                    <a:pt x="2350" y="10964"/>
                    <a:pt x="2358" y="10964"/>
                  </a:cubicBezTo>
                  <a:cubicBezTo>
                    <a:pt x="2540" y="10964"/>
                    <a:pt x="4069" y="10267"/>
                    <a:pt x="4069" y="10267"/>
                  </a:cubicBezTo>
                  <a:lnTo>
                    <a:pt x="4836" y="10579"/>
                  </a:lnTo>
                  <a:cubicBezTo>
                    <a:pt x="4836" y="10579"/>
                    <a:pt x="5513" y="12259"/>
                    <a:pt x="5607" y="12259"/>
                  </a:cubicBezTo>
                  <a:lnTo>
                    <a:pt x="6983" y="12259"/>
                  </a:lnTo>
                  <a:cubicBezTo>
                    <a:pt x="7077" y="12259"/>
                    <a:pt x="7704" y="10573"/>
                    <a:pt x="7704" y="10573"/>
                  </a:cubicBezTo>
                  <a:lnTo>
                    <a:pt x="8471" y="10263"/>
                  </a:lnTo>
                  <a:cubicBezTo>
                    <a:pt x="8471" y="10263"/>
                    <a:pt x="10025" y="10924"/>
                    <a:pt x="10212" y="10924"/>
                  </a:cubicBezTo>
                  <a:cubicBezTo>
                    <a:pt x="10220" y="10924"/>
                    <a:pt x="10226" y="10923"/>
                    <a:pt x="10229" y="10920"/>
                  </a:cubicBezTo>
                  <a:lnTo>
                    <a:pt x="11203" y="9968"/>
                  </a:lnTo>
                  <a:cubicBezTo>
                    <a:pt x="11271" y="9902"/>
                    <a:pt x="10495" y="8276"/>
                    <a:pt x="10495" y="8276"/>
                  </a:cubicBezTo>
                  <a:lnTo>
                    <a:pt x="10811" y="7526"/>
                  </a:lnTo>
                  <a:cubicBezTo>
                    <a:pt x="10811" y="7526"/>
                    <a:pt x="12531" y="6865"/>
                    <a:pt x="12531" y="6773"/>
                  </a:cubicBezTo>
                  <a:lnTo>
                    <a:pt x="12531" y="5427"/>
                  </a:lnTo>
                  <a:cubicBezTo>
                    <a:pt x="12531" y="5334"/>
                    <a:pt x="10809" y="4724"/>
                    <a:pt x="10809" y="4724"/>
                  </a:cubicBezTo>
                  <a:lnTo>
                    <a:pt x="10492" y="3972"/>
                  </a:lnTo>
                  <a:cubicBezTo>
                    <a:pt x="10492" y="3972"/>
                    <a:pt x="11229" y="2313"/>
                    <a:pt x="11163" y="2249"/>
                  </a:cubicBezTo>
                  <a:lnTo>
                    <a:pt x="10190" y="1298"/>
                  </a:lnTo>
                  <a:cubicBezTo>
                    <a:pt x="10187" y="1296"/>
                    <a:pt x="10181" y="1294"/>
                    <a:pt x="10173" y="1294"/>
                  </a:cubicBezTo>
                  <a:cubicBezTo>
                    <a:pt x="9987" y="1294"/>
                    <a:pt x="8462" y="1991"/>
                    <a:pt x="8462" y="1991"/>
                  </a:cubicBezTo>
                  <a:lnTo>
                    <a:pt x="7695" y="1682"/>
                  </a:lnTo>
                  <a:cubicBezTo>
                    <a:pt x="7695" y="1682"/>
                    <a:pt x="7019" y="0"/>
                    <a:pt x="6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6071425" y="4865225"/>
              <a:ext cx="357425" cy="234950"/>
            </a:xfrm>
            <a:custGeom>
              <a:avLst/>
              <a:gdLst/>
              <a:ahLst/>
              <a:cxnLst/>
              <a:rect l="l" t="t" r="r" b="b"/>
              <a:pathLst>
                <a:path w="14297" h="9398" extrusionOk="0">
                  <a:moveTo>
                    <a:pt x="13244" y="1052"/>
                  </a:moveTo>
                  <a:lnTo>
                    <a:pt x="13244" y="8346"/>
                  </a:lnTo>
                  <a:lnTo>
                    <a:pt x="1053" y="8346"/>
                  </a:lnTo>
                  <a:lnTo>
                    <a:pt x="1053" y="1052"/>
                  </a:lnTo>
                  <a:close/>
                  <a:moveTo>
                    <a:pt x="0" y="1"/>
                  </a:moveTo>
                  <a:lnTo>
                    <a:pt x="0" y="9398"/>
                  </a:lnTo>
                  <a:lnTo>
                    <a:pt x="14296" y="9398"/>
                  </a:lnTo>
                  <a:lnTo>
                    <a:pt x="14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6812775" y="4840300"/>
              <a:ext cx="117075" cy="116950"/>
            </a:xfrm>
            <a:custGeom>
              <a:avLst/>
              <a:gdLst/>
              <a:ahLst/>
              <a:cxnLst/>
              <a:rect l="l" t="t" r="r" b="b"/>
              <a:pathLst>
                <a:path w="4683" h="4678" extrusionOk="0">
                  <a:moveTo>
                    <a:pt x="1" y="1"/>
                  </a:moveTo>
                  <a:lnTo>
                    <a:pt x="1" y="1052"/>
                  </a:lnTo>
                  <a:lnTo>
                    <a:pt x="3630" y="1052"/>
                  </a:lnTo>
                  <a:lnTo>
                    <a:pt x="3630" y="4678"/>
                  </a:lnTo>
                  <a:lnTo>
                    <a:pt x="4682" y="4678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644800" y="4840300"/>
              <a:ext cx="117025" cy="116950"/>
            </a:xfrm>
            <a:custGeom>
              <a:avLst/>
              <a:gdLst/>
              <a:ahLst/>
              <a:cxnLst/>
              <a:rect l="l" t="t" r="r" b="b"/>
              <a:pathLst>
                <a:path w="4681" h="4678" extrusionOk="0">
                  <a:moveTo>
                    <a:pt x="1" y="1"/>
                  </a:moveTo>
                  <a:lnTo>
                    <a:pt x="1" y="4678"/>
                  </a:lnTo>
                  <a:lnTo>
                    <a:pt x="1053" y="4678"/>
                  </a:lnTo>
                  <a:lnTo>
                    <a:pt x="1053" y="1052"/>
                  </a:lnTo>
                  <a:lnTo>
                    <a:pt x="4681" y="1052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6812775" y="5008175"/>
              <a:ext cx="117075" cy="116950"/>
            </a:xfrm>
            <a:custGeom>
              <a:avLst/>
              <a:gdLst/>
              <a:ahLst/>
              <a:cxnLst/>
              <a:rect l="l" t="t" r="r" b="b"/>
              <a:pathLst>
                <a:path w="4683" h="4678" extrusionOk="0">
                  <a:moveTo>
                    <a:pt x="3630" y="0"/>
                  </a:moveTo>
                  <a:lnTo>
                    <a:pt x="3630" y="3626"/>
                  </a:lnTo>
                  <a:lnTo>
                    <a:pt x="1" y="3626"/>
                  </a:lnTo>
                  <a:lnTo>
                    <a:pt x="1" y="4677"/>
                  </a:lnTo>
                  <a:lnTo>
                    <a:pt x="4682" y="4677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6644800" y="5008175"/>
              <a:ext cx="117025" cy="116950"/>
            </a:xfrm>
            <a:custGeom>
              <a:avLst/>
              <a:gdLst/>
              <a:ahLst/>
              <a:cxnLst/>
              <a:rect l="l" t="t" r="r" b="b"/>
              <a:pathLst>
                <a:path w="4681" h="4678" extrusionOk="0">
                  <a:moveTo>
                    <a:pt x="1" y="0"/>
                  </a:moveTo>
                  <a:lnTo>
                    <a:pt x="1" y="4677"/>
                  </a:lnTo>
                  <a:lnTo>
                    <a:pt x="4681" y="4677"/>
                  </a:lnTo>
                  <a:lnTo>
                    <a:pt x="4681" y="3626"/>
                  </a:lnTo>
                  <a:lnTo>
                    <a:pt x="1053" y="3626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3131625" y="4627575"/>
              <a:ext cx="129250" cy="124325"/>
            </a:xfrm>
            <a:custGeom>
              <a:avLst/>
              <a:gdLst/>
              <a:ahLst/>
              <a:cxnLst/>
              <a:rect l="l" t="t" r="r" b="b"/>
              <a:pathLst>
                <a:path w="5170" h="4973" extrusionOk="0">
                  <a:moveTo>
                    <a:pt x="2684" y="0"/>
                  </a:moveTo>
                  <a:cubicBezTo>
                    <a:pt x="2683" y="0"/>
                    <a:pt x="2682" y="0"/>
                    <a:pt x="2681" y="0"/>
                  </a:cubicBezTo>
                  <a:cubicBezTo>
                    <a:pt x="1675" y="0"/>
                    <a:pt x="768" y="607"/>
                    <a:pt x="385" y="1536"/>
                  </a:cubicBezTo>
                  <a:cubicBezTo>
                    <a:pt x="0" y="2464"/>
                    <a:pt x="213" y="3535"/>
                    <a:pt x="925" y="4246"/>
                  </a:cubicBezTo>
                  <a:cubicBezTo>
                    <a:pt x="1400" y="4721"/>
                    <a:pt x="2035" y="4973"/>
                    <a:pt x="2682" y="4973"/>
                  </a:cubicBezTo>
                  <a:cubicBezTo>
                    <a:pt x="3003" y="4973"/>
                    <a:pt x="3328" y="4910"/>
                    <a:pt x="3637" y="4782"/>
                  </a:cubicBezTo>
                  <a:cubicBezTo>
                    <a:pt x="4565" y="4397"/>
                    <a:pt x="5170" y="3488"/>
                    <a:pt x="5170" y="2482"/>
                  </a:cubicBezTo>
                  <a:cubicBezTo>
                    <a:pt x="5168" y="1112"/>
                    <a:pt x="4056" y="0"/>
                    <a:pt x="2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910;p40">
            <a:extLst>
              <a:ext uri="{FF2B5EF4-FFF2-40B4-BE49-F238E27FC236}">
                <a16:creationId xmlns:a16="http://schemas.microsoft.com/office/drawing/2014/main" id="{0DA3B880-5149-46B4-AAA9-A4A15FC9800D}"/>
              </a:ext>
            </a:extLst>
          </p:cNvPr>
          <p:cNvSpPr txBox="1">
            <a:spLocks noGrp="1"/>
          </p:cNvSpPr>
          <p:nvPr/>
        </p:nvSpPr>
        <p:spPr>
          <a:xfrm>
            <a:off x="2072338" y="4195772"/>
            <a:ext cx="49944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Play it on Teams</a:t>
            </a:r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F69252-3D42-4865-8B23-A30B18FE3A54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7633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>
            <a:spLocks noGrp="1"/>
          </p:cNvSpPr>
          <p:nvPr>
            <p:ph type="ctrTitle"/>
          </p:nvPr>
        </p:nvSpPr>
        <p:spPr>
          <a:xfrm>
            <a:off x="5360294" y="1378192"/>
            <a:ext cx="3898500" cy="1582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next?</a:t>
            </a:r>
            <a:endParaRPr dirty="0"/>
          </a:p>
        </p:txBody>
      </p:sp>
      <p:sp>
        <p:nvSpPr>
          <p:cNvPr id="372" name="Google Shape;372;p32"/>
          <p:cNvSpPr txBox="1">
            <a:spLocks noGrp="1"/>
          </p:cNvSpPr>
          <p:nvPr>
            <p:ph type="subTitle" idx="1"/>
          </p:nvPr>
        </p:nvSpPr>
        <p:spPr>
          <a:xfrm>
            <a:off x="5369957" y="3007759"/>
            <a:ext cx="2914500" cy="1120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prospects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Partnerships</a:t>
            </a:r>
            <a:endParaRPr dirty="0"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2"/>
          </p:nvPr>
        </p:nvSpPr>
        <p:spPr>
          <a:xfrm>
            <a:off x="5360294" y="135749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" name="Google Shape;2136;p57">
            <a:extLst>
              <a:ext uri="{FF2B5EF4-FFF2-40B4-BE49-F238E27FC236}">
                <a16:creationId xmlns:a16="http://schemas.microsoft.com/office/drawing/2014/main" id="{7270CBEF-AFEE-40F8-B69A-55D0AC987D2D}"/>
              </a:ext>
            </a:extLst>
          </p:cNvPr>
          <p:cNvGrpSpPr/>
          <p:nvPr/>
        </p:nvGrpSpPr>
        <p:grpSpPr>
          <a:xfrm>
            <a:off x="-331505" y="1480702"/>
            <a:ext cx="5519056" cy="2876986"/>
            <a:chOff x="238125" y="994975"/>
            <a:chExt cx="7142675" cy="3723350"/>
          </a:xfrm>
        </p:grpSpPr>
        <p:sp>
          <p:nvSpPr>
            <p:cNvPr id="41" name="Google Shape;2137;p57">
              <a:extLst>
                <a:ext uri="{FF2B5EF4-FFF2-40B4-BE49-F238E27FC236}">
                  <a16:creationId xmlns:a16="http://schemas.microsoft.com/office/drawing/2014/main" id="{09166D5A-249D-4E5D-B253-FD68B14E564F}"/>
                </a:ext>
              </a:extLst>
            </p:cNvPr>
            <p:cNvSpPr/>
            <p:nvPr/>
          </p:nvSpPr>
          <p:spPr>
            <a:xfrm>
              <a:off x="238125" y="4269850"/>
              <a:ext cx="7142675" cy="448475"/>
            </a:xfrm>
            <a:custGeom>
              <a:avLst/>
              <a:gdLst/>
              <a:ahLst/>
              <a:cxnLst/>
              <a:rect l="l" t="t" r="r" b="b"/>
              <a:pathLst>
                <a:path w="285707" h="17939" extrusionOk="0">
                  <a:moveTo>
                    <a:pt x="142854" y="0"/>
                  </a:moveTo>
                  <a:cubicBezTo>
                    <a:pt x="104966" y="0"/>
                    <a:pt x="68631" y="944"/>
                    <a:pt x="41842" y="2627"/>
                  </a:cubicBezTo>
                  <a:cubicBezTo>
                    <a:pt x="15051" y="4309"/>
                    <a:pt x="0" y="6590"/>
                    <a:pt x="0" y="8969"/>
                  </a:cubicBezTo>
                  <a:cubicBezTo>
                    <a:pt x="0" y="11349"/>
                    <a:pt x="15051" y="13630"/>
                    <a:pt x="41842" y="15312"/>
                  </a:cubicBezTo>
                  <a:cubicBezTo>
                    <a:pt x="68631" y="16995"/>
                    <a:pt x="104966" y="17939"/>
                    <a:pt x="142854" y="17939"/>
                  </a:cubicBezTo>
                  <a:cubicBezTo>
                    <a:pt x="180741" y="17939"/>
                    <a:pt x="217076" y="16995"/>
                    <a:pt x="243867" y="15312"/>
                  </a:cubicBezTo>
                  <a:cubicBezTo>
                    <a:pt x="270658" y="13630"/>
                    <a:pt x="285707" y="11349"/>
                    <a:pt x="285707" y="8969"/>
                  </a:cubicBezTo>
                  <a:cubicBezTo>
                    <a:pt x="285707" y="6590"/>
                    <a:pt x="270658" y="4309"/>
                    <a:pt x="243867" y="2627"/>
                  </a:cubicBezTo>
                  <a:cubicBezTo>
                    <a:pt x="217076" y="944"/>
                    <a:pt x="180741" y="0"/>
                    <a:pt x="142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8;p57">
              <a:extLst>
                <a:ext uri="{FF2B5EF4-FFF2-40B4-BE49-F238E27FC236}">
                  <a16:creationId xmlns:a16="http://schemas.microsoft.com/office/drawing/2014/main" id="{8E94A7DC-1459-46A8-A1F8-821870E803C9}"/>
                </a:ext>
              </a:extLst>
            </p:cNvPr>
            <p:cNvSpPr/>
            <p:nvPr/>
          </p:nvSpPr>
          <p:spPr>
            <a:xfrm>
              <a:off x="523100" y="1734800"/>
              <a:ext cx="1194150" cy="1531475"/>
            </a:xfrm>
            <a:custGeom>
              <a:avLst/>
              <a:gdLst/>
              <a:ahLst/>
              <a:cxnLst/>
              <a:rect l="l" t="t" r="r" b="b"/>
              <a:pathLst>
                <a:path w="47766" h="61259" extrusionOk="0">
                  <a:moveTo>
                    <a:pt x="14708" y="1"/>
                  </a:moveTo>
                  <a:cubicBezTo>
                    <a:pt x="9256" y="1"/>
                    <a:pt x="0" y="10518"/>
                    <a:pt x="937" y="33226"/>
                  </a:cubicBezTo>
                  <a:cubicBezTo>
                    <a:pt x="1447" y="45598"/>
                    <a:pt x="6075" y="51601"/>
                    <a:pt x="10222" y="54504"/>
                  </a:cubicBezTo>
                  <a:lnTo>
                    <a:pt x="10222" y="60803"/>
                  </a:lnTo>
                  <a:cubicBezTo>
                    <a:pt x="10222" y="61055"/>
                    <a:pt x="10426" y="61259"/>
                    <a:pt x="10680" y="61259"/>
                  </a:cubicBezTo>
                  <a:lnTo>
                    <a:pt x="47310" y="61259"/>
                  </a:lnTo>
                  <a:cubicBezTo>
                    <a:pt x="47562" y="61259"/>
                    <a:pt x="47766" y="61055"/>
                    <a:pt x="47766" y="60803"/>
                  </a:cubicBezTo>
                  <a:lnTo>
                    <a:pt x="47766" y="53603"/>
                  </a:lnTo>
                  <a:cubicBezTo>
                    <a:pt x="47766" y="53351"/>
                    <a:pt x="47562" y="53147"/>
                    <a:pt x="47310" y="53145"/>
                  </a:cubicBezTo>
                  <a:lnTo>
                    <a:pt x="23811" y="53145"/>
                  </a:lnTo>
                  <a:cubicBezTo>
                    <a:pt x="16614" y="47679"/>
                    <a:pt x="13579" y="39415"/>
                    <a:pt x="13579" y="28401"/>
                  </a:cubicBezTo>
                  <a:cubicBezTo>
                    <a:pt x="13579" y="11810"/>
                    <a:pt x="20273" y="175"/>
                    <a:pt x="14841" y="3"/>
                  </a:cubicBezTo>
                  <a:cubicBezTo>
                    <a:pt x="14797" y="1"/>
                    <a:pt x="14752" y="1"/>
                    <a:pt x="14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9;p57">
              <a:extLst>
                <a:ext uri="{FF2B5EF4-FFF2-40B4-BE49-F238E27FC236}">
                  <a16:creationId xmlns:a16="http://schemas.microsoft.com/office/drawing/2014/main" id="{279A7CAA-AAE3-49DB-88C2-B53B7B8D3CB7}"/>
                </a:ext>
              </a:extLst>
            </p:cNvPr>
            <p:cNvSpPr/>
            <p:nvPr/>
          </p:nvSpPr>
          <p:spPr>
            <a:xfrm>
              <a:off x="8444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40;p57">
              <a:extLst>
                <a:ext uri="{FF2B5EF4-FFF2-40B4-BE49-F238E27FC236}">
                  <a16:creationId xmlns:a16="http://schemas.microsoft.com/office/drawing/2014/main" id="{24E9BD00-0EC2-4307-90FD-482E8764B1A2}"/>
                </a:ext>
              </a:extLst>
            </p:cNvPr>
            <p:cNvSpPr/>
            <p:nvPr/>
          </p:nvSpPr>
          <p:spPr>
            <a:xfrm>
              <a:off x="8444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41;p57">
              <a:extLst>
                <a:ext uri="{FF2B5EF4-FFF2-40B4-BE49-F238E27FC236}">
                  <a16:creationId xmlns:a16="http://schemas.microsoft.com/office/drawing/2014/main" id="{69C67FA6-AE3D-47D5-B071-A1C2560996C9}"/>
                </a:ext>
              </a:extLst>
            </p:cNvPr>
            <p:cNvSpPr/>
            <p:nvPr/>
          </p:nvSpPr>
          <p:spPr>
            <a:xfrm>
              <a:off x="65350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42;p57">
              <a:extLst>
                <a:ext uri="{FF2B5EF4-FFF2-40B4-BE49-F238E27FC236}">
                  <a16:creationId xmlns:a16="http://schemas.microsoft.com/office/drawing/2014/main" id="{59C2C124-0485-4ECB-9828-43359B1CD6B3}"/>
                </a:ext>
              </a:extLst>
            </p:cNvPr>
            <p:cNvSpPr/>
            <p:nvPr/>
          </p:nvSpPr>
          <p:spPr>
            <a:xfrm>
              <a:off x="160087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5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43;p57">
              <a:extLst>
                <a:ext uri="{FF2B5EF4-FFF2-40B4-BE49-F238E27FC236}">
                  <a16:creationId xmlns:a16="http://schemas.microsoft.com/office/drawing/2014/main" id="{9EA1EDED-C0F9-4693-AC93-23F8FB068A88}"/>
                </a:ext>
              </a:extLst>
            </p:cNvPr>
            <p:cNvSpPr/>
            <p:nvPr/>
          </p:nvSpPr>
          <p:spPr>
            <a:xfrm>
              <a:off x="2057500" y="2353125"/>
              <a:ext cx="278050" cy="91475"/>
            </a:xfrm>
            <a:custGeom>
              <a:avLst/>
              <a:gdLst/>
              <a:ahLst/>
              <a:cxnLst/>
              <a:rect l="l" t="t" r="r" b="b"/>
              <a:pathLst>
                <a:path w="11122" h="3659" extrusionOk="0">
                  <a:moveTo>
                    <a:pt x="4408" y="1"/>
                  </a:moveTo>
                  <a:cubicBezTo>
                    <a:pt x="2687" y="1"/>
                    <a:pt x="949" y="574"/>
                    <a:pt x="949" y="574"/>
                  </a:cubicBezTo>
                  <a:cubicBezTo>
                    <a:pt x="0" y="2329"/>
                    <a:pt x="1998" y="3659"/>
                    <a:pt x="1998" y="3659"/>
                  </a:cubicBezTo>
                  <a:lnTo>
                    <a:pt x="11122" y="3659"/>
                  </a:lnTo>
                  <a:cubicBezTo>
                    <a:pt x="11122" y="1707"/>
                    <a:pt x="7807" y="674"/>
                    <a:pt x="5795" y="157"/>
                  </a:cubicBezTo>
                  <a:cubicBezTo>
                    <a:pt x="5359" y="44"/>
                    <a:pt x="4884" y="1"/>
                    <a:pt x="4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44;p57">
              <a:extLst>
                <a:ext uri="{FF2B5EF4-FFF2-40B4-BE49-F238E27FC236}">
                  <a16:creationId xmlns:a16="http://schemas.microsoft.com/office/drawing/2014/main" id="{1D97434E-80DE-440B-9C0E-1D9FFA673524}"/>
                </a:ext>
              </a:extLst>
            </p:cNvPr>
            <p:cNvSpPr/>
            <p:nvPr/>
          </p:nvSpPr>
          <p:spPr>
            <a:xfrm>
              <a:off x="1290675" y="1911075"/>
              <a:ext cx="819750" cy="533525"/>
            </a:xfrm>
            <a:custGeom>
              <a:avLst/>
              <a:gdLst/>
              <a:ahLst/>
              <a:cxnLst/>
              <a:rect l="l" t="t" r="r" b="b"/>
              <a:pathLst>
                <a:path w="32790" h="21341" extrusionOk="0">
                  <a:moveTo>
                    <a:pt x="4370" y="1"/>
                  </a:moveTo>
                  <a:cubicBezTo>
                    <a:pt x="2956" y="1"/>
                    <a:pt x="637" y="514"/>
                    <a:pt x="1" y="3737"/>
                  </a:cubicBezTo>
                  <a:cubicBezTo>
                    <a:pt x="1" y="3737"/>
                    <a:pt x="6737" y="18335"/>
                    <a:pt x="14416" y="21341"/>
                  </a:cubicBezTo>
                  <a:lnTo>
                    <a:pt x="32789" y="21341"/>
                  </a:lnTo>
                  <a:cubicBezTo>
                    <a:pt x="32196" y="20186"/>
                    <a:pt x="31780" y="19022"/>
                    <a:pt x="32209" y="18081"/>
                  </a:cubicBezTo>
                  <a:cubicBezTo>
                    <a:pt x="32209" y="18081"/>
                    <a:pt x="28990" y="17639"/>
                    <a:pt x="24476" y="16907"/>
                  </a:cubicBezTo>
                  <a:cubicBezTo>
                    <a:pt x="19415" y="16085"/>
                    <a:pt x="15788" y="15225"/>
                    <a:pt x="14416" y="14150"/>
                  </a:cubicBezTo>
                  <a:cubicBezTo>
                    <a:pt x="14416" y="14150"/>
                    <a:pt x="10599" y="6160"/>
                    <a:pt x="5496" y="113"/>
                  </a:cubicBezTo>
                  <a:cubicBezTo>
                    <a:pt x="5496" y="113"/>
                    <a:pt x="5032" y="1"/>
                    <a:pt x="4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45;p57">
              <a:extLst>
                <a:ext uri="{FF2B5EF4-FFF2-40B4-BE49-F238E27FC236}">
                  <a16:creationId xmlns:a16="http://schemas.microsoft.com/office/drawing/2014/main" id="{16358364-F13B-43E7-AD3B-498B09756730}"/>
                </a:ext>
              </a:extLst>
            </p:cNvPr>
            <p:cNvSpPr/>
            <p:nvPr/>
          </p:nvSpPr>
          <p:spPr>
            <a:xfrm>
              <a:off x="991425" y="2786625"/>
              <a:ext cx="1072575" cy="1025550"/>
            </a:xfrm>
            <a:custGeom>
              <a:avLst/>
              <a:gdLst/>
              <a:ahLst/>
              <a:cxnLst/>
              <a:rect l="l" t="t" r="r" b="b"/>
              <a:pathLst>
                <a:path w="42903" h="41022" extrusionOk="0">
                  <a:moveTo>
                    <a:pt x="8750" y="0"/>
                  </a:moveTo>
                  <a:cubicBezTo>
                    <a:pt x="6794" y="0"/>
                    <a:pt x="4611" y="64"/>
                    <a:pt x="2316" y="241"/>
                  </a:cubicBezTo>
                  <a:cubicBezTo>
                    <a:pt x="2316" y="241"/>
                    <a:pt x="0" y="11507"/>
                    <a:pt x="10231" y="11519"/>
                  </a:cubicBezTo>
                  <a:cubicBezTo>
                    <a:pt x="22197" y="11533"/>
                    <a:pt x="29722" y="11865"/>
                    <a:pt x="29722" y="11865"/>
                  </a:cubicBezTo>
                  <a:lnTo>
                    <a:pt x="36867" y="40883"/>
                  </a:lnTo>
                  <a:cubicBezTo>
                    <a:pt x="36867" y="40883"/>
                    <a:pt x="37674" y="41022"/>
                    <a:pt x="38745" y="41022"/>
                  </a:cubicBezTo>
                  <a:cubicBezTo>
                    <a:pt x="39997" y="41022"/>
                    <a:pt x="41611" y="40833"/>
                    <a:pt x="42719" y="40013"/>
                  </a:cubicBezTo>
                  <a:cubicBezTo>
                    <a:pt x="42719" y="40013"/>
                    <a:pt x="42903" y="12668"/>
                    <a:pt x="37972" y="5420"/>
                  </a:cubicBezTo>
                  <a:cubicBezTo>
                    <a:pt x="35445" y="1706"/>
                    <a:pt x="17397" y="433"/>
                    <a:pt x="17397" y="433"/>
                  </a:cubicBezTo>
                  <a:cubicBezTo>
                    <a:pt x="17397" y="433"/>
                    <a:pt x="13842" y="0"/>
                    <a:pt x="8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6;p57">
              <a:extLst>
                <a:ext uri="{FF2B5EF4-FFF2-40B4-BE49-F238E27FC236}">
                  <a16:creationId xmlns:a16="http://schemas.microsoft.com/office/drawing/2014/main" id="{8B0F147F-2BA8-43F9-A644-E0F22BCF7BA7}"/>
                </a:ext>
              </a:extLst>
            </p:cNvPr>
            <p:cNvSpPr/>
            <p:nvPr/>
          </p:nvSpPr>
          <p:spPr>
            <a:xfrm>
              <a:off x="1905675" y="3786925"/>
              <a:ext cx="429525" cy="168350"/>
            </a:xfrm>
            <a:custGeom>
              <a:avLst/>
              <a:gdLst/>
              <a:ahLst/>
              <a:cxnLst/>
              <a:rect l="l" t="t" r="r" b="b"/>
              <a:pathLst>
                <a:path w="17181" h="6734" extrusionOk="0">
                  <a:moveTo>
                    <a:pt x="6150" y="1"/>
                  </a:moveTo>
                  <a:cubicBezTo>
                    <a:pt x="6149" y="1"/>
                    <a:pt x="5395" y="833"/>
                    <a:pt x="297" y="871"/>
                  </a:cubicBezTo>
                  <a:cubicBezTo>
                    <a:pt x="297" y="871"/>
                    <a:pt x="0" y="1380"/>
                    <a:pt x="94" y="2364"/>
                  </a:cubicBezTo>
                  <a:cubicBezTo>
                    <a:pt x="186" y="3348"/>
                    <a:pt x="605" y="6734"/>
                    <a:pt x="605" y="6734"/>
                  </a:cubicBezTo>
                  <a:lnTo>
                    <a:pt x="17181" y="5163"/>
                  </a:lnTo>
                  <a:cubicBezTo>
                    <a:pt x="17181" y="5163"/>
                    <a:pt x="16997" y="2576"/>
                    <a:pt x="14767" y="1397"/>
                  </a:cubicBezTo>
                  <a:cubicBezTo>
                    <a:pt x="14029" y="1006"/>
                    <a:pt x="13197" y="927"/>
                    <a:pt x="12293" y="927"/>
                  </a:cubicBezTo>
                  <a:cubicBezTo>
                    <a:pt x="11667" y="927"/>
                    <a:pt x="11006" y="965"/>
                    <a:pt x="10320" y="965"/>
                  </a:cubicBezTo>
                  <a:cubicBezTo>
                    <a:pt x="9005" y="965"/>
                    <a:pt x="7596" y="824"/>
                    <a:pt x="6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7;p57">
              <a:extLst>
                <a:ext uri="{FF2B5EF4-FFF2-40B4-BE49-F238E27FC236}">
                  <a16:creationId xmlns:a16="http://schemas.microsoft.com/office/drawing/2014/main" id="{C9376A64-4AD5-4939-849E-682D88D240E5}"/>
                </a:ext>
              </a:extLst>
            </p:cNvPr>
            <p:cNvSpPr/>
            <p:nvPr/>
          </p:nvSpPr>
          <p:spPr>
            <a:xfrm>
              <a:off x="957900" y="1827900"/>
              <a:ext cx="546850" cy="1003725"/>
            </a:xfrm>
            <a:custGeom>
              <a:avLst/>
              <a:gdLst/>
              <a:ahLst/>
              <a:cxnLst/>
              <a:rect l="l" t="t" r="r" b="b"/>
              <a:pathLst>
                <a:path w="21874" h="40149" extrusionOk="0">
                  <a:moveTo>
                    <a:pt x="13312" y="1"/>
                  </a:moveTo>
                  <a:cubicBezTo>
                    <a:pt x="13312" y="1"/>
                    <a:pt x="10230" y="222"/>
                    <a:pt x="6927" y="5465"/>
                  </a:cubicBezTo>
                  <a:cubicBezTo>
                    <a:pt x="3623" y="10711"/>
                    <a:pt x="154" y="27871"/>
                    <a:pt x="1" y="40110"/>
                  </a:cubicBezTo>
                  <a:cubicBezTo>
                    <a:pt x="1" y="40110"/>
                    <a:pt x="957" y="40149"/>
                    <a:pt x="2472" y="40149"/>
                  </a:cubicBezTo>
                  <a:cubicBezTo>
                    <a:pt x="6733" y="40149"/>
                    <a:pt x="15412" y="39842"/>
                    <a:pt x="19669" y="37505"/>
                  </a:cubicBezTo>
                  <a:cubicBezTo>
                    <a:pt x="19669" y="37505"/>
                    <a:pt x="18495" y="16793"/>
                    <a:pt x="20184" y="11128"/>
                  </a:cubicBezTo>
                  <a:cubicBezTo>
                    <a:pt x="21873" y="5465"/>
                    <a:pt x="18970" y="2233"/>
                    <a:pt x="18970" y="2233"/>
                  </a:cubicBezTo>
                  <a:lnTo>
                    <a:pt x="1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8;p57">
              <a:extLst>
                <a:ext uri="{FF2B5EF4-FFF2-40B4-BE49-F238E27FC236}">
                  <a16:creationId xmlns:a16="http://schemas.microsoft.com/office/drawing/2014/main" id="{A1FD7106-F7FD-4035-95AA-E5EE57C772BC}"/>
                </a:ext>
              </a:extLst>
            </p:cNvPr>
            <p:cNvSpPr/>
            <p:nvPr/>
          </p:nvSpPr>
          <p:spPr>
            <a:xfrm>
              <a:off x="947100" y="2765500"/>
              <a:ext cx="1166150" cy="931025"/>
            </a:xfrm>
            <a:custGeom>
              <a:avLst/>
              <a:gdLst/>
              <a:ahLst/>
              <a:cxnLst/>
              <a:rect l="l" t="t" r="r" b="b"/>
              <a:pathLst>
                <a:path w="46646" h="37241" extrusionOk="0">
                  <a:moveTo>
                    <a:pt x="24652" y="1"/>
                  </a:moveTo>
                  <a:cubicBezTo>
                    <a:pt x="19799" y="1"/>
                    <a:pt x="15353" y="398"/>
                    <a:pt x="15353" y="398"/>
                  </a:cubicBezTo>
                  <a:cubicBezTo>
                    <a:pt x="15353" y="398"/>
                    <a:pt x="8495" y="664"/>
                    <a:pt x="433" y="2606"/>
                  </a:cubicBezTo>
                  <a:cubicBezTo>
                    <a:pt x="433" y="2606"/>
                    <a:pt x="1" y="12638"/>
                    <a:pt x="8187" y="12638"/>
                  </a:cubicBezTo>
                  <a:cubicBezTo>
                    <a:pt x="8761" y="12638"/>
                    <a:pt x="9379" y="12588"/>
                    <a:pt x="10042" y="12482"/>
                  </a:cubicBezTo>
                  <a:cubicBezTo>
                    <a:pt x="21857" y="10595"/>
                    <a:pt x="29339" y="9725"/>
                    <a:pt x="29339" y="9725"/>
                  </a:cubicBezTo>
                  <a:lnTo>
                    <a:pt x="41006" y="37240"/>
                  </a:lnTo>
                  <a:cubicBezTo>
                    <a:pt x="41006" y="37240"/>
                    <a:pt x="41012" y="37240"/>
                    <a:pt x="41024" y="37240"/>
                  </a:cubicBezTo>
                  <a:cubicBezTo>
                    <a:pt x="41313" y="37240"/>
                    <a:pt x="44929" y="37205"/>
                    <a:pt x="46646" y="35450"/>
                  </a:cubicBezTo>
                  <a:cubicBezTo>
                    <a:pt x="46646" y="35450"/>
                    <a:pt x="42480" y="8423"/>
                    <a:pt x="36461" y="2052"/>
                  </a:cubicBezTo>
                  <a:cubicBezTo>
                    <a:pt x="34908" y="409"/>
                    <a:pt x="29571" y="1"/>
                    <a:pt x="24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9;p57">
              <a:extLst>
                <a:ext uri="{FF2B5EF4-FFF2-40B4-BE49-F238E27FC236}">
                  <a16:creationId xmlns:a16="http://schemas.microsoft.com/office/drawing/2014/main" id="{1D9247C5-9C06-453C-A874-D1C4EA8C9676}"/>
                </a:ext>
              </a:extLst>
            </p:cNvPr>
            <p:cNvSpPr/>
            <p:nvPr/>
          </p:nvSpPr>
          <p:spPr>
            <a:xfrm>
              <a:off x="1966975" y="3647225"/>
              <a:ext cx="439050" cy="192775"/>
            </a:xfrm>
            <a:custGeom>
              <a:avLst/>
              <a:gdLst/>
              <a:ahLst/>
              <a:cxnLst/>
              <a:rect l="l" t="t" r="r" b="b"/>
              <a:pathLst>
                <a:path w="17562" h="7711" extrusionOk="0">
                  <a:moveTo>
                    <a:pt x="13333" y="1"/>
                  </a:moveTo>
                  <a:cubicBezTo>
                    <a:pt x="11859" y="1"/>
                    <a:pt x="10227" y="628"/>
                    <a:pt x="8371" y="628"/>
                  </a:cubicBezTo>
                  <a:cubicBezTo>
                    <a:pt x="7573" y="628"/>
                    <a:pt x="6735" y="512"/>
                    <a:pt x="5849" y="181"/>
                  </a:cubicBezTo>
                  <a:cubicBezTo>
                    <a:pt x="5849" y="181"/>
                    <a:pt x="5237" y="1122"/>
                    <a:pt x="211" y="1971"/>
                  </a:cubicBezTo>
                  <a:cubicBezTo>
                    <a:pt x="211" y="1971"/>
                    <a:pt x="1" y="2519"/>
                    <a:pt x="248" y="3478"/>
                  </a:cubicBezTo>
                  <a:cubicBezTo>
                    <a:pt x="497" y="4434"/>
                    <a:pt x="1447" y="7711"/>
                    <a:pt x="1447" y="7711"/>
                  </a:cubicBezTo>
                  <a:lnTo>
                    <a:pt x="17562" y="3525"/>
                  </a:lnTo>
                  <a:cubicBezTo>
                    <a:pt x="17562" y="3525"/>
                    <a:pt x="16969" y="999"/>
                    <a:pt x="14580" y="190"/>
                  </a:cubicBezTo>
                  <a:cubicBezTo>
                    <a:pt x="14177" y="54"/>
                    <a:pt x="13762" y="1"/>
                    <a:pt x="13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50;p57">
              <a:extLst>
                <a:ext uri="{FF2B5EF4-FFF2-40B4-BE49-F238E27FC236}">
                  <a16:creationId xmlns:a16="http://schemas.microsoft.com/office/drawing/2014/main" id="{229B7344-CC55-4992-9EE8-85A12CA1738E}"/>
                </a:ext>
              </a:extLst>
            </p:cNvPr>
            <p:cNvSpPr/>
            <p:nvPr/>
          </p:nvSpPr>
          <p:spPr>
            <a:xfrm>
              <a:off x="1290675" y="1685950"/>
              <a:ext cx="171850" cy="198125"/>
            </a:xfrm>
            <a:custGeom>
              <a:avLst/>
              <a:gdLst/>
              <a:ahLst/>
              <a:cxnLst/>
              <a:rect l="l" t="t" r="r" b="b"/>
              <a:pathLst>
                <a:path w="6874" h="7925" extrusionOk="0">
                  <a:moveTo>
                    <a:pt x="2005" y="1"/>
                  </a:moveTo>
                  <a:cubicBezTo>
                    <a:pt x="1601" y="1"/>
                    <a:pt x="1174" y="59"/>
                    <a:pt x="748" y="214"/>
                  </a:cubicBezTo>
                  <a:lnTo>
                    <a:pt x="1" y="5680"/>
                  </a:lnTo>
                  <a:cubicBezTo>
                    <a:pt x="1552" y="6824"/>
                    <a:pt x="3319" y="7925"/>
                    <a:pt x="5299" y="7925"/>
                  </a:cubicBezTo>
                  <a:cubicBezTo>
                    <a:pt x="5418" y="7925"/>
                    <a:pt x="5538" y="7921"/>
                    <a:pt x="5659" y="7913"/>
                  </a:cubicBezTo>
                  <a:lnTo>
                    <a:pt x="6377" y="4857"/>
                  </a:lnTo>
                  <a:lnTo>
                    <a:pt x="6873" y="2751"/>
                  </a:lnTo>
                  <a:cubicBezTo>
                    <a:pt x="5978" y="1276"/>
                    <a:pt x="5341" y="956"/>
                    <a:pt x="3999" y="420"/>
                  </a:cubicBezTo>
                  <a:cubicBezTo>
                    <a:pt x="3579" y="253"/>
                    <a:pt x="2842" y="1"/>
                    <a:pt x="2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51;p57">
              <a:extLst>
                <a:ext uri="{FF2B5EF4-FFF2-40B4-BE49-F238E27FC236}">
                  <a16:creationId xmlns:a16="http://schemas.microsoft.com/office/drawing/2014/main" id="{6744BD99-2A5B-433D-A3DF-BA1ACEF81689}"/>
                </a:ext>
              </a:extLst>
            </p:cNvPr>
            <p:cNvSpPr/>
            <p:nvPr/>
          </p:nvSpPr>
          <p:spPr>
            <a:xfrm>
              <a:off x="1361625" y="1709250"/>
              <a:ext cx="100900" cy="98150"/>
            </a:xfrm>
            <a:custGeom>
              <a:avLst/>
              <a:gdLst/>
              <a:ahLst/>
              <a:cxnLst/>
              <a:rect l="l" t="t" r="r" b="b"/>
              <a:pathLst>
                <a:path w="4036" h="3926" extrusionOk="0">
                  <a:moveTo>
                    <a:pt x="502" y="0"/>
                  </a:moveTo>
                  <a:cubicBezTo>
                    <a:pt x="332" y="0"/>
                    <a:pt x="165" y="9"/>
                    <a:pt x="0" y="25"/>
                  </a:cubicBezTo>
                  <a:cubicBezTo>
                    <a:pt x="442" y="834"/>
                    <a:pt x="1768" y="3030"/>
                    <a:pt x="3539" y="3925"/>
                  </a:cubicBezTo>
                  <a:lnTo>
                    <a:pt x="4035" y="1819"/>
                  </a:lnTo>
                  <a:cubicBezTo>
                    <a:pt x="3243" y="513"/>
                    <a:pt x="1816" y="0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52;p57">
              <a:extLst>
                <a:ext uri="{FF2B5EF4-FFF2-40B4-BE49-F238E27FC236}">
                  <a16:creationId xmlns:a16="http://schemas.microsoft.com/office/drawing/2014/main" id="{CF5EEB42-C089-47BD-9D7D-BBBCE3180EEC}"/>
                </a:ext>
              </a:extLst>
            </p:cNvPr>
            <p:cNvSpPr/>
            <p:nvPr/>
          </p:nvSpPr>
          <p:spPr>
            <a:xfrm>
              <a:off x="1191150" y="1305150"/>
              <a:ext cx="471675" cy="479575"/>
            </a:xfrm>
            <a:custGeom>
              <a:avLst/>
              <a:gdLst/>
              <a:ahLst/>
              <a:cxnLst/>
              <a:rect l="l" t="t" r="r" b="b"/>
              <a:pathLst>
                <a:path w="18867" h="19183" extrusionOk="0">
                  <a:moveTo>
                    <a:pt x="10486" y="0"/>
                  </a:moveTo>
                  <a:cubicBezTo>
                    <a:pt x="7343" y="0"/>
                    <a:pt x="4543" y="1039"/>
                    <a:pt x="2781" y="1943"/>
                  </a:cubicBezTo>
                  <a:cubicBezTo>
                    <a:pt x="0" y="3366"/>
                    <a:pt x="1086" y="11028"/>
                    <a:pt x="3458" y="13877"/>
                  </a:cubicBezTo>
                  <a:cubicBezTo>
                    <a:pt x="5626" y="16476"/>
                    <a:pt x="12114" y="19182"/>
                    <a:pt x="14791" y="19182"/>
                  </a:cubicBezTo>
                  <a:cubicBezTo>
                    <a:pt x="15045" y="19182"/>
                    <a:pt x="15265" y="19158"/>
                    <a:pt x="15444" y="19106"/>
                  </a:cubicBezTo>
                  <a:cubicBezTo>
                    <a:pt x="18867" y="18121"/>
                    <a:pt x="18782" y="15572"/>
                    <a:pt x="18308" y="10079"/>
                  </a:cubicBezTo>
                  <a:cubicBezTo>
                    <a:pt x="17833" y="4587"/>
                    <a:pt x="16140" y="1264"/>
                    <a:pt x="16140" y="1264"/>
                  </a:cubicBezTo>
                  <a:cubicBezTo>
                    <a:pt x="14229" y="346"/>
                    <a:pt x="12300" y="0"/>
                    <a:pt x="10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53;p57">
              <a:extLst>
                <a:ext uri="{FF2B5EF4-FFF2-40B4-BE49-F238E27FC236}">
                  <a16:creationId xmlns:a16="http://schemas.microsoft.com/office/drawing/2014/main" id="{ACA691CE-5ED2-426A-AA68-7C9B528100D4}"/>
                </a:ext>
              </a:extLst>
            </p:cNvPr>
            <p:cNvSpPr/>
            <p:nvPr/>
          </p:nvSpPr>
          <p:spPr>
            <a:xfrm>
              <a:off x="1150875" y="1200175"/>
              <a:ext cx="608500" cy="543700"/>
            </a:xfrm>
            <a:custGeom>
              <a:avLst/>
              <a:gdLst/>
              <a:ahLst/>
              <a:cxnLst/>
              <a:rect l="l" t="t" r="r" b="b"/>
              <a:pathLst>
                <a:path w="24340" h="21748" extrusionOk="0">
                  <a:moveTo>
                    <a:pt x="19765" y="0"/>
                  </a:moveTo>
                  <a:cubicBezTo>
                    <a:pt x="19765" y="0"/>
                    <a:pt x="18443" y="293"/>
                    <a:pt x="14495" y="937"/>
                  </a:cubicBezTo>
                  <a:cubicBezTo>
                    <a:pt x="10449" y="1595"/>
                    <a:pt x="6598" y="3051"/>
                    <a:pt x="6598" y="3051"/>
                  </a:cubicBezTo>
                  <a:cubicBezTo>
                    <a:pt x="4737" y="3281"/>
                    <a:pt x="3675" y="4341"/>
                    <a:pt x="3078" y="5376"/>
                  </a:cubicBezTo>
                  <a:cubicBezTo>
                    <a:pt x="2553" y="4878"/>
                    <a:pt x="1882" y="4350"/>
                    <a:pt x="1402" y="4350"/>
                  </a:cubicBezTo>
                  <a:cubicBezTo>
                    <a:pt x="1162" y="4350"/>
                    <a:pt x="969" y="4482"/>
                    <a:pt x="866" y="4817"/>
                  </a:cubicBezTo>
                  <a:cubicBezTo>
                    <a:pt x="659" y="5492"/>
                    <a:pt x="1376" y="6425"/>
                    <a:pt x="2216" y="6902"/>
                  </a:cubicBezTo>
                  <a:cubicBezTo>
                    <a:pt x="1887" y="6846"/>
                    <a:pt x="1537" y="6805"/>
                    <a:pt x="1220" y="6805"/>
                  </a:cubicBezTo>
                  <a:cubicBezTo>
                    <a:pt x="531" y="6805"/>
                    <a:pt x="0" y="7000"/>
                    <a:pt x="189" y="7665"/>
                  </a:cubicBezTo>
                  <a:cubicBezTo>
                    <a:pt x="331" y="8157"/>
                    <a:pt x="951" y="8497"/>
                    <a:pt x="1650" y="8625"/>
                  </a:cubicBezTo>
                  <a:cubicBezTo>
                    <a:pt x="873" y="10689"/>
                    <a:pt x="2520" y="13136"/>
                    <a:pt x="2744" y="13733"/>
                  </a:cubicBezTo>
                  <a:cubicBezTo>
                    <a:pt x="3911" y="16864"/>
                    <a:pt x="6084" y="21747"/>
                    <a:pt x="6084" y="21747"/>
                  </a:cubicBezTo>
                  <a:cubicBezTo>
                    <a:pt x="6118" y="21747"/>
                    <a:pt x="6151" y="21747"/>
                    <a:pt x="6185" y="21747"/>
                  </a:cubicBezTo>
                  <a:cubicBezTo>
                    <a:pt x="11273" y="21747"/>
                    <a:pt x="11461" y="17818"/>
                    <a:pt x="11461" y="17818"/>
                  </a:cubicBezTo>
                  <a:cubicBezTo>
                    <a:pt x="6327" y="16901"/>
                    <a:pt x="7534" y="13111"/>
                    <a:pt x="9262" y="12705"/>
                  </a:cubicBezTo>
                  <a:cubicBezTo>
                    <a:pt x="9414" y="12669"/>
                    <a:pt x="9568" y="12651"/>
                    <a:pt x="9723" y="12651"/>
                  </a:cubicBezTo>
                  <a:cubicBezTo>
                    <a:pt x="11223" y="12651"/>
                    <a:pt x="12329" y="14340"/>
                    <a:pt x="12329" y="14340"/>
                  </a:cubicBezTo>
                  <a:cubicBezTo>
                    <a:pt x="12869" y="13982"/>
                    <a:pt x="13101" y="13306"/>
                    <a:pt x="12894" y="12692"/>
                  </a:cubicBezTo>
                  <a:lnTo>
                    <a:pt x="12297" y="10914"/>
                  </a:lnTo>
                  <a:cubicBezTo>
                    <a:pt x="13516" y="9356"/>
                    <a:pt x="12769" y="7661"/>
                    <a:pt x="12769" y="7661"/>
                  </a:cubicBezTo>
                  <a:lnTo>
                    <a:pt x="12769" y="7661"/>
                  </a:lnTo>
                  <a:cubicBezTo>
                    <a:pt x="12769" y="7661"/>
                    <a:pt x="12779" y="7661"/>
                    <a:pt x="12797" y="7661"/>
                  </a:cubicBezTo>
                  <a:cubicBezTo>
                    <a:pt x="13000" y="7661"/>
                    <a:pt x="14320" y="7638"/>
                    <a:pt x="16906" y="7083"/>
                  </a:cubicBezTo>
                  <a:cubicBezTo>
                    <a:pt x="24339" y="5497"/>
                    <a:pt x="19765" y="0"/>
                    <a:pt x="19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54;p57">
              <a:extLst>
                <a:ext uri="{FF2B5EF4-FFF2-40B4-BE49-F238E27FC236}">
                  <a16:creationId xmlns:a16="http://schemas.microsoft.com/office/drawing/2014/main" id="{30508B2F-D4A5-4D32-8A9D-A61CE991584B}"/>
                </a:ext>
              </a:extLst>
            </p:cNvPr>
            <p:cNvSpPr/>
            <p:nvPr/>
          </p:nvSpPr>
          <p:spPr>
            <a:xfrm>
              <a:off x="1632250" y="1511125"/>
              <a:ext cx="54525" cy="115300"/>
            </a:xfrm>
            <a:custGeom>
              <a:avLst/>
              <a:gdLst/>
              <a:ahLst/>
              <a:cxnLst/>
              <a:rect l="l" t="t" r="r" b="b"/>
              <a:pathLst>
                <a:path w="2181" h="4612" extrusionOk="0">
                  <a:moveTo>
                    <a:pt x="0" y="1"/>
                  </a:moveTo>
                  <a:lnTo>
                    <a:pt x="0" y="4612"/>
                  </a:lnTo>
                  <a:lnTo>
                    <a:pt x="1275" y="4508"/>
                  </a:lnTo>
                  <a:cubicBezTo>
                    <a:pt x="1849" y="4461"/>
                    <a:pt x="2181" y="3833"/>
                    <a:pt x="1897" y="3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55;p57">
              <a:extLst>
                <a:ext uri="{FF2B5EF4-FFF2-40B4-BE49-F238E27FC236}">
                  <a16:creationId xmlns:a16="http://schemas.microsoft.com/office/drawing/2014/main" id="{2031703B-5E38-429F-BC22-53484B609938}"/>
                </a:ext>
              </a:extLst>
            </p:cNvPr>
            <p:cNvSpPr/>
            <p:nvPr/>
          </p:nvSpPr>
          <p:spPr>
            <a:xfrm>
              <a:off x="1858200" y="2228200"/>
              <a:ext cx="433275" cy="216650"/>
            </a:xfrm>
            <a:custGeom>
              <a:avLst/>
              <a:gdLst/>
              <a:ahLst/>
              <a:cxnLst/>
              <a:rect l="l" t="t" r="r" b="b"/>
              <a:pathLst>
                <a:path w="17331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5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6;p57">
              <a:extLst>
                <a:ext uri="{FF2B5EF4-FFF2-40B4-BE49-F238E27FC236}">
                  <a16:creationId xmlns:a16="http://schemas.microsoft.com/office/drawing/2014/main" id="{BF99DC89-A15F-4AF0-AF00-339026E5E4CB}"/>
                </a:ext>
              </a:extLst>
            </p:cNvPr>
            <p:cNvSpPr/>
            <p:nvPr/>
          </p:nvSpPr>
          <p:spPr>
            <a:xfrm>
              <a:off x="1975300" y="2353125"/>
              <a:ext cx="274075" cy="91475"/>
            </a:xfrm>
            <a:custGeom>
              <a:avLst/>
              <a:gdLst/>
              <a:ahLst/>
              <a:cxnLst/>
              <a:rect l="l" t="t" r="r" b="b"/>
              <a:pathLst>
                <a:path w="10963" h="3659" extrusionOk="0">
                  <a:moveTo>
                    <a:pt x="4344" y="1"/>
                  </a:moveTo>
                  <a:cubicBezTo>
                    <a:pt x="2649" y="1"/>
                    <a:pt x="936" y="574"/>
                    <a:pt x="936" y="574"/>
                  </a:cubicBezTo>
                  <a:cubicBezTo>
                    <a:pt x="1" y="2329"/>
                    <a:pt x="1969" y="3659"/>
                    <a:pt x="1969" y="3659"/>
                  </a:cubicBezTo>
                  <a:lnTo>
                    <a:pt x="10963" y="3659"/>
                  </a:lnTo>
                  <a:cubicBezTo>
                    <a:pt x="10963" y="1707"/>
                    <a:pt x="7695" y="674"/>
                    <a:pt x="5711" y="157"/>
                  </a:cubicBezTo>
                  <a:cubicBezTo>
                    <a:pt x="5281" y="44"/>
                    <a:pt x="4813" y="1"/>
                    <a:pt x="4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7;p57">
              <a:extLst>
                <a:ext uri="{FF2B5EF4-FFF2-40B4-BE49-F238E27FC236}">
                  <a16:creationId xmlns:a16="http://schemas.microsoft.com/office/drawing/2014/main" id="{DB6D036C-9E23-46D9-89C8-3E695DD79CCD}"/>
                </a:ext>
              </a:extLst>
            </p:cNvPr>
            <p:cNvSpPr/>
            <p:nvPr/>
          </p:nvSpPr>
          <p:spPr>
            <a:xfrm>
              <a:off x="1219425" y="1911075"/>
              <a:ext cx="808050" cy="533525"/>
            </a:xfrm>
            <a:custGeom>
              <a:avLst/>
              <a:gdLst/>
              <a:ahLst/>
              <a:cxnLst/>
              <a:rect l="l" t="t" r="r" b="b"/>
              <a:pathLst>
                <a:path w="32322" h="21341" extrusionOk="0">
                  <a:moveTo>
                    <a:pt x="4309" y="1"/>
                  </a:moveTo>
                  <a:cubicBezTo>
                    <a:pt x="2915" y="1"/>
                    <a:pt x="628" y="514"/>
                    <a:pt x="1" y="3737"/>
                  </a:cubicBezTo>
                  <a:cubicBezTo>
                    <a:pt x="1" y="3737"/>
                    <a:pt x="6642" y="18335"/>
                    <a:pt x="14210" y="21341"/>
                  </a:cubicBezTo>
                  <a:lnTo>
                    <a:pt x="32321" y="21341"/>
                  </a:lnTo>
                  <a:cubicBezTo>
                    <a:pt x="31736" y="20186"/>
                    <a:pt x="31328" y="19022"/>
                    <a:pt x="31748" y="18081"/>
                  </a:cubicBezTo>
                  <a:cubicBezTo>
                    <a:pt x="31748" y="18081"/>
                    <a:pt x="28576" y="17639"/>
                    <a:pt x="24126" y="16907"/>
                  </a:cubicBezTo>
                  <a:cubicBezTo>
                    <a:pt x="19137" y="16085"/>
                    <a:pt x="15563" y="15225"/>
                    <a:pt x="14210" y="14150"/>
                  </a:cubicBezTo>
                  <a:cubicBezTo>
                    <a:pt x="14210" y="14150"/>
                    <a:pt x="10448" y="6160"/>
                    <a:pt x="5418" y="113"/>
                  </a:cubicBezTo>
                  <a:cubicBezTo>
                    <a:pt x="5418" y="113"/>
                    <a:pt x="4961" y="1"/>
                    <a:pt x="4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8;p57">
              <a:extLst>
                <a:ext uri="{FF2B5EF4-FFF2-40B4-BE49-F238E27FC236}">
                  <a16:creationId xmlns:a16="http://schemas.microsoft.com/office/drawing/2014/main" id="{8428A805-228F-4D43-81A1-330ADE3E4CE3}"/>
                </a:ext>
              </a:extLst>
            </p:cNvPr>
            <p:cNvSpPr/>
            <p:nvPr/>
          </p:nvSpPr>
          <p:spPr>
            <a:xfrm>
              <a:off x="5659650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8" y="0"/>
                  </a:moveTo>
                  <a:cubicBezTo>
                    <a:pt x="26065" y="0"/>
                    <a:pt x="24699" y="707"/>
                    <a:pt x="24019" y="2172"/>
                  </a:cubicBezTo>
                  <a:cubicBezTo>
                    <a:pt x="20982" y="8725"/>
                    <a:pt x="15943" y="14288"/>
                    <a:pt x="15943" y="14288"/>
                  </a:cubicBezTo>
                  <a:cubicBezTo>
                    <a:pt x="14476" y="15363"/>
                    <a:pt x="12638" y="15789"/>
                    <a:pt x="7238" y="16642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4" y="20590"/>
                  </a:lnTo>
                  <a:cubicBezTo>
                    <a:pt x="23837" y="17584"/>
                    <a:pt x="31033" y="2986"/>
                    <a:pt x="31033" y="2986"/>
                  </a:cubicBezTo>
                  <a:cubicBezTo>
                    <a:pt x="31018" y="2912"/>
                    <a:pt x="31001" y="2840"/>
                    <a:pt x="30984" y="2768"/>
                  </a:cubicBezTo>
                  <a:cubicBezTo>
                    <a:pt x="30538" y="949"/>
                    <a:pt x="28986" y="0"/>
                    <a:pt x="27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9;p57">
              <a:extLst>
                <a:ext uri="{FF2B5EF4-FFF2-40B4-BE49-F238E27FC236}">
                  <a16:creationId xmlns:a16="http://schemas.microsoft.com/office/drawing/2014/main" id="{95612171-A9A0-4925-AF77-8E98355CA1DE}"/>
                </a:ext>
              </a:extLst>
            </p:cNvPr>
            <p:cNvSpPr/>
            <p:nvPr/>
          </p:nvSpPr>
          <p:spPr>
            <a:xfrm>
              <a:off x="543660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3" y="1"/>
                    <a:pt x="6156" y="44"/>
                    <a:pt x="5690" y="157"/>
                  </a:cubicBezTo>
                  <a:cubicBezTo>
                    <a:pt x="3540" y="674"/>
                    <a:pt x="1" y="1707"/>
                    <a:pt x="1" y="3659"/>
                  </a:cubicBezTo>
                  <a:lnTo>
                    <a:pt x="9747" y="3659"/>
                  </a:lnTo>
                  <a:cubicBezTo>
                    <a:pt x="9747" y="3659"/>
                    <a:pt x="11881" y="2329"/>
                    <a:pt x="10866" y="574"/>
                  </a:cubicBezTo>
                  <a:cubicBezTo>
                    <a:pt x="10866" y="574"/>
                    <a:pt x="9010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60;p57">
              <a:extLst>
                <a:ext uri="{FF2B5EF4-FFF2-40B4-BE49-F238E27FC236}">
                  <a16:creationId xmlns:a16="http://schemas.microsoft.com/office/drawing/2014/main" id="{20321278-B127-469D-911E-8AB557DBBA8C}"/>
                </a:ext>
              </a:extLst>
            </p:cNvPr>
            <p:cNvSpPr/>
            <p:nvPr/>
          </p:nvSpPr>
          <p:spPr>
            <a:xfrm>
              <a:off x="542125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1" y="1"/>
                  </a:moveTo>
                  <a:cubicBezTo>
                    <a:pt x="1" y="4787"/>
                    <a:pt x="3881" y="8665"/>
                    <a:pt x="8665" y="8665"/>
                  </a:cubicBezTo>
                  <a:cubicBezTo>
                    <a:pt x="13451" y="8665"/>
                    <a:pt x="17332" y="4787"/>
                    <a:pt x="17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61;p57">
              <a:extLst>
                <a:ext uri="{FF2B5EF4-FFF2-40B4-BE49-F238E27FC236}">
                  <a16:creationId xmlns:a16="http://schemas.microsoft.com/office/drawing/2014/main" id="{CD29A434-B58B-4635-996B-3DFF15CF338F}"/>
                </a:ext>
              </a:extLst>
            </p:cNvPr>
            <p:cNvSpPr/>
            <p:nvPr/>
          </p:nvSpPr>
          <p:spPr>
            <a:xfrm>
              <a:off x="6052450" y="1242550"/>
              <a:ext cx="703975" cy="993975"/>
            </a:xfrm>
            <a:custGeom>
              <a:avLst/>
              <a:gdLst/>
              <a:ahLst/>
              <a:cxnLst/>
              <a:rect l="l" t="t" r="r" b="b"/>
              <a:pathLst>
                <a:path w="28159" h="39759" extrusionOk="0">
                  <a:moveTo>
                    <a:pt x="10898" y="0"/>
                  </a:moveTo>
                  <a:cubicBezTo>
                    <a:pt x="4086" y="0"/>
                    <a:pt x="662" y="5735"/>
                    <a:pt x="662" y="5735"/>
                  </a:cubicBezTo>
                  <a:cubicBezTo>
                    <a:pt x="1" y="11395"/>
                    <a:pt x="3187" y="19958"/>
                    <a:pt x="6035" y="26249"/>
                  </a:cubicBezTo>
                  <a:cubicBezTo>
                    <a:pt x="8702" y="32141"/>
                    <a:pt x="13503" y="38829"/>
                    <a:pt x="19914" y="39683"/>
                  </a:cubicBezTo>
                  <a:cubicBezTo>
                    <a:pt x="20298" y="39734"/>
                    <a:pt x="20704" y="39759"/>
                    <a:pt x="21120" y="39759"/>
                  </a:cubicBezTo>
                  <a:cubicBezTo>
                    <a:pt x="24337" y="39759"/>
                    <a:pt x="28159" y="38283"/>
                    <a:pt x="27360" y="36162"/>
                  </a:cubicBezTo>
                  <a:cubicBezTo>
                    <a:pt x="20858" y="18917"/>
                    <a:pt x="27280" y="4098"/>
                    <a:pt x="14587" y="532"/>
                  </a:cubicBezTo>
                  <a:cubicBezTo>
                    <a:pt x="13264" y="160"/>
                    <a:pt x="12034" y="0"/>
                    <a:pt x="10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62;p57">
              <a:extLst>
                <a:ext uri="{FF2B5EF4-FFF2-40B4-BE49-F238E27FC236}">
                  <a16:creationId xmlns:a16="http://schemas.microsoft.com/office/drawing/2014/main" id="{4E3378B2-DC91-4CDB-A65B-71CACFEE64B1}"/>
                </a:ext>
              </a:extLst>
            </p:cNvPr>
            <p:cNvSpPr/>
            <p:nvPr/>
          </p:nvSpPr>
          <p:spPr>
            <a:xfrm>
              <a:off x="5652950" y="2786625"/>
              <a:ext cx="1072600" cy="1025550"/>
            </a:xfrm>
            <a:custGeom>
              <a:avLst/>
              <a:gdLst/>
              <a:ahLst/>
              <a:cxnLst/>
              <a:rect l="l" t="t" r="r" b="b"/>
              <a:pathLst>
                <a:path w="42904" h="41022" extrusionOk="0">
                  <a:moveTo>
                    <a:pt x="34146" y="0"/>
                  </a:moveTo>
                  <a:cubicBezTo>
                    <a:pt x="29058" y="0"/>
                    <a:pt x="25507" y="431"/>
                    <a:pt x="25507" y="431"/>
                  </a:cubicBezTo>
                  <a:cubicBezTo>
                    <a:pt x="25507" y="431"/>
                    <a:pt x="7459" y="1706"/>
                    <a:pt x="4931" y="5420"/>
                  </a:cubicBezTo>
                  <a:cubicBezTo>
                    <a:pt x="1" y="12666"/>
                    <a:pt x="185" y="40013"/>
                    <a:pt x="185" y="40013"/>
                  </a:cubicBezTo>
                  <a:cubicBezTo>
                    <a:pt x="1293" y="40833"/>
                    <a:pt x="2906" y="41022"/>
                    <a:pt x="4158" y="41022"/>
                  </a:cubicBezTo>
                  <a:cubicBezTo>
                    <a:pt x="5230" y="41022"/>
                    <a:pt x="6037" y="40883"/>
                    <a:pt x="6037" y="40883"/>
                  </a:cubicBezTo>
                  <a:lnTo>
                    <a:pt x="13181" y="11865"/>
                  </a:lnTo>
                  <a:cubicBezTo>
                    <a:pt x="13181" y="11865"/>
                    <a:pt x="20707" y="11533"/>
                    <a:pt x="32673" y="11519"/>
                  </a:cubicBezTo>
                  <a:cubicBezTo>
                    <a:pt x="42903" y="11507"/>
                    <a:pt x="40590" y="241"/>
                    <a:pt x="40590" y="241"/>
                  </a:cubicBezTo>
                  <a:cubicBezTo>
                    <a:pt x="38291" y="64"/>
                    <a:pt x="36105" y="0"/>
                    <a:pt x="3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63;p57">
              <a:extLst>
                <a:ext uri="{FF2B5EF4-FFF2-40B4-BE49-F238E27FC236}">
                  <a16:creationId xmlns:a16="http://schemas.microsoft.com/office/drawing/2014/main" id="{6E8184D3-4D78-438D-96FB-7EE6D5B3E722}"/>
                </a:ext>
              </a:extLst>
            </p:cNvPr>
            <p:cNvSpPr/>
            <p:nvPr/>
          </p:nvSpPr>
          <p:spPr>
            <a:xfrm>
              <a:off x="5381750" y="3786925"/>
              <a:ext cx="429550" cy="168350"/>
            </a:xfrm>
            <a:custGeom>
              <a:avLst/>
              <a:gdLst/>
              <a:ahLst/>
              <a:cxnLst/>
              <a:rect l="l" t="t" r="r" b="b"/>
              <a:pathLst>
                <a:path w="17182" h="6734" extrusionOk="0">
                  <a:moveTo>
                    <a:pt x="11033" y="1"/>
                  </a:moveTo>
                  <a:cubicBezTo>
                    <a:pt x="9587" y="824"/>
                    <a:pt x="8178" y="965"/>
                    <a:pt x="6863" y="965"/>
                  </a:cubicBezTo>
                  <a:cubicBezTo>
                    <a:pt x="6176" y="965"/>
                    <a:pt x="5516" y="927"/>
                    <a:pt x="4889" y="927"/>
                  </a:cubicBezTo>
                  <a:cubicBezTo>
                    <a:pt x="3986" y="927"/>
                    <a:pt x="3153" y="1006"/>
                    <a:pt x="2414" y="1397"/>
                  </a:cubicBezTo>
                  <a:cubicBezTo>
                    <a:pt x="185" y="2576"/>
                    <a:pt x="1" y="5163"/>
                    <a:pt x="1" y="5163"/>
                  </a:cubicBezTo>
                  <a:lnTo>
                    <a:pt x="16578" y="6734"/>
                  </a:lnTo>
                  <a:cubicBezTo>
                    <a:pt x="16578" y="6734"/>
                    <a:pt x="16995" y="3348"/>
                    <a:pt x="17089" y="2364"/>
                  </a:cubicBezTo>
                  <a:cubicBezTo>
                    <a:pt x="17181" y="1380"/>
                    <a:pt x="16885" y="871"/>
                    <a:pt x="16885" y="871"/>
                  </a:cubicBezTo>
                  <a:cubicBezTo>
                    <a:pt x="11787" y="833"/>
                    <a:pt x="11033" y="1"/>
                    <a:pt x="1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64;p57">
              <a:extLst>
                <a:ext uri="{FF2B5EF4-FFF2-40B4-BE49-F238E27FC236}">
                  <a16:creationId xmlns:a16="http://schemas.microsoft.com/office/drawing/2014/main" id="{C5FB8B22-6B1F-44AE-AEE0-BA2AFC00768B}"/>
                </a:ext>
              </a:extLst>
            </p:cNvPr>
            <p:cNvSpPr/>
            <p:nvPr/>
          </p:nvSpPr>
          <p:spPr>
            <a:xfrm>
              <a:off x="6212250" y="1827900"/>
              <a:ext cx="546800" cy="1003725"/>
            </a:xfrm>
            <a:custGeom>
              <a:avLst/>
              <a:gdLst/>
              <a:ahLst/>
              <a:cxnLst/>
              <a:rect l="l" t="t" r="r" b="b"/>
              <a:pathLst>
                <a:path w="21872" h="40149" extrusionOk="0">
                  <a:moveTo>
                    <a:pt x="8065" y="1"/>
                  </a:moveTo>
                  <a:lnTo>
                    <a:pt x="2904" y="2233"/>
                  </a:lnTo>
                  <a:cubicBezTo>
                    <a:pt x="2904" y="2233"/>
                    <a:pt x="1" y="5465"/>
                    <a:pt x="1688" y="11128"/>
                  </a:cubicBezTo>
                  <a:cubicBezTo>
                    <a:pt x="3377" y="16793"/>
                    <a:pt x="2204" y="37505"/>
                    <a:pt x="2204" y="37505"/>
                  </a:cubicBezTo>
                  <a:cubicBezTo>
                    <a:pt x="6461" y="39842"/>
                    <a:pt x="15140" y="40149"/>
                    <a:pt x="19400" y="40149"/>
                  </a:cubicBezTo>
                  <a:cubicBezTo>
                    <a:pt x="20916" y="40149"/>
                    <a:pt x="21872" y="40110"/>
                    <a:pt x="21872" y="40110"/>
                  </a:cubicBezTo>
                  <a:cubicBezTo>
                    <a:pt x="21718" y="27871"/>
                    <a:pt x="18250" y="10711"/>
                    <a:pt x="14947" y="5465"/>
                  </a:cubicBezTo>
                  <a:cubicBezTo>
                    <a:pt x="11643" y="222"/>
                    <a:pt x="8065" y="1"/>
                    <a:pt x="8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65;p57">
              <a:extLst>
                <a:ext uri="{FF2B5EF4-FFF2-40B4-BE49-F238E27FC236}">
                  <a16:creationId xmlns:a16="http://schemas.microsoft.com/office/drawing/2014/main" id="{990FBBEA-B570-439E-A78C-87AD92AD61E1}"/>
                </a:ext>
              </a:extLst>
            </p:cNvPr>
            <p:cNvSpPr/>
            <p:nvPr/>
          </p:nvSpPr>
          <p:spPr>
            <a:xfrm>
              <a:off x="5603750" y="2765500"/>
              <a:ext cx="1166125" cy="931025"/>
            </a:xfrm>
            <a:custGeom>
              <a:avLst/>
              <a:gdLst/>
              <a:ahLst/>
              <a:cxnLst/>
              <a:rect l="l" t="t" r="r" b="b"/>
              <a:pathLst>
                <a:path w="46645" h="37241" extrusionOk="0">
                  <a:moveTo>
                    <a:pt x="21992" y="1"/>
                  </a:moveTo>
                  <a:cubicBezTo>
                    <a:pt x="17074" y="1"/>
                    <a:pt x="11738" y="409"/>
                    <a:pt x="10185" y="2052"/>
                  </a:cubicBezTo>
                  <a:cubicBezTo>
                    <a:pt x="4166" y="8423"/>
                    <a:pt x="0" y="35450"/>
                    <a:pt x="0" y="35450"/>
                  </a:cubicBezTo>
                  <a:cubicBezTo>
                    <a:pt x="1717" y="37205"/>
                    <a:pt x="5333" y="37240"/>
                    <a:pt x="5622" y="37240"/>
                  </a:cubicBezTo>
                  <a:cubicBezTo>
                    <a:pt x="5634" y="37240"/>
                    <a:pt x="5640" y="37240"/>
                    <a:pt x="5640" y="37240"/>
                  </a:cubicBezTo>
                  <a:lnTo>
                    <a:pt x="17307" y="9725"/>
                  </a:lnTo>
                  <a:cubicBezTo>
                    <a:pt x="17307" y="9725"/>
                    <a:pt x="24788" y="10595"/>
                    <a:pt x="36605" y="12482"/>
                  </a:cubicBezTo>
                  <a:cubicBezTo>
                    <a:pt x="37267" y="12588"/>
                    <a:pt x="37885" y="12638"/>
                    <a:pt x="38460" y="12638"/>
                  </a:cubicBezTo>
                  <a:cubicBezTo>
                    <a:pt x="46645" y="12638"/>
                    <a:pt x="46212" y="2606"/>
                    <a:pt x="46212" y="2606"/>
                  </a:cubicBezTo>
                  <a:cubicBezTo>
                    <a:pt x="38149" y="664"/>
                    <a:pt x="31292" y="398"/>
                    <a:pt x="31292" y="398"/>
                  </a:cubicBezTo>
                  <a:cubicBezTo>
                    <a:pt x="31292" y="398"/>
                    <a:pt x="26846" y="1"/>
                    <a:pt x="21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66;p57">
              <a:extLst>
                <a:ext uri="{FF2B5EF4-FFF2-40B4-BE49-F238E27FC236}">
                  <a16:creationId xmlns:a16="http://schemas.microsoft.com/office/drawing/2014/main" id="{51DD47EA-FDF0-40F2-8526-950218E69887}"/>
                </a:ext>
              </a:extLst>
            </p:cNvPr>
            <p:cNvSpPr/>
            <p:nvPr/>
          </p:nvSpPr>
          <p:spPr>
            <a:xfrm>
              <a:off x="5310925" y="3647225"/>
              <a:ext cx="439100" cy="192775"/>
            </a:xfrm>
            <a:custGeom>
              <a:avLst/>
              <a:gdLst/>
              <a:ahLst/>
              <a:cxnLst/>
              <a:rect l="l" t="t" r="r" b="b"/>
              <a:pathLst>
                <a:path w="17564" h="7711" extrusionOk="0">
                  <a:moveTo>
                    <a:pt x="4229" y="1"/>
                  </a:moveTo>
                  <a:cubicBezTo>
                    <a:pt x="3801" y="1"/>
                    <a:pt x="3386" y="54"/>
                    <a:pt x="2983" y="190"/>
                  </a:cubicBezTo>
                  <a:cubicBezTo>
                    <a:pt x="593" y="999"/>
                    <a:pt x="1" y="3525"/>
                    <a:pt x="1" y="3525"/>
                  </a:cubicBezTo>
                  <a:lnTo>
                    <a:pt x="16117" y="7711"/>
                  </a:lnTo>
                  <a:cubicBezTo>
                    <a:pt x="16117" y="7711"/>
                    <a:pt x="17068" y="4434"/>
                    <a:pt x="17316" y="3478"/>
                  </a:cubicBezTo>
                  <a:cubicBezTo>
                    <a:pt x="17564" y="2519"/>
                    <a:pt x="17353" y="1971"/>
                    <a:pt x="17353" y="1971"/>
                  </a:cubicBezTo>
                  <a:cubicBezTo>
                    <a:pt x="12326" y="1122"/>
                    <a:pt x="11713" y="181"/>
                    <a:pt x="11713" y="181"/>
                  </a:cubicBezTo>
                  <a:cubicBezTo>
                    <a:pt x="10828" y="512"/>
                    <a:pt x="9989" y="628"/>
                    <a:pt x="9192" y="628"/>
                  </a:cubicBezTo>
                  <a:cubicBezTo>
                    <a:pt x="7336" y="628"/>
                    <a:pt x="5704" y="1"/>
                    <a:pt x="4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67;p57">
              <a:extLst>
                <a:ext uri="{FF2B5EF4-FFF2-40B4-BE49-F238E27FC236}">
                  <a16:creationId xmlns:a16="http://schemas.microsoft.com/office/drawing/2014/main" id="{D1CD337E-C08B-43D6-A1DF-C05BE70142E0}"/>
                </a:ext>
              </a:extLst>
            </p:cNvPr>
            <p:cNvSpPr/>
            <p:nvPr/>
          </p:nvSpPr>
          <p:spPr>
            <a:xfrm>
              <a:off x="6331225" y="1656500"/>
              <a:ext cx="50" cy="175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1"/>
                  </a:moveTo>
                  <a:cubicBezTo>
                    <a:pt x="0" y="2"/>
                    <a:pt x="0" y="5"/>
                    <a:pt x="2" y="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68;p57">
              <a:extLst>
                <a:ext uri="{FF2B5EF4-FFF2-40B4-BE49-F238E27FC236}">
                  <a16:creationId xmlns:a16="http://schemas.microsoft.com/office/drawing/2014/main" id="{9CAA791C-4CEC-49D3-AADE-53E8FD877069}"/>
                </a:ext>
              </a:extLst>
            </p:cNvPr>
            <p:cNvSpPr/>
            <p:nvPr/>
          </p:nvSpPr>
          <p:spPr>
            <a:xfrm>
              <a:off x="5721675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9" y="0"/>
                  </a:moveTo>
                  <a:cubicBezTo>
                    <a:pt x="26066" y="0"/>
                    <a:pt x="24700" y="707"/>
                    <a:pt x="24020" y="2172"/>
                  </a:cubicBezTo>
                  <a:cubicBezTo>
                    <a:pt x="20983" y="8725"/>
                    <a:pt x="15943" y="14287"/>
                    <a:pt x="15943" y="14287"/>
                  </a:cubicBezTo>
                  <a:cubicBezTo>
                    <a:pt x="14477" y="15362"/>
                    <a:pt x="12639" y="15789"/>
                    <a:pt x="7237" y="16641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6" y="20590"/>
                  </a:lnTo>
                  <a:cubicBezTo>
                    <a:pt x="23839" y="17584"/>
                    <a:pt x="31034" y="2986"/>
                    <a:pt x="31034" y="2986"/>
                  </a:cubicBezTo>
                  <a:cubicBezTo>
                    <a:pt x="31018" y="2912"/>
                    <a:pt x="31002" y="2840"/>
                    <a:pt x="30985" y="2768"/>
                  </a:cubicBezTo>
                  <a:cubicBezTo>
                    <a:pt x="30539" y="949"/>
                    <a:pt x="28987" y="0"/>
                    <a:pt x="27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69;p57">
              <a:extLst>
                <a:ext uri="{FF2B5EF4-FFF2-40B4-BE49-F238E27FC236}">
                  <a16:creationId xmlns:a16="http://schemas.microsoft.com/office/drawing/2014/main" id="{863E0C7C-9317-4D9F-99A0-52328CDE1EAB}"/>
                </a:ext>
              </a:extLst>
            </p:cNvPr>
            <p:cNvSpPr/>
            <p:nvPr/>
          </p:nvSpPr>
          <p:spPr>
            <a:xfrm>
              <a:off x="549865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4" y="1"/>
                    <a:pt x="6157" y="44"/>
                    <a:pt x="5691" y="157"/>
                  </a:cubicBezTo>
                  <a:cubicBezTo>
                    <a:pt x="3541" y="674"/>
                    <a:pt x="0" y="1707"/>
                    <a:pt x="0" y="3659"/>
                  </a:cubicBezTo>
                  <a:lnTo>
                    <a:pt x="9747" y="3659"/>
                  </a:lnTo>
                  <a:cubicBezTo>
                    <a:pt x="9747" y="3659"/>
                    <a:pt x="11880" y="2329"/>
                    <a:pt x="10865" y="574"/>
                  </a:cubicBezTo>
                  <a:cubicBezTo>
                    <a:pt x="10865" y="574"/>
                    <a:pt x="9009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70;p57">
              <a:extLst>
                <a:ext uri="{FF2B5EF4-FFF2-40B4-BE49-F238E27FC236}">
                  <a16:creationId xmlns:a16="http://schemas.microsoft.com/office/drawing/2014/main" id="{4D430F59-BF87-4D90-8091-7FECD5554993}"/>
                </a:ext>
              </a:extLst>
            </p:cNvPr>
            <p:cNvSpPr/>
            <p:nvPr/>
          </p:nvSpPr>
          <p:spPr>
            <a:xfrm>
              <a:off x="6039250" y="1292650"/>
              <a:ext cx="515525" cy="426100"/>
            </a:xfrm>
            <a:custGeom>
              <a:avLst/>
              <a:gdLst/>
              <a:ahLst/>
              <a:cxnLst/>
              <a:rect l="l" t="t" r="r" b="b"/>
              <a:pathLst>
                <a:path w="20621" h="17044" extrusionOk="0">
                  <a:moveTo>
                    <a:pt x="9381" y="1"/>
                  </a:moveTo>
                  <a:cubicBezTo>
                    <a:pt x="5412" y="1"/>
                    <a:pt x="1594" y="2014"/>
                    <a:pt x="972" y="4160"/>
                  </a:cubicBezTo>
                  <a:cubicBezTo>
                    <a:pt x="0" y="7505"/>
                    <a:pt x="1722" y="9150"/>
                    <a:pt x="1722" y="9150"/>
                  </a:cubicBezTo>
                  <a:lnTo>
                    <a:pt x="13956" y="17044"/>
                  </a:lnTo>
                  <a:cubicBezTo>
                    <a:pt x="19820" y="12138"/>
                    <a:pt x="20620" y="6658"/>
                    <a:pt x="15654" y="2223"/>
                  </a:cubicBezTo>
                  <a:cubicBezTo>
                    <a:pt x="13872" y="632"/>
                    <a:pt x="11603" y="1"/>
                    <a:pt x="9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71;p57">
              <a:extLst>
                <a:ext uri="{FF2B5EF4-FFF2-40B4-BE49-F238E27FC236}">
                  <a16:creationId xmlns:a16="http://schemas.microsoft.com/office/drawing/2014/main" id="{DEDDFC3C-EC35-476C-8716-555F1AE6EF4F}"/>
                </a:ext>
              </a:extLst>
            </p:cNvPr>
            <p:cNvSpPr/>
            <p:nvPr/>
          </p:nvSpPr>
          <p:spPr>
            <a:xfrm>
              <a:off x="6261725" y="1678475"/>
              <a:ext cx="152150" cy="223425"/>
            </a:xfrm>
            <a:custGeom>
              <a:avLst/>
              <a:gdLst/>
              <a:ahLst/>
              <a:cxnLst/>
              <a:rect l="l" t="t" r="r" b="b"/>
              <a:pathLst>
                <a:path w="6086" h="8937" extrusionOk="0">
                  <a:moveTo>
                    <a:pt x="4442" y="0"/>
                  </a:moveTo>
                  <a:cubicBezTo>
                    <a:pt x="3002" y="0"/>
                    <a:pt x="1865" y="1179"/>
                    <a:pt x="1102" y="2319"/>
                  </a:cubicBezTo>
                  <a:cubicBezTo>
                    <a:pt x="388" y="3386"/>
                    <a:pt x="1" y="4421"/>
                    <a:pt x="1" y="4421"/>
                  </a:cubicBezTo>
                  <a:lnTo>
                    <a:pt x="687" y="6950"/>
                  </a:lnTo>
                  <a:lnTo>
                    <a:pt x="1225" y="8936"/>
                  </a:lnTo>
                  <a:cubicBezTo>
                    <a:pt x="3126" y="8821"/>
                    <a:pt x="4808" y="8204"/>
                    <a:pt x="6086" y="6174"/>
                  </a:cubicBezTo>
                  <a:lnTo>
                    <a:pt x="4681" y="11"/>
                  </a:lnTo>
                  <a:cubicBezTo>
                    <a:pt x="4600" y="4"/>
                    <a:pt x="4521" y="0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72;p57">
              <a:extLst>
                <a:ext uri="{FF2B5EF4-FFF2-40B4-BE49-F238E27FC236}">
                  <a16:creationId xmlns:a16="http://schemas.microsoft.com/office/drawing/2014/main" id="{E6791DCA-F484-4B69-A3BA-4DEE2AAA992D}"/>
                </a:ext>
              </a:extLst>
            </p:cNvPr>
            <p:cNvSpPr/>
            <p:nvPr/>
          </p:nvSpPr>
          <p:spPr>
            <a:xfrm>
              <a:off x="6261725" y="1702800"/>
              <a:ext cx="103600" cy="149425"/>
            </a:xfrm>
            <a:custGeom>
              <a:avLst/>
              <a:gdLst/>
              <a:ahLst/>
              <a:cxnLst/>
              <a:rect l="l" t="t" r="r" b="b"/>
              <a:pathLst>
                <a:path w="4144" h="5977" extrusionOk="0">
                  <a:moveTo>
                    <a:pt x="4144" y="1"/>
                  </a:moveTo>
                  <a:lnTo>
                    <a:pt x="1102" y="1346"/>
                  </a:lnTo>
                  <a:cubicBezTo>
                    <a:pt x="388" y="2413"/>
                    <a:pt x="1" y="3446"/>
                    <a:pt x="1" y="3446"/>
                  </a:cubicBezTo>
                  <a:lnTo>
                    <a:pt x="687" y="5977"/>
                  </a:lnTo>
                  <a:cubicBezTo>
                    <a:pt x="3592" y="4389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73;p57">
              <a:extLst>
                <a:ext uri="{FF2B5EF4-FFF2-40B4-BE49-F238E27FC236}">
                  <a16:creationId xmlns:a16="http://schemas.microsoft.com/office/drawing/2014/main" id="{383EF429-2015-4732-813C-38A9C38B046D}"/>
                </a:ext>
              </a:extLst>
            </p:cNvPr>
            <p:cNvSpPr/>
            <p:nvPr/>
          </p:nvSpPr>
          <p:spPr>
            <a:xfrm>
              <a:off x="6071675" y="1382275"/>
              <a:ext cx="378675" cy="438850"/>
            </a:xfrm>
            <a:custGeom>
              <a:avLst/>
              <a:gdLst/>
              <a:ahLst/>
              <a:cxnLst/>
              <a:rect l="l" t="t" r="r" b="b"/>
              <a:pathLst>
                <a:path w="15147" h="17554" extrusionOk="0">
                  <a:moveTo>
                    <a:pt x="5769" y="1"/>
                  </a:moveTo>
                  <a:cubicBezTo>
                    <a:pt x="4418" y="1"/>
                    <a:pt x="2781" y="415"/>
                    <a:pt x="497" y="1513"/>
                  </a:cubicBezTo>
                  <a:cubicBezTo>
                    <a:pt x="497" y="1513"/>
                    <a:pt x="945" y="3311"/>
                    <a:pt x="471" y="8803"/>
                  </a:cubicBezTo>
                  <a:cubicBezTo>
                    <a:pt x="1" y="14244"/>
                    <a:pt x="1238" y="17553"/>
                    <a:pt x="4308" y="17553"/>
                  </a:cubicBezTo>
                  <a:cubicBezTo>
                    <a:pt x="4337" y="17553"/>
                    <a:pt x="4366" y="17553"/>
                    <a:pt x="4395" y="17552"/>
                  </a:cubicBezTo>
                  <a:cubicBezTo>
                    <a:pt x="6536" y="17508"/>
                    <a:pt x="10401" y="14916"/>
                    <a:pt x="12773" y="12068"/>
                  </a:cubicBezTo>
                  <a:cubicBezTo>
                    <a:pt x="15147" y="9219"/>
                    <a:pt x="13115" y="2912"/>
                    <a:pt x="10336" y="1488"/>
                  </a:cubicBezTo>
                  <a:cubicBezTo>
                    <a:pt x="8773" y="687"/>
                    <a:pt x="7507" y="1"/>
                    <a:pt x="5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74;p57">
              <a:extLst>
                <a:ext uri="{FF2B5EF4-FFF2-40B4-BE49-F238E27FC236}">
                  <a16:creationId xmlns:a16="http://schemas.microsoft.com/office/drawing/2014/main" id="{2F3BBADE-7454-4D04-BEC1-0E6610539662}"/>
                </a:ext>
              </a:extLst>
            </p:cNvPr>
            <p:cNvSpPr/>
            <p:nvPr/>
          </p:nvSpPr>
          <p:spPr>
            <a:xfrm>
              <a:off x="6050075" y="1567500"/>
              <a:ext cx="54675" cy="105550"/>
            </a:xfrm>
            <a:custGeom>
              <a:avLst/>
              <a:gdLst/>
              <a:ahLst/>
              <a:cxnLst/>
              <a:rect l="l" t="t" r="r" b="b"/>
              <a:pathLst>
                <a:path w="2187" h="4222" extrusionOk="0">
                  <a:moveTo>
                    <a:pt x="1980" y="0"/>
                  </a:moveTo>
                  <a:lnTo>
                    <a:pt x="105" y="3702"/>
                  </a:lnTo>
                  <a:cubicBezTo>
                    <a:pt x="0" y="3909"/>
                    <a:pt x="146" y="4157"/>
                    <a:pt x="380" y="4164"/>
                  </a:cubicBezTo>
                  <a:lnTo>
                    <a:pt x="2187" y="422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75;p57">
              <a:extLst>
                <a:ext uri="{FF2B5EF4-FFF2-40B4-BE49-F238E27FC236}">
                  <a16:creationId xmlns:a16="http://schemas.microsoft.com/office/drawing/2014/main" id="{530A770E-A462-4301-848E-D56A65C806C9}"/>
                </a:ext>
              </a:extLst>
            </p:cNvPr>
            <p:cNvSpPr/>
            <p:nvPr/>
          </p:nvSpPr>
          <p:spPr>
            <a:xfrm>
              <a:off x="6083400" y="1376250"/>
              <a:ext cx="655200" cy="843500"/>
            </a:xfrm>
            <a:custGeom>
              <a:avLst/>
              <a:gdLst/>
              <a:ahLst/>
              <a:cxnLst/>
              <a:rect l="l" t="t" r="r" b="b"/>
              <a:pathLst>
                <a:path w="26208" h="33740" extrusionOk="0">
                  <a:moveTo>
                    <a:pt x="5246" y="1"/>
                  </a:moveTo>
                  <a:cubicBezTo>
                    <a:pt x="3644" y="1"/>
                    <a:pt x="1984" y="454"/>
                    <a:pt x="419" y="1484"/>
                  </a:cubicBezTo>
                  <a:cubicBezTo>
                    <a:pt x="287" y="1570"/>
                    <a:pt x="158" y="1659"/>
                    <a:pt x="28" y="1754"/>
                  </a:cubicBezTo>
                  <a:lnTo>
                    <a:pt x="0" y="3243"/>
                  </a:lnTo>
                  <a:cubicBezTo>
                    <a:pt x="0" y="3243"/>
                    <a:pt x="5144" y="5189"/>
                    <a:pt x="5775" y="8022"/>
                  </a:cubicBezTo>
                  <a:cubicBezTo>
                    <a:pt x="5903" y="8598"/>
                    <a:pt x="6076" y="8829"/>
                    <a:pt x="6288" y="8829"/>
                  </a:cubicBezTo>
                  <a:cubicBezTo>
                    <a:pt x="7115" y="8829"/>
                    <a:pt x="8531" y="5303"/>
                    <a:pt x="10151" y="5130"/>
                  </a:cubicBezTo>
                  <a:cubicBezTo>
                    <a:pt x="10229" y="5122"/>
                    <a:pt x="10304" y="5118"/>
                    <a:pt x="10376" y="5118"/>
                  </a:cubicBezTo>
                  <a:cubicBezTo>
                    <a:pt x="12908" y="5118"/>
                    <a:pt x="12064" y="10064"/>
                    <a:pt x="10002" y="10437"/>
                  </a:cubicBezTo>
                  <a:cubicBezTo>
                    <a:pt x="9882" y="10458"/>
                    <a:pt x="9859" y="10750"/>
                    <a:pt x="9915" y="11211"/>
                  </a:cubicBezTo>
                  <a:lnTo>
                    <a:pt x="9915" y="11217"/>
                  </a:lnTo>
                  <a:cubicBezTo>
                    <a:pt x="9915" y="11222"/>
                    <a:pt x="9916" y="11228"/>
                    <a:pt x="9916" y="11232"/>
                  </a:cubicBezTo>
                  <a:cubicBezTo>
                    <a:pt x="9918" y="11241"/>
                    <a:pt x="9918" y="11251"/>
                    <a:pt x="9919" y="11261"/>
                  </a:cubicBezTo>
                  <a:lnTo>
                    <a:pt x="9924" y="11300"/>
                  </a:lnTo>
                  <a:cubicBezTo>
                    <a:pt x="9927" y="11323"/>
                    <a:pt x="9930" y="11349"/>
                    <a:pt x="9935" y="11383"/>
                  </a:cubicBezTo>
                  <a:cubicBezTo>
                    <a:pt x="9939" y="11415"/>
                    <a:pt x="9944" y="11450"/>
                    <a:pt x="9948" y="11484"/>
                  </a:cubicBezTo>
                  <a:cubicBezTo>
                    <a:pt x="10279" y="13867"/>
                    <a:pt x="13164" y="31554"/>
                    <a:pt x="23745" y="33739"/>
                  </a:cubicBezTo>
                  <a:cubicBezTo>
                    <a:pt x="23745" y="33739"/>
                    <a:pt x="26071" y="32815"/>
                    <a:pt x="26208" y="31130"/>
                  </a:cubicBezTo>
                  <a:lnTo>
                    <a:pt x="13564" y="11226"/>
                  </a:lnTo>
                  <a:cubicBezTo>
                    <a:pt x="15715" y="5487"/>
                    <a:pt x="10824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76;p57">
              <a:extLst>
                <a:ext uri="{FF2B5EF4-FFF2-40B4-BE49-F238E27FC236}">
                  <a16:creationId xmlns:a16="http://schemas.microsoft.com/office/drawing/2014/main" id="{A8BF232E-7125-440E-857E-44E1567181CA}"/>
                </a:ext>
              </a:extLst>
            </p:cNvPr>
            <p:cNvSpPr/>
            <p:nvPr/>
          </p:nvSpPr>
          <p:spPr>
            <a:xfrm>
              <a:off x="6025575" y="1734800"/>
              <a:ext cx="1194175" cy="1531475"/>
            </a:xfrm>
            <a:custGeom>
              <a:avLst/>
              <a:gdLst/>
              <a:ahLst/>
              <a:cxnLst/>
              <a:rect l="l" t="t" r="r" b="b"/>
              <a:pathLst>
                <a:path w="47767" h="61259" extrusionOk="0">
                  <a:moveTo>
                    <a:pt x="33060" y="1"/>
                  </a:moveTo>
                  <a:cubicBezTo>
                    <a:pt x="33016" y="1"/>
                    <a:pt x="32971" y="1"/>
                    <a:pt x="32927" y="3"/>
                  </a:cubicBezTo>
                  <a:cubicBezTo>
                    <a:pt x="27495" y="175"/>
                    <a:pt x="34188" y="11810"/>
                    <a:pt x="34188" y="28401"/>
                  </a:cubicBezTo>
                  <a:cubicBezTo>
                    <a:pt x="34188" y="39415"/>
                    <a:pt x="31152" y="47679"/>
                    <a:pt x="23956" y="53145"/>
                  </a:cubicBezTo>
                  <a:lnTo>
                    <a:pt x="458" y="53145"/>
                  </a:lnTo>
                  <a:cubicBezTo>
                    <a:pt x="205" y="53147"/>
                    <a:pt x="1" y="53351"/>
                    <a:pt x="1" y="53603"/>
                  </a:cubicBezTo>
                  <a:lnTo>
                    <a:pt x="1" y="60803"/>
                  </a:lnTo>
                  <a:cubicBezTo>
                    <a:pt x="2" y="61055"/>
                    <a:pt x="205" y="61259"/>
                    <a:pt x="458" y="61259"/>
                  </a:cubicBezTo>
                  <a:lnTo>
                    <a:pt x="37088" y="61259"/>
                  </a:lnTo>
                  <a:cubicBezTo>
                    <a:pt x="37340" y="61259"/>
                    <a:pt x="37545" y="61055"/>
                    <a:pt x="37545" y="60803"/>
                  </a:cubicBezTo>
                  <a:lnTo>
                    <a:pt x="37545" y="54504"/>
                  </a:lnTo>
                  <a:cubicBezTo>
                    <a:pt x="41692" y="51601"/>
                    <a:pt x="46320" y="45598"/>
                    <a:pt x="46830" y="33226"/>
                  </a:cubicBezTo>
                  <a:cubicBezTo>
                    <a:pt x="47766" y="10518"/>
                    <a:pt x="38512" y="1"/>
                    <a:pt x="33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77;p57">
              <a:extLst>
                <a:ext uri="{FF2B5EF4-FFF2-40B4-BE49-F238E27FC236}">
                  <a16:creationId xmlns:a16="http://schemas.microsoft.com/office/drawing/2014/main" id="{1CA658DC-1589-4D11-8B55-BCCF38FB01B8}"/>
                </a:ext>
              </a:extLst>
            </p:cNvPr>
            <p:cNvSpPr/>
            <p:nvPr/>
          </p:nvSpPr>
          <p:spPr>
            <a:xfrm>
              <a:off x="603502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78;p57">
              <a:extLst>
                <a:ext uri="{FF2B5EF4-FFF2-40B4-BE49-F238E27FC236}">
                  <a16:creationId xmlns:a16="http://schemas.microsoft.com/office/drawing/2014/main" id="{56CBE273-6640-4F00-A144-6AB6A01C336D}"/>
                </a:ext>
              </a:extLst>
            </p:cNvPr>
            <p:cNvSpPr/>
            <p:nvPr/>
          </p:nvSpPr>
          <p:spPr>
            <a:xfrm>
              <a:off x="603502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79;p57">
              <a:extLst>
                <a:ext uri="{FF2B5EF4-FFF2-40B4-BE49-F238E27FC236}">
                  <a16:creationId xmlns:a16="http://schemas.microsoft.com/office/drawing/2014/main" id="{8A0C1BAF-D8F1-4449-AC95-A7D119F09FE2}"/>
                </a:ext>
              </a:extLst>
            </p:cNvPr>
            <p:cNvSpPr/>
            <p:nvPr/>
          </p:nvSpPr>
          <p:spPr>
            <a:xfrm>
              <a:off x="679142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7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80;p57">
              <a:extLst>
                <a:ext uri="{FF2B5EF4-FFF2-40B4-BE49-F238E27FC236}">
                  <a16:creationId xmlns:a16="http://schemas.microsoft.com/office/drawing/2014/main" id="{1B1FBE78-4623-44C4-95E6-A5EBFB68A69C}"/>
                </a:ext>
              </a:extLst>
            </p:cNvPr>
            <p:cNvSpPr/>
            <p:nvPr/>
          </p:nvSpPr>
          <p:spPr>
            <a:xfrm>
              <a:off x="5844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81;p57">
              <a:extLst>
                <a:ext uri="{FF2B5EF4-FFF2-40B4-BE49-F238E27FC236}">
                  <a16:creationId xmlns:a16="http://schemas.microsoft.com/office/drawing/2014/main" id="{463BCA3E-3E28-4043-B911-3E49F124BBBB}"/>
                </a:ext>
              </a:extLst>
            </p:cNvPr>
            <p:cNvSpPr/>
            <p:nvPr/>
          </p:nvSpPr>
          <p:spPr>
            <a:xfrm>
              <a:off x="2557675" y="1844600"/>
              <a:ext cx="975400" cy="1370175"/>
            </a:xfrm>
            <a:custGeom>
              <a:avLst/>
              <a:gdLst/>
              <a:ahLst/>
              <a:cxnLst/>
              <a:rect l="l" t="t" r="r" b="b"/>
              <a:pathLst>
                <a:path w="39016" h="54807" extrusionOk="0">
                  <a:moveTo>
                    <a:pt x="6876" y="1"/>
                  </a:moveTo>
                  <a:cubicBezTo>
                    <a:pt x="3067" y="1"/>
                    <a:pt x="0" y="3067"/>
                    <a:pt x="0" y="6876"/>
                  </a:cubicBezTo>
                  <a:lnTo>
                    <a:pt x="0" y="47930"/>
                  </a:lnTo>
                  <a:cubicBezTo>
                    <a:pt x="0" y="51740"/>
                    <a:pt x="3067" y="54806"/>
                    <a:pt x="6876" y="54806"/>
                  </a:cubicBezTo>
                  <a:lnTo>
                    <a:pt x="32139" y="54806"/>
                  </a:lnTo>
                  <a:cubicBezTo>
                    <a:pt x="35949" y="54806"/>
                    <a:pt x="39015" y="51740"/>
                    <a:pt x="39015" y="47930"/>
                  </a:cubicBezTo>
                  <a:lnTo>
                    <a:pt x="39015" y="6876"/>
                  </a:lnTo>
                  <a:cubicBezTo>
                    <a:pt x="39015" y="3067"/>
                    <a:pt x="35949" y="1"/>
                    <a:pt x="3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82;p57">
              <a:extLst>
                <a:ext uri="{FF2B5EF4-FFF2-40B4-BE49-F238E27FC236}">
                  <a16:creationId xmlns:a16="http://schemas.microsoft.com/office/drawing/2014/main" id="{2F552EC4-EB86-4E0C-AAE7-E862CC4119D7}"/>
                </a:ext>
              </a:extLst>
            </p:cNvPr>
            <p:cNvSpPr/>
            <p:nvPr/>
          </p:nvSpPr>
          <p:spPr>
            <a:xfrm>
              <a:off x="2604775" y="35308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1"/>
                  </a:moveTo>
                  <a:lnTo>
                    <a:pt x="1" y="1679"/>
                  </a:lnTo>
                  <a:lnTo>
                    <a:pt x="34639" y="1679"/>
                  </a:lnTo>
                  <a:lnTo>
                    <a:pt x="34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83;p57">
              <a:extLst>
                <a:ext uri="{FF2B5EF4-FFF2-40B4-BE49-F238E27FC236}">
                  <a16:creationId xmlns:a16="http://schemas.microsoft.com/office/drawing/2014/main" id="{C01AB629-EA71-4DA3-80F5-F1C36D74B873}"/>
                </a:ext>
              </a:extLst>
            </p:cNvPr>
            <p:cNvSpPr/>
            <p:nvPr/>
          </p:nvSpPr>
          <p:spPr>
            <a:xfrm>
              <a:off x="2604775" y="37153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0"/>
                  </a:moveTo>
                  <a:lnTo>
                    <a:pt x="1" y="1678"/>
                  </a:lnTo>
                  <a:lnTo>
                    <a:pt x="34639" y="1678"/>
                  </a:lnTo>
                  <a:lnTo>
                    <a:pt x="34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84;p57">
              <a:extLst>
                <a:ext uri="{FF2B5EF4-FFF2-40B4-BE49-F238E27FC236}">
                  <a16:creationId xmlns:a16="http://schemas.microsoft.com/office/drawing/2014/main" id="{D8A2FBC2-CDD1-485D-B3BE-DF09FA125381}"/>
                </a:ext>
              </a:extLst>
            </p:cNvPr>
            <p:cNvSpPr/>
            <p:nvPr/>
          </p:nvSpPr>
          <p:spPr>
            <a:xfrm>
              <a:off x="2413225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8306" y="1"/>
                  </a:moveTo>
                  <a:lnTo>
                    <a:pt x="1" y="52678"/>
                  </a:lnTo>
                  <a:lnTo>
                    <a:pt x="3738" y="52678"/>
                  </a:lnTo>
                  <a:lnTo>
                    <a:pt x="11953" y="576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85;p57">
              <a:extLst>
                <a:ext uri="{FF2B5EF4-FFF2-40B4-BE49-F238E27FC236}">
                  <a16:creationId xmlns:a16="http://schemas.microsoft.com/office/drawing/2014/main" id="{F9138892-5075-48DE-8A46-4F3FD4B48237}"/>
                </a:ext>
              </a:extLst>
            </p:cNvPr>
            <p:cNvSpPr/>
            <p:nvPr/>
          </p:nvSpPr>
          <p:spPr>
            <a:xfrm>
              <a:off x="3363500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3647" y="1"/>
                  </a:moveTo>
                  <a:lnTo>
                    <a:pt x="0" y="576"/>
                  </a:lnTo>
                  <a:lnTo>
                    <a:pt x="8215" y="52678"/>
                  </a:lnTo>
                  <a:lnTo>
                    <a:pt x="11952" y="5267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86;p57">
              <a:extLst>
                <a:ext uri="{FF2B5EF4-FFF2-40B4-BE49-F238E27FC236}">
                  <a16:creationId xmlns:a16="http://schemas.microsoft.com/office/drawing/2014/main" id="{63B1BAD4-CD06-4653-A8A4-89D0A3A62743}"/>
                </a:ext>
              </a:extLst>
            </p:cNvPr>
            <p:cNvSpPr/>
            <p:nvPr/>
          </p:nvSpPr>
          <p:spPr>
            <a:xfrm>
              <a:off x="2699050" y="2738600"/>
              <a:ext cx="664475" cy="363575"/>
            </a:xfrm>
            <a:custGeom>
              <a:avLst/>
              <a:gdLst/>
              <a:ahLst/>
              <a:cxnLst/>
              <a:rect l="l" t="t" r="r" b="b"/>
              <a:pathLst>
                <a:path w="26579" h="14543" extrusionOk="0">
                  <a:moveTo>
                    <a:pt x="973" y="0"/>
                  </a:moveTo>
                  <a:lnTo>
                    <a:pt x="973" y="0"/>
                  </a:lnTo>
                  <a:cubicBezTo>
                    <a:pt x="973" y="0"/>
                    <a:pt x="1" y="11267"/>
                    <a:pt x="4547" y="13165"/>
                  </a:cubicBezTo>
                  <a:cubicBezTo>
                    <a:pt x="6652" y="14044"/>
                    <a:pt x="10520" y="14543"/>
                    <a:pt x="14289" y="14543"/>
                  </a:cubicBezTo>
                  <a:cubicBezTo>
                    <a:pt x="18659" y="14543"/>
                    <a:pt x="22895" y="13872"/>
                    <a:pt x="24089" y="12344"/>
                  </a:cubicBezTo>
                  <a:cubicBezTo>
                    <a:pt x="26312" y="9497"/>
                    <a:pt x="26578" y="0"/>
                    <a:pt x="26578" y="0"/>
                  </a:cubicBezTo>
                  <a:lnTo>
                    <a:pt x="26578" y="0"/>
                  </a:lnTo>
                  <a:cubicBezTo>
                    <a:pt x="22301" y="1802"/>
                    <a:pt x="18029" y="2703"/>
                    <a:pt x="13761" y="2703"/>
                  </a:cubicBezTo>
                  <a:cubicBezTo>
                    <a:pt x="9493" y="2703"/>
                    <a:pt x="5230" y="1802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87;p57">
              <a:extLst>
                <a:ext uri="{FF2B5EF4-FFF2-40B4-BE49-F238E27FC236}">
                  <a16:creationId xmlns:a16="http://schemas.microsoft.com/office/drawing/2014/main" id="{5236B6F7-0AEA-4944-81F8-F34A9C371A20}"/>
                </a:ext>
              </a:extLst>
            </p:cNvPr>
            <p:cNvSpPr/>
            <p:nvPr/>
          </p:nvSpPr>
          <p:spPr>
            <a:xfrm>
              <a:off x="2708950" y="1756625"/>
              <a:ext cx="683850" cy="1153100"/>
            </a:xfrm>
            <a:custGeom>
              <a:avLst/>
              <a:gdLst/>
              <a:ahLst/>
              <a:cxnLst/>
              <a:rect l="l" t="t" r="r" b="b"/>
              <a:pathLst>
                <a:path w="27354" h="46124" extrusionOk="0">
                  <a:moveTo>
                    <a:pt x="10445" y="0"/>
                  </a:moveTo>
                  <a:lnTo>
                    <a:pt x="1" y="3182"/>
                  </a:lnTo>
                  <a:lnTo>
                    <a:pt x="254" y="43557"/>
                  </a:lnTo>
                  <a:cubicBezTo>
                    <a:pt x="254" y="43557"/>
                    <a:pt x="5728" y="46124"/>
                    <a:pt x="13893" y="46124"/>
                  </a:cubicBezTo>
                  <a:cubicBezTo>
                    <a:pt x="17518" y="46124"/>
                    <a:pt x="21673" y="45618"/>
                    <a:pt x="26115" y="44157"/>
                  </a:cubicBezTo>
                  <a:lnTo>
                    <a:pt x="27354" y="2790"/>
                  </a:lnTo>
                  <a:lnTo>
                    <a:pt x="16503" y="2"/>
                  </a:lnTo>
                  <a:lnTo>
                    <a:pt x="10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88;p57">
              <a:extLst>
                <a:ext uri="{FF2B5EF4-FFF2-40B4-BE49-F238E27FC236}">
                  <a16:creationId xmlns:a16="http://schemas.microsoft.com/office/drawing/2014/main" id="{2E99BBA9-2B2F-497B-A873-DBF125582046}"/>
                </a:ext>
              </a:extLst>
            </p:cNvPr>
            <p:cNvSpPr/>
            <p:nvPr/>
          </p:nvSpPr>
          <p:spPr>
            <a:xfrm>
              <a:off x="2473100" y="1836150"/>
              <a:ext cx="527500" cy="608450"/>
            </a:xfrm>
            <a:custGeom>
              <a:avLst/>
              <a:gdLst/>
              <a:ahLst/>
              <a:cxnLst/>
              <a:rect l="l" t="t" r="r" b="b"/>
              <a:pathLst>
                <a:path w="21100" h="24338" extrusionOk="0">
                  <a:moveTo>
                    <a:pt x="9435" y="1"/>
                  </a:moveTo>
                  <a:cubicBezTo>
                    <a:pt x="9435" y="1"/>
                    <a:pt x="4962" y="9925"/>
                    <a:pt x="747" y="20450"/>
                  </a:cubicBezTo>
                  <a:cubicBezTo>
                    <a:pt x="1" y="22311"/>
                    <a:pt x="1369" y="24338"/>
                    <a:pt x="3374" y="24338"/>
                  </a:cubicBezTo>
                  <a:lnTo>
                    <a:pt x="21100" y="24338"/>
                  </a:lnTo>
                  <a:lnTo>
                    <a:pt x="20393" y="20839"/>
                  </a:lnTo>
                  <a:cubicBezTo>
                    <a:pt x="20393" y="20839"/>
                    <a:pt x="11141" y="19610"/>
                    <a:pt x="8071" y="18784"/>
                  </a:cubicBezTo>
                  <a:lnTo>
                    <a:pt x="11580" y="10901"/>
                  </a:lnTo>
                  <a:cubicBezTo>
                    <a:pt x="11580" y="10901"/>
                    <a:pt x="12349" y="4894"/>
                    <a:pt x="9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89;p57">
              <a:extLst>
                <a:ext uri="{FF2B5EF4-FFF2-40B4-BE49-F238E27FC236}">
                  <a16:creationId xmlns:a16="http://schemas.microsoft.com/office/drawing/2014/main" id="{84DB379A-9647-4466-AD5F-4AEDB0F2A565}"/>
                </a:ext>
              </a:extLst>
            </p:cNvPr>
            <p:cNvSpPr/>
            <p:nvPr/>
          </p:nvSpPr>
          <p:spPr>
            <a:xfrm>
              <a:off x="2957500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4070" y="0"/>
                  </a:moveTo>
                  <a:cubicBezTo>
                    <a:pt x="2443" y="0"/>
                    <a:pt x="1017" y="459"/>
                    <a:pt x="1017" y="459"/>
                  </a:cubicBezTo>
                  <a:cubicBezTo>
                    <a:pt x="1" y="2220"/>
                    <a:pt x="1724" y="3969"/>
                    <a:pt x="1724" y="3969"/>
                  </a:cubicBezTo>
                  <a:lnTo>
                    <a:pt x="11499" y="3969"/>
                  </a:lnTo>
                  <a:cubicBezTo>
                    <a:pt x="11499" y="2013"/>
                    <a:pt x="7824" y="694"/>
                    <a:pt x="5668" y="175"/>
                  </a:cubicBezTo>
                  <a:cubicBezTo>
                    <a:pt x="5142" y="48"/>
                    <a:pt x="4595" y="0"/>
                    <a:pt x="4070" y="0"/>
                  </a:cubicBez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90;p57">
              <a:extLst>
                <a:ext uri="{FF2B5EF4-FFF2-40B4-BE49-F238E27FC236}">
                  <a16:creationId xmlns:a16="http://schemas.microsoft.com/office/drawing/2014/main" id="{575B1909-6F45-4E67-9B7F-00A3B7CFED0C}"/>
                </a:ext>
              </a:extLst>
            </p:cNvPr>
            <p:cNvSpPr/>
            <p:nvPr/>
          </p:nvSpPr>
          <p:spPr>
            <a:xfrm>
              <a:off x="3101150" y="1826375"/>
              <a:ext cx="527500" cy="618225"/>
            </a:xfrm>
            <a:custGeom>
              <a:avLst/>
              <a:gdLst/>
              <a:ahLst/>
              <a:cxnLst/>
              <a:rect l="l" t="t" r="r" b="b"/>
              <a:pathLst>
                <a:path w="21100" h="24729" extrusionOk="0">
                  <a:moveTo>
                    <a:pt x="11666" y="0"/>
                  </a:moveTo>
                  <a:cubicBezTo>
                    <a:pt x="8753" y="4894"/>
                    <a:pt x="9522" y="11291"/>
                    <a:pt x="9522" y="11291"/>
                  </a:cubicBezTo>
                  <a:lnTo>
                    <a:pt x="13029" y="19175"/>
                  </a:lnTo>
                  <a:cubicBezTo>
                    <a:pt x="9960" y="20000"/>
                    <a:pt x="707" y="21228"/>
                    <a:pt x="707" y="21228"/>
                  </a:cubicBezTo>
                  <a:lnTo>
                    <a:pt x="1" y="24729"/>
                  </a:lnTo>
                  <a:lnTo>
                    <a:pt x="17726" y="24729"/>
                  </a:lnTo>
                  <a:cubicBezTo>
                    <a:pt x="19732" y="24729"/>
                    <a:pt x="21100" y="22702"/>
                    <a:pt x="20355" y="20840"/>
                  </a:cubicBezTo>
                  <a:cubicBezTo>
                    <a:pt x="16139" y="10314"/>
                    <a:pt x="11666" y="0"/>
                    <a:pt x="1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91;p57">
              <a:extLst>
                <a:ext uri="{FF2B5EF4-FFF2-40B4-BE49-F238E27FC236}">
                  <a16:creationId xmlns:a16="http://schemas.microsoft.com/office/drawing/2014/main" id="{EB976595-86F8-46D2-BD08-981C7A21A622}"/>
                </a:ext>
              </a:extLst>
            </p:cNvPr>
            <p:cNvSpPr/>
            <p:nvPr/>
          </p:nvSpPr>
          <p:spPr>
            <a:xfrm>
              <a:off x="2856775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7430" y="0"/>
                  </a:moveTo>
                  <a:cubicBezTo>
                    <a:pt x="6904" y="0"/>
                    <a:pt x="6358" y="48"/>
                    <a:pt x="5831" y="175"/>
                  </a:cubicBezTo>
                  <a:cubicBezTo>
                    <a:pt x="3675" y="694"/>
                    <a:pt x="1" y="2013"/>
                    <a:pt x="1" y="3969"/>
                  </a:cubicBezTo>
                  <a:lnTo>
                    <a:pt x="9776" y="3969"/>
                  </a:lnTo>
                  <a:cubicBezTo>
                    <a:pt x="9776" y="3969"/>
                    <a:pt x="11499" y="2220"/>
                    <a:pt x="10482" y="459"/>
                  </a:cubicBezTo>
                  <a:cubicBezTo>
                    <a:pt x="10482" y="459"/>
                    <a:pt x="9057" y="0"/>
                    <a:pt x="7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92;p57">
              <a:extLst>
                <a:ext uri="{FF2B5EF4-FFF2-40B4-BE49-F238E27FC236}">
                  <a16:creationId xmlns:a16="http://schemas.microsoft.com/office/drawing/2014/main" id="{9805BFEC-D753-4FC6-9842-9E83499616E8}"/>
                </a:ext>
              </a:extLst>
            </p:cNvPr>
            <p:cNvSpPr/>
            <p:nvPr/>
          </p:nvSpPr>
          <p:spPr>
            <a:xfrm>
              <a:off x="3246750" y="1246950"/>
              <a:ext cx="114775" cy="206975"/>
            </a:xfrm>
            <a:custGeom>
              <a:avLst/>
              <a:gdLst/>
              <a:ahLst/>
              <a:cxnLst/>
              <a:rect l="l" t="t" r="r" b="b"/>
              <a:pathLst>
                <a:path w="4591" h="8279" extrusionOk="0">
                  <a:moveTo>
                    <a:pt x="2697" y="1"/>
                  </a:moveTo>
                  <a:cubicBezTo>
                    <a:pt x="1" y="933"/>
                    <a:pt x="2129" y="8279"/>
                    <a:pt x="2129" y="8279"/>
                  </a:cubicBezTo>
                  <a:cubicBezTo>
                    <a:pt x="2129" y="8279"/>
                    <a:pt x="3411" y="7892"/>
                    <a:pt x="4001" y="4538"/>
                  </a:cubicBezTo>
                  <a:cubicBezTo>
                    <a:pt x="4590" y="1185"/>
                    <a:pt x="2697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93;p57">
              <a:extLst>
                <a:ext uri="{FF2B5EF4-FFF2-40B4-BE49-F238E27FC236}">
                  <a16:creationId xmlns:a16="http://schemas.microsoft.com/office/drawing/2014/main" id="{94602983-7507-4CCD-A768-6BB926E61418}"/>
                </a:ext>
              </a:extLst>
            </p:cNvPr>
            <p:cNvSpPr/>
            <p:nvPr/>
          </p:nvSpPr>
          <p:spPr>
            <a:xfrm>
              <a:off x="2965200" y="1611550"/>
              <a:ext cx="176675" cy="206200"/>
            </a:xfrm>
            <a:custGeom>
              <a:avLst/>
              <a:gdLst/>
              <a:ahLst/>
              <a:cxnLst/>
              <a:rect l="l" t="t" r="r" b="b"/>
              <a:pathLst>
                <a:path w="7067" h="8248" extrusionOk="0">
                  <a:moveTo>
                    <a:pt x="1153" y="0"/>
                  </a:moveTo>
                  <a:cubicBezTo>
                    <a:pt x="689" y="0"/>
                    <a:pt x="289" y="77"/>
                    <a:pt x="0" y="269"/>
                  </a:cubicBezTo>
                  <a:lnTo>
                    <a:pt x="298" y="6884"/>
                  </a:lnTo>
                  <a:cubicBezTo>
                    <a:pt x="298" y="6884"/>
                    <a:pt x="2440" y="8247"/>
                    <a:pt x="4546" y="8247"/>
                  </a:cubicBezTo>
                  <a:cubicBezTo>
                    <a:pt x="5294" y="8247"/>
                    <a:pt x="6038" y="8075"/>
                    <a:pt x="6679" y="7607"/>
                  </a:cubicBezTo>
                  <a:lnTo>
                    <a:pt x="6801" y="5673"/>
                  </a:lnTo>
                  <a:lnTo>
                    <a:pt x="7066" y="1453"/>
                  </a:lnTo>
                  <a:cubicBezTo>
                    <a:pt x="7066" y="1453"/>
                    <a:pt x="6503" y="1255"/>
                    <a:pt x="5684" y="1020"/>
                  </a:cubicBezTo>
                  <a:cubicBezTo>
                    <a:pt x="4390" y="651"/>
                    <a:pt x="2501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94;p57">
              <a:extLst>
                <a:ext uri="{FF2B5EF4-FFF2-40B4-BE49-F238E27FC236}">
                  <a16:creationId xmlns:a16="http://schemas.microsoft.com/office/drawing/2014/main" id="{EA98C243-6D73-4E68-B3BF-BF8784547A26}"/>
                </a:ext>
              </a:extLst>
            </p:cNvPr>
            <p:cNvSpPr/>
            <p:nvPr/>
          </p:nvSpPr>
          <p:spPr>
            <a:xfrm>
              <a:off x="3004850" y="1637000"/>
              <a:ext cx="137025" cy="142550"/>
            </a:xfrm>
            <a:custGeom>
              <a:avLst/>
              <a:gdLst/>
              <a:ahLst/>
              <a:cxnLst/>
              <a:rect l="l" t="t" r="r" b="b"/>
              <a:pathLst>
                <a:path w="5481" h="5702" extrusionOk="0">
                  <a:moveTo>
                    <a:pt x="0" y="1"/>
                  </a:moveTo>
                  <a:cubicBezTo>
                    <a:pt x="0" y="1"/>
                    <a:pt x="1642" y="5148"/>
                    <a:pt x="5149" y="5702"/>
                  </a:cubicBezTo>
                  <a:lnTo>
                    <a:pt x="5480" y="435"/>
                  </a:lnTo>
                  <a:cubicBezTo>
                    <a:pt x="5480" y="435"/>
                    <a:pt x="4917" y="237"/>
                    <a:pt x="4098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95;p57">
              <a:extLst>
                <a:ext uri="{FF2B5EF4-FFF2-40B4-BE49-F238E27FC236}">
                  <a16:creationId xmlns:a16="http://schemas.microsoft.com/office/drawing/2014/main" id="{FF8632B5-13B6-4EA7-BF01-72EABDAB11AD}"/>
                </a:ext>
              </a:extLst>
            </p:cNvPr>
            <p:cNvSpPr/>
            <p:nvPr/>
          </p:nvSpPr>
          <p:spPr>
            <a:xfrm>
              <a:off x="2897350" y="1199175"/>
              <a:ext cx="440100" cy="511750"/>
            </a:xfrm>
            <a:custGeom>
              <a:avLst/>
              <a:gdLst/>
              <a:ahLst/>
              <a:cxnLst/>
              <a:rect l="l" t="t" r="r" b="b"/>
              <a:pathLst>
                <a:path w="17604" h="20470" extrusionOk="0">
                  <a:moveTo>
                    <a:pt x="8236" y="0"/>
                  </a:moveTo>
                  <a:cubicBezTo>
                    <a:pt x="5067" y="0"/>
                    <a:pt x="1866" y="918"/>
                    <a:pt x="127" y="3185"/>
                  </a:cubicBezTo>
                  <a:cubicBezTo>
                    <a:pt x="127" y="3185"/>
                    <a:pt x="1" y="6778"/>
                    <a:pt x="82" y="10437"/>
                  </a:cubicBezTo>
                  <a:cubicBezTo>
                    <a:pt x="98" y="10492"/>
                    <a:pt x="108" y="10549"/>
                    <a:pt x="116" y="10606"/>
                  </a:cubicBezTo>
                  <a:cubicBezTo>
                    <a:pt x="205" y="11332"/>
                    <a:pt x="322" y="12055"/>
                    <a:pt x="474" y="12768"/>
                  </a:cubicBezTo>
                  <a:cubicBezTo>
                    <a:pt x="858" y="14553"/>
                    <a:pt x="1475" y="16270"/>
                    <a:pt x="2476" y="17790"/>
                  </a:cubicBezTo>
                  <a:cubicBezTo>
                    <a:pt x="2591" y="17965"/>
                    <a:pt x="2711" y="18137"/>
                    <a:pt x="2835" y="18306"/>
                  </a:cubicBezTo>
                  <a:cubicBezTo>
                    <a:pt x="3766" y="18695"/>
                    <a:pt x="4910" y="19048"/>
                    <a:pt x="6129" y="19361"/>
                  </a:cubicBezTo>
                  <a:cubicBezTo>
                    <a:pt x="6204" y="19382"/>
                    <a:pt x="6278" y="19399"/>
                    <a:pt x="6353" y="19418"/>
                  </a:cubicBezTo>
                  <a:cubicBezTo>
                    <a:pt x="7876" y="19803"/>
                    <a:pt x="9504" y="20129"/>
                    <a:pt x="10978" y="20391"/>
                  </a:cubicBezTo>
                  <a:cubicBezTo>
                    <a:pt x="11275" y="20444"/>
                    <a:pt x="11569" y="20469"/>
                    <a:pt x="11860" y="20469"/>
                  </a:cubicBezTo>
                  <a:cubicBezTo>
                    <a:pt x="13337" y="20469"/>
                    <a:pt x="14705" y="19815"/>
                    <a:pt x="15637" y="18744"/>
                  </a:cubicBezTo>
                  <a:cubicBezTo>
                    <a:pt x="16106" y="18203"/>
                    <a:pt x="16457" y="17569"/>
                    <a:pt x="16659" y="16883"/>
                  </a:cubicBezTo>
                  <a:cubicBezTo>
                    <a:pt x="16727" y="16654"/>
                    <a:pt x="16777" y="16422"/>
                    <a:pt x="16813" y="16187"/>
                  </a:cubicBezTo>
                  <a:cubicBezTo>
                    <a:pt x="16863" y="15848"/>
                    <a:pt x="16913" y="15499"/>
                    <a:pt x="16962" y="15141"/>
                  </a:cubicBezTo>
                  <a:cubicBezTo>
                    <a:pt x="17032" y="14629"/>
                    <a:pt x="17100" y="14099"/>
                    <a:pt x="17166" y="13561"/>
                  </a:cubicBezTo>
                  <a:cubicBezTo>
                    <a:pt x="17198" y="13302"/>
                    <a:pt x="17227" y="13042"/>
                    <a:pt x="17257" y="12781"/>
                  </a:cubicBezTo>
                  <a:cubicBezTo>
                    <a:pt x="17290" y="12479"/>
                    <a:pt x="17323" y="12176"/>
                    <a:pt x="17352" y="11872"/>
                  </a:cubicBezTo>
                  <a:cubicBezTo>
                    <a:pt x="17493" y="10423"/>
                    <a:pt x="17591" y="8977"/>
                    <a:pt x="17600" y="7668"/>
                  </a:cubicBezTo>
                  <a:cubicBezTo>
                    <a:pt x="17604" y="7518"/>
                    <a:pt x="17602" y="7372"/>
                    <a:pt x="17600" y="7226"/>
                  </a:cubicBezTo>
                  <a:cubicBezTo>
                    <a:pt x="17585" y="5597"/>
                    <a:pt x="17419" y="4217"/>
                    <a:pt x="17009" y="3395"/>
                  </a:cubicBezTo>
                  <a:cubicBezTo>
                    <a:pt x="16023" y="1404"/>
                    <a:pt x="12155" y="0"/>
                    <a:pt x="8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96;p57">
              <a:extLst>
                <a:ext uri="{FF2B5EF4-FFF2-40B4-BE49-F238E27FC236}">
                  <a16:creationId xmlns:a16="http://schemas.microsoft.com/office/drawing/2014/main" id="{E6B6FEF2-303B-4F3C-AD76-75A890031A84}"/>
                </a:ext>
              </a:extLst>
            </p:cNvPr>
            <p:cNvSpPr/>
            <p:nvPr/>
          </p:nvSpPr>
          <p:spPr>
            <a:xfrm>
              <a:off x="2909225" y="1518300"/>
              <a:ext cx="60375" cy="125650"/>
            </a:xfrm>
            <a:custGeom>
              <a:avLst/>
              <a:gdLst/>
              <a:ahLst/>
              <a:cxnLst/>
              <a:rect l="l" t="t" r="r" b="b"/>
              <a:pathLst>
                <a:path w="2415" h="5026" extrusionOk="0">
                  <a:moveTo>
                    <a:pt x="33" y="1"/>
                  </a:moveTo>
                  <a:cubicBezTo>
                    <a:pt x="22" y="1"/>
                    <a:pt x="11" y="1"/>
                    <a:pt x="0" y="1"/>
                  </a:cubicBezTo>
                  <a:cubicBezTo>
                    <a:pt x="384" y="1787"/>
                    <a:pt x="1000" y="3505"/>
                    <a:pt x="2003" y="5025"/>
                  </a:cubicBezTo>
                  <a:cubicBezTo>
                    <a:pt x="2414" y="3176"/>
                    <a:pt x="2148" y="538"/>
                    <a:pt x="2148" y="538"/>
                  </a:cubicBezTo>
                  <a:cubicBezTo>
                    <a:pt x="1252" y="149"/>
                    <a:pt x="561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97;p57">
              <a:extLst>
                <a:ext uri="{FF2B5EF4-FFF2-40B4-BE49-F238E27FC236}">
                  <a16:creationId xmlns:a16="http://schemas.microsoft.com/office/drawing/2014/main" id="{993FCD5B-6307-4E20-8234-8541FCB91071}"/>
                </a:ext>
              </a:extLst>
            </p:cNvPr>
            <p:cNvSpPr/>
            <p:nvPr/>
          </p:nvSpPr>
          <p:spPr>
            <a:xfrm>
              <a:off x="2870025" y="1146150"/>
              <a:ext cx="527750" cy="296800"/>
            </a:xfrm>
            <a:custGeom>
              <a:avLst/>
              <a:gdLst/>
              <a:ahLst/>
              <a:cxnLst/>
              <a:rect l="l" t="t" r="r" b="b"/>
              <a:pathLst>
                <a:path w="21110" h="11872" extrusionOk="0">
                  <a:moveTo>
                    <a:pt x="8502" y="1"/>
                  </a:moveTo>
                  <a:cubicBezTo>
                    <a:pt x="6976" y="1"/>
                    <a:pt x="5529" y="257"/>
                    <a:pt x="4363" y="868"/>
                  </a:cubicBezTo>
                  <a:cubicBezTo>
                    <a:pt x="1" y="3155"/>
                    <a:pt x="209" y="6970"/>
                    <a:pt x="1154" y="11036"/>
                  </a:cubicBezTo>
                  <a:cubicBezTo>
                    <a:pt x="1154" y="11036"/>
                    <a:pt x="1668" y="10684"/>
                    <a:pt x="2387" y="10684"/>
                  </a:cubicBezTo>
                  <a:cubicBezTo>
                    <a:pt x="2995" y="10684"/>
                    <a:pt x="3750" y="10937"/>
                    <a:pt x="4461" y="11871"/>
                  </a:cubicBezTo>
                  <a:lnTo>
                    <a:pt x="5630" y="11844"/>
                  </a:lnTo>
                  <a:cubicBezTo>
                    <a:pt x="5630" y="11844"/>
                    <a:pt x="5507" y="9444"/>
                    <a:pt x="6043" y="8129"/>
                  </a:cubicBezTo>
                  <a:cubicBezTo>
                    <a:pt x="6580" y="6815"/>
                    <a:pt x="8817" y="6797"/>
                    <a:pt x="9115" y="5254"/>
                  </a:cubicBezTo>
                  <a:cubicBezTo>
                    <a:pt x="9115" y="5254"/>
                    <a:pt x="12000" y="6658"/>
                    <a:pt x="14855" y="6658"/>
                  </a:cubicBezTo>
                  <a:cubicBezTo>
                    <a:pt x="16044" y="6658"/>
                    <a:pt x="17229" y="6414"/>
                    <a:pt x="18198" y="5723"/>
                  </a:cubicBezTo>
                  <a:cubicBezTo>
                    <a:pt x="21110" y="3647"/>
                    <a:pt x="14252" y="1"/>
                    <a:pt x="8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98;p57">
              <a:extLst>
                <a:ext uri="{FF2B5EF4-FFF2-40B4-BE49-F238E27FC236}">
                  <a16:creationId xmlns:a16="http://schemas.microsoft.com/office/drawing/2014/main" id="{A5AAE0E3-876A-43E2-8A7A-B94C78CD2433}"/>
                </a:ext>
              </a:extLst>
            </p:cNvPr>
            <p:cNvSpPr/>
            <p:nvPr/>
          </p:nvSpPr>
          <p:spPr>
            <a:xfrm>
              <a:off x="2859225" y="1411650"/>
              <a:ext cx="122350" cy="158000"/>
            </a:xfrm>
            <a:custGeom>
              <a:avLst/>
              <a:gdLst/>
              <a:ahLst/>
              <a:cxnLst/>
              <a:rect l="l" t="t" r="r" b="b"/>
              <a:pathLst>
                <a:path w="4894" h="6320" extrusionOk="0">
                  <a:moveTo>
                    <a:pt x="2644" y="0"/>
                  </a:moveTo>
                  <a:cubicBezTo>
                    <a:pt x="2290" y="0"/>
                    <a:pt x="1928" y="115"/>
                    <a:pt x="1586" y="416"/>
                  </a:cubicBezTo>
                  <a:cubicBezTo>
                    <a:pt x="0" y="1810"/>
                    <a:pt x="1289" y="6319"/>
                    <a:pt x="4499" y="6319"/>
                  </a:cubicBezTo>
                  <a:cubicBezTo>
                    <a:pt x="4562" y="6319"/>
                    <a:pt x="4627" y="6317"/>
                    <a:pt x="4692" y="6314"/>
                  </a:cubicBezTo>
                  <a:lnTo>
                    <a:pt x="4893" y="1251"/>
                  </a:lnTo>
                  <a:cubicBezTo>
                    <a:pt x="4893" y="1251"/>
                    <a:pt x="3811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99;p57">
              <a:extLst>
                <a:ext uri="{FF2B5EF4-FFF2-40B4-BE49-F238E27FC236}">
                  <a16:creationId xmlns:a16="http://schemas.microsoft.com/office/drawing/2014/main" id="{64965517-81C6-4C27-BFE4-F747F7CB3CA6}"/>
                </a:ext>
              </a:extLst>
            </p:cNvPr>
            <p:cNvSpPr/>
            <p:nvPr/>
          </p:nvSpPr>
          <p:spPr>
            <a:xfrm>
              <a:off x="3152600" y="1125475"/>
              <a:ext cx="272175" cy="158150"/>
            </a:xfrm>
            <a:custGeom>
              <a:avLst/>
              <a:gdLst/>
              <a:ahLst/>
              <a:cxnLst/>
              <a:rect l="l" t="t" r="r" b="b"/>
              <a:pathLst>
                <a:path w="10887" h="6326" extrusionOk="0">
                  <a:moveTo>
                    <a:pt x="7231" y="0"/>
                  </a:moveTo>
                  <a:cubicBezTo>
                    <a:pt x="6939" y="0"/>
                    <a:pt x="6628" y="68"/>
                    <a:pt x="6303" y="217"/>
                  </a:cubicBezTo>
                  <a:cubicBezTo>
                    <a:pt x="4586" y="1004"/>
                    <a:pt x="2706" y="1166"/>
                    <a:pt x="1449" y="1166"/>
                  </a:cubicBezTo>
                  <a:cubicBezTo>
                    <a:pt x="573" y="1166"/>
                    <a:pt x="0" y="1087"/>
                    <a:pt x="0" y="1087"/>
                  </a:cubicBezTo>
                  <a:lnTo>
                    <a:pt x="0" y="1087"/>
                  </a:lnTo>
                  <a:cubicBezTo>
                    <a:pt x="0" y="1087"/>
                    <a:pt x="3043" y="6326"/>
                    <a:pt x="6452" y="6326"/>
                  </a:cubicBezTo>
                  <a:cubicBezTo>
                    <a:pt x="6792" y="6326"/>
                    <a:pt x="7136" y="6274"/>
                    <a:pt x="7481" y="6159"/>
                  </a:cubicBezTo>
                  <a:cubicBezTo>
                    <a:pt x="10887" y="5024"/>
                    <a:pt x="9752" y="0"/>
                    <a:pt x="7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00;p57">
              <a:extLst>
                <a:ext uri="{FF2B5EF4-FFF2-40B4-BE49-F238E27FC236}">
                  <a16:creationId xmlns:a16="http://schemas.microsoft.com/office/drawing/2014/main" id="{58F1D591-2D98-4449-A630-C22B200397FC}"/>
                </a:ext>
              </a:extLst>
            </p:cNvPr>
            <p:cNvSpPr/>
            <p:nvPr/>
          </p:nvSpPr>
          <p:spPr>
            <a:xfrm>
              <a:off x="2981500" y="1442225"/>
              <a:ext cx="350925" cy="307375"/>
            </a:xfrm>
            <a:custGeom>
              <a:avLst/>
              <a:gdLst/>
              <a:ahLst/>
              <a:cxnLst/>
              <a:rect l="l" t="t" r="r" b="b"/>
              <a:pathLst>
                <a:path w="14037" h="12295" extrusionOk="0">
                  <a:moveTo>
                    <a:pt x="5976" y="4597"/>
                  </a:moveTo>
                  <a:cubicBezTo>
                    <a:pt x="5996" y="4597"/>
                    <a:pt x="6016" y="4597"/>
                    <a:pt x="6037" y="4598"/>
                  </a:cubicBezTo>
                  <a:cubicBezTo>
                    <a:pt x="6043" y="4599"/>
                    <a:pt x="6050" y="4600"/>
                    <a:pt x="6057" y="4600"/>
                  </a:cubicBezTo>
                  <a:cubicBezTo>
                    <a:pt x="6060" y="4600"/>
                    <a:pt x="6063" y="4600"/>
                    <a:pt x="6066" y="4600"/>
                  </a:cubicBezTo>
                  <a:cubicBezTo>
                    <a:pt x="7073" y="4649"/>
                    <a:pt x="8159" y="5118"/>
                    <a:pt x="9005" y="5387"/>
                  </a:cubicBezTo>
                  <a:cubicBezTo>
                    <a:pt x="9276" y="5474"/>
                    <a:pt x="9508" y="5508"/>
                    <a:pt x="9718" y="5508"/>
                  </a:cubicBezTo>
                  <a:cubicBezTo>
                    <a:pt x="10265" y="5508"/>
                    <a:pt x="10667" y="5273"/>
                    <a:pt x="11248" y="5105"/>
                  </a:cubicBezTo>
                  <a:cubicBezTo>
                    <a:pt x="11701" y="4972"/>
                    <a:pt x="12067" y="4920"/>
                    <a:pt x="12366" y="4920"/>
                  </a:cubicBezTo>
                  <a:cubicBezTo>
                    <a:pt x="12775" y="4920"/>
                    <a:pt x="13058" y="5018"/>
                    <a:pt x="13262" y="5142"/>
                  </a:cubicBezTo>
                  <a:lnTo>
                    <a:pt x="13262" y="5142"/>
                  </a:lnTo>
                  <a:cubicBezTo>
                    <a:pt x="13021" y="7803"/>
                    <a:pt x="11721" y="9173"/>
                    <a:pt x="10213" y="9349"/>
                  </a:cubicBezTo>
                  <a:cubicBezTo>
                    <a:pt x="10025" y="9371"/>
                    <a:pt x="9840" y="9381"/>
                    <a:pt x="9657" y="9381"/>
                  </a:cubicBezTo>
                  <a:cubicBezTo>
                    <a:pt x="7801" y="9381"/>
                    <a:pt x="6198" y="8285"/>
                    <a:pt x="4844" y="6843"/>
                  </a:cubicBezTo>
                  <a:cubicBezTo>
                    <a:pt x="4017" y="5960"/>
                    <a:pt x="4705" y="4597"/>
                    <a:pt x="5976" y="4597"/>
                  </a:cubicBezTo>
                  <a:close/>
                  <a:moveTo>
                    <a:pt x="1169" y="1"/>
                  </a:moveTo>
                  <a:lnTo>
                    <a:pt x="1" y="28"/>
                  </a:lnTo>
                  <a:cubicBezTo>
                    <a:pt x="1" y="28"/>
                    <a:pt x="231" y="4120"/>
                    <a:pt x="1398" y="7101"/>
                  </a:cubicBezTo>
                  <a:cubicBezTo>
                    <a:pt x="1770" y="8053"/>
                    <a:pt x="2307" y="8931"/>
                    <a:pt x="2989" y="9696"/>
                  </a:cubicBezTo>
                  <a:cubicBezTo>
                    <a:pt x="3827" y="10642"/>
                    <a:pt x="4873" y="11394"/>
                    <a:pt x="6069" y="11870"/>
                  </a:cubicBezTo>
                  <a:cubicBezTo>
                    <a:pt x="6749" y="12141"/>
                    <a:pt x="7402" y="12295"/>
                    <a:pt x="7967" y="12295"/>
                  </a:cubicBezTo>
                  <a:cubicBezTo>
                    <a:pt x="8061" y="12295"/>
                    <a:pt x="8154" y="12290"/>
                    <a:pt x="8243" y="12281"/>
                  </a:cubicBezTo>
                  <a:cubicBezTo>
                    <a:pt x="10030" y="12102"/>
                    <a:pt x="14022" y="9938"/>
                    <a:pt x="13584" y="5407"/>
                  </a:cubicBezTo>
                  <a:lnTo>
                    <a:pt x="13584" y="5407"/>
                  </a:lnTo>
                  <a:cubicBezTo>
                    <a:pt x="13588" y="5411"/>
                    <a:pt x="13592" y="5415"/>
                    <a:pt x="13596" y="5419"/>
                  </a:cubicBezTo>
                  <a:cubicBezTo>
                    <a:pt x="13732" y="5235"/>
                    <a:pt x="13915" y="4982"/>
                    <a:pt x="13980" y="4609"/>
                  </a:cubicBezTo>
                  <a:cubicBezTo>
                    <a:pt x="14023" y="4352"/>
                    <a:pt x="14036" y="4104"/>
                    <a:pt x="13950" y="3724"/>
                  </a:cubicBezTo>
                  <a:cubicBezTo>
                    <a:pt x="13861" y="3575"/>
                    <a:pt x="13699" y="3520"/>
                    <a:pt x="13480" y="3520"/>
                  </a:cubicBezTo>
                  <a:cubicBezTo>
                    <a:pt x="13220" y="3520"/>
                    <a:pt x="12881" y="3597"/>
                    <a:pt x="12490" y="3684"/>
                  </a:cubicBezTo>
                  <a:cubicBezTo>
                    <a:pt x="11739" y="3853"/>
                    <a:pt x="11004" y="3959"/>
                    <a:pt x="10277" y="3959"/>
                  </a:cubicBezTo>
                  <a:cubicBezTo>
                    <a:pt x="9498" y="3959"/>
                    <a:pt x="8729" y="3837"/>
                    <a:pt x="7961" y="3538"/>
                  </a:cubicBezTo>
                  <a:cubicBezTo>
                    <a:pt x="7412" y="3327"/>
                    <a:pt x="6802" y="3175"/>
                    <a:pt x="6172" y="3175"/>
                  </a:cubicBezTo>
                  <a:cubicBezTo>
                    <a:pt x="6129" y="3175"/>
                    <a:pt x="6085" y="3176"/>
                    <a:pt x="6041" y="3178"/>
                  </a:cubicBezTo>
                  <a:cubicBezTo>
                    <a:pt x="4742" y="3224"/>
                    <a:pt x="3574" y="3787"/>
                    <a:pt x="2831" y="4242"/>
                  </a:cubicBezTo>
                  <a:cubicBezTo>
                    <a:pt x="1611" y="2367"/>
                    <a:pt x="1169" y="1"/>
                    <a:pt x="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01;p57">
              <a:extLst>
                <a:ext uri="{FF2B5EF4-FFF2-40B4-BE49-F238E27FC236}">
                  <a16:creationId xmlns:a16="http://schemas.microsoft.com/office/drawing/2014/main" id="{1AF311BE-62A9-43C6-AB23-2A6088D0E53A}"/>
                </a:ext>
              </a:extLst>
            </p:cNvPr>
            <p:cNvSpPr/>
            <p:nvPr/>
          </p:nvSpPr>
          <p:spPr>
            <a:xfrm>
              <a:off x="2564700" y="2800825"/>
              <a:ext cx="399850" cy="1589175"/>
            </a:xfrm>
            <a:custGeom>
              <a:avLst/>
              <a:gdLst/>
              <a:ahLst/>
              <a:cxnLst/>
              <a:rect l="l" t="t" r="r" b="b"/>
              <a:pathLst>
                <a:path w="15994" h="63567" extrusionOk="0">
                  <a:moveTo>
                    <a:pt x="9753" y="1"/>
                  </a:moveTo>
                  <a:cubicBezTo>
                    <a:pt x="8770" y="1"/>
                    <a:pt x="7725" y="271"/>
                    <a:pt x="6658" y="808"/>
                  </a:cubicBezTo>
                  <a:cubicBezTo>
                    <a:pt x="0" y="4158"/>
                    <a:pt x="3144" y="17426"/>
                    <a:pt x="3144" y="17426"/>
                  </a:cubicBezTo>
                  <a:lnTo>
                    <a:pt x="6922" y="62895"/>
                  </a:lnTo>
                  <a:cubicBezTo>
                    <a:pt x="8238" y="63268"/>
                    <a:pt x="9202" y="63566"/>
                    <a:pt x="10242" y="63566"/>
                  </a:cubicBezTo>
                  <a:cubicBezTo>
                    <a:pt x="10854" y="63566"/>
                    <a:pt x="11492" y="63463"/>
                    <a:pt x="12244" y="63209"/>
                  </a:cubicBezTo>
                  <a:cubicBezTo>
                    <a:pt x="12244" y="63209"/>
                    <a:pt x="13112" y="58479"/>
                    <a:pt x="15203" y="32165"/>
                  </a:cubicBezTo>
                  <a:cubicBezTo>
                    <a:pt x="15312" y="30792"/>
                    <a:pt x="15994" y="17458"/>
                    <a:pt x="15994" y="10613"/>
                  </a:cubicBezTo>
                  <a:cubicBezTo>
                    <a:pt x="15994" y="3473"/>
                    <a:pt x="13275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02;p57">
              <a:extLst>
                <a:ext uri="{FF2B5EF4-FFF2-40B4-BE49-F238E27FC236}">
                  <a16:creationId xmlns:a16="http://schemas.microsoft.com/office/drawing/2014/main" id="{405FA834-BFC7-4D8C-8556-58E2884CB6CB}"/>
                </a:ext>
              </a:extLst>
            </p:cNvPr>
            <p:cNvSpPr/>
            <p:nvPr/>
          </p:nvSpPr>
          <p:spPr>
            <a:xfrm>
              <a:off x="26705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6" y="1"/>
                  </a:moveTo>
                  <a:cubicBezTo>
                    <a:pt x="5018" y="1"/>
                    <a:pt x="4762" y="30"/>
                    <a:pt x="4498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8" y="3261"/>
                  </a:cubicBezTo>
                  <a:cubicBezTo>
                    <a:pt x="901" y="4663"/>
                    <a:pt x="1" y="8595"/>
                    <a:pt x="2996" y="8872"/>
                  </a:cubicBezTo>
                  <a:cubicBezTo>
                    <a:pt x="3925" y="8958"/>
                    <a:pt x="4791" y="9011"/>
                    <a:pt x="5579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3" y="4780"/>
                    <a:pt x="8011" y="1369"/>
                    <a:pt x="8011" y="1369"/>
                  </a:cubicBezTo>
                  <a:cubicBezTo>
                    <a:pt x="7358" y="631"/>
                    <a:pt x="6406" y="1"/>
                    <a:pt x="5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03;p57">
              <a:extLst>
                <a:ext uri="{FF2B5EF4-FFF2-40B4-BE49-F238E27FC236}">
                  <a16:creationId xmlns:a16="http://schemas.microsoft.com/office/drawing/2014/main" id="{9F554B75-F33C-4532-BE01-3F50B7618D82}"/>
                </a:ext>
              </a:extLst>
            </p:cNvPr>
            <p:cNvSpPr/>
            <p:nvPr/>
          </p:nvSpPr>
          <p:spPr>
            <a:xfrm>
              <a:off x="3109950" y="2800825"/>
              <a:ext cx="399825" cy="1598725"/>
            </a:xfrm>
            <a:custGeom>
              <a:avLst/>
              <a:gdLst/>
              <a:ahLst/>
              <a:cxnLst/>
              <a:rect l="l" t="t" r="r" b="b"/>
              <a:pathLst>
                <a:path w="15993" h="63949" extrusionOk="0">
                  <a:moveTo>
                    <a:pt x="6241" y="1"/>
                  </a:moveTo>
                  <a:cubicBezTo>
                    <a:pt x="2719" y="1"/>
                    <a:pt x="0" y="3473"/>
                    <a:pt x="0" y="10613"/>
                  </a:cubicBezTo>
                  <a:cubicBezTo>
                    <a:pt x="0" y="17458"/>
                    <a:pt x="682" y="30792"/>
                    <a:pt x="791" y="32165"/>
                  </a:cubicBezTo>
                  <a:cubicBezTo>
                    <a:pt x="2882" y="58479"/>
                    <a:pt x="3910" y="63203"/>
                    <a:pt x="3910" y="63203"/>
                  </a:cubicBezTo>
                  <a:cubicBezTo>
                    <a:pt x="5221" y="63645"/>
                    <a:pt x="6365" y="63949"/>
                    <a:pt x="7575" y="63949"/>
                  </a:cubicBezTo>
                  <a:cubicBezTo>
                    <a:pt x="8238" y="63949"/>
                    <a:pt x="8919" y="63858"/>
                    <a:pt x="9658" y="63648"/>
                  </a:cubicBezTo>
                  <a:lnTo>
                    <a:pt x="12851" y="17426"/>
                  </a:lnTo>
                  <a:cubicBezTo>
                    <a:pt x="12851" y="17426"/>
                    <a:pt x="15992" y="4158"/>
                    <a:pt x="9336" y="808"/>
                  </a:cubicBezTo>
                  <a:cubicBezTo>
                    <a:pt x="8270" y="271"/>
                    <a:pt x="7224" y="1"/>
                    <a:pt x="6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04;p57">
              <a:extLst>
                <a:ext uri="{FF2B5EF4-FFF2-40B4-BE49-F238E27FC236}">
                  <a16:creationId xmlns:a16="http://schemas.microsoft.com/office/drawing/2014/main" id="{77659814-EAD1-4A13-97AC-A39508C5B01A}"/>
                </a:ext>
              </a:extLst>
            </p:cNvPr>
            <p:cNvSpPr/>
            <p:nvPr/>
          </p:nvSpPr>
          <p:spPr>
            <a:xfrm>
              <a:off x="31424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7" y="1"/>
                  </a:moveTo>
                  <a:cubicBezTo>
                    <a:pt x="5019" y="1"/>
                    <a:pt x="4763" y="30"/>
                    <a:pt x="4499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7" y="3261"/>
                  </a:cubicBezTo>
                  <a:cubicBezTo>
                    <a:pt x="900" y="4663"/>
                    <a:pt x="0" y="8595"/>
                    <a:pt x="2996" y="8872"/>
                  </a:cubicBezTo>
                  <a:cubicBezTo>
                    <a:pt x="3925" y="8958"/>
                    <a:pt x="4791" y="9011"/>
                    <a:pt x="5578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2" y="4780"/>
                    <a:pt x="8011" y="1369"/>
                    <a:pt x="8011" y="1369"/>
                  </a:cubicBezTo>
                  <a:cubicBezTo>
                    <a:pt x="7357" y="631"/>
                    <a:pt x="6407" y="1"/>
                    <a:pt x="5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05;p57">
              <a:extLst>
                <a:ext uri="{FF2B5EF4-FFF2-40B4-BE49-F238E27FC236}">
                  <a16:creationId xmlns:a16="http://schemas.microsoft.com/office/drawing/2014/main" id="{C3616C84-A467-4E59-BA80-D5D541CCD6A7}"/>
                </a:ext>
              </a:extLst>
            </p:cNvPr>
            <p:cNvSpPr/>
            <p:nvPr/>
          </p:nvSpPr>
          <p:spPr>
            <a:xfrm>
              <a:off x="282570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6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06;p57">
              <a:extLst>
                <a:ext uri="{FF2B5EF4-FFF2-40B4-BE49-F238E27FC236}">
                  <a16:creationId xmlns:a16="http://schemas.microsoft.com/office/drawing/2014/main" id="{CE592EA7-29E1-4272-9491-CCDA3E2E684B}"/>
                </a:ext>
              </a:extLst>
            </p:cNvPr>
            <p:cNvSpPr/>
            <p:nvPr/>
          </p:nvSpPr>
          <p:spPr>
            <a:xfrm>
              <a:off x="4172675" y="1876150"/>
              <a:ext cx="972450" cy="1366025"/>
            </a:xfrm>
            <a:custGeom>
              <a:avLst/>
              <a:gdLst/>
              <a:ahLst/>
              <a:cxnLst/>
              <a:rect l="l" t="t" r="r" b="b"/>
              <a:pathLst>
                <a:path w="38898" h="54641" extrusionOk="0">
                  <a:moveTo>
                    <a:pt x="7215" y="1"/>
                  </a:moveTo>
                  <a:cubicBezTo>
                    <a:pt x="3218" y="1"/>
                    <a:pt x="1" y="3218"/>
                    <a:pt x="1" y="7214"/>
                  </a:cubicBezTo>
                  <a:lnTo>
                    <a:pt x="1" y="47427"/>
                  </a:lnTo>
                  <a:cubicBezTo>
                    <a:pt x="1" y="51424"/>
                    <a:pt x="3218" y="54640"/>
                    <a:pt x="7215" y="54640"/>
                  </a:cubicBezTo>
                  <a:lnTo>
                    <a:pt x="31685" y="54640"/>
                  </a:lnTo>
                  <a:cubicBezTo>
                    <a:pt x="35681" y="54640"/>
                    <a:pt x="38898" y="51424"/>
                    <a:pt x="38898" y="47427"/>
                  </a:cubicBezTo>
                  <a:lnTo>
                    <a:pt x="38898" y="7214"/>
                  </a:lnTo>
                  <a:cubicBezTo>
                    <a:pt x="38898" y="3218"/>
                    <a:pt x="35681" y="1"/>
                    <a:pt x="3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07;p57">
              <a:extLst>
                <a:ext uri="{FF2B5EF4-FFF2-40B4-BE49-F238E27FC236}">
                  <a16:creationId xmlns:a16="http://schemas.microsoft.com/office/drawing/2014/main" id="{0C8700DB-43B0-4850-A06E-AEBEE068A9A9}"/>
                </a:ext>
              </a:extLst>
            </p:cNvPr>
            <p:cNvSpPr/>
            <p:nvPr/>
          </p:nvSpPr>
          <p:spPr>
            <a:xfrm>
              <a:off x="42196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08;p57">
              <a:extLst>
                <a:ext uri="{FF2B5EF4-FFF2-40B4-BE49-F238E27FC236}">
                  <a16:creationId xmlns:a16="http://schemas.microsoft.com/office/drawing/2014/main" id="{9CED52ED-A0A5-47A2-8545-F8A7A2E82663}"/>
                </a:ext>
              </a:extLst>
            </p:cNvPr>
            <p:cNvSpPr/>
            <p:nvPr/>
          </p:nvSpPr>
          <p:spPr>
            <a:xfrm>
              <a:off x="42196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09;p57">
              <a:extLst>
                <a:ext uri="{FF2B5EF4-FFF2-40B4-BE49-F238E27FC236}">
                  <a16:creationId xmlns:a16="http://schemas.microsoft.com/office/drawing/2014/main" id="{40E57EAA-9ABD-4EE7-A711-05BFAAEE306A}"/>
                </a:ext>
              </a:extLst>
            </p:cNvPr>
            <p:cNvSpPr/>
            <p:nvPr/>
          </p:nvSpPr>
          <p:spPr>
            <a:xfrm>
              <a:off x="4028700" y="3181150"/>
              <a:ext cx="297900" cy="1312925"/>
            </a:xfrm>
            <a:custGeom>
              <a:avLst/>
              <a:gdLst/>
              <a:ahLst/>
              <a:cxnLst/>
              <a:rect l="l" t="t" r="r" b="b"/>
              <a:pathLst>
                <a:path w="11916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5" y="52517"/>
                  </a:lnTo>
                  <a:lnTo>
                    <a:pt x="11916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10;p57">
              <a:extLst>
                <a:ext uri="{FF2B5EF4-FFF2-40B4-BE49-F238E27FC236}">
                  <a16:creationId xmlns:a16="http://schemas.microsoft.com/office/drawing/2014/main" id="{7B8D2C39-0B1A-4392-A34A-E1A70EE66DB4}"/>
                </a:ext>
              </a:extLst>
            </p:cNvPr>
            <p:cNvSpPr/>
            <p:nvPr/>
          </p:nvSpPr>
          <p:spPr>
            <a:xfrm>
              <a:off x="4976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3636" y="1"/>
                  </a:moveTo>
                  <a:lnTo>
                    <a:pt x="0" y="573"/>
                  </a:lnTo>
                  <a:lnTo>
                    <a:pt x="8191" y="52517"/>
                  </a:lnTo>
                  <a:lnTo>
                    <a:pt x="11917" y="52517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11;p57">
              <a:extLst>
                <a:ext uri="{FF2B5EF4-FFF2-40B4-BE49-F238E27FC236}">
                  <a16:creationId xmlns:a16="http://schemas.microsoft.com/office/drawing/2014/main" id="{E4329031-1E9C-4BE0-9AC0-38A4DBB88324}"/>
                </a:ext>
              </a:extLst>
            </p:cNvPr>
            <p:cNvSpPr/>
            <p:nvPr/>
          </p:nvSpPr>
          <p:spPr>
            <a:xfrm>
              <a:off x="4306425" y="1755225"/>
              <a:ext cx="722300" cy="1101825"/>
            </a:xfrm>
            <a:custGeom>
              <a:avLst/>
              <a:gdLst/>
              <a:ahLst/>
              <a:cxnLst/>
              <a:rect l="l" t="t" r="r" b="b"/>
              <a:pathLst>
                <a:path w="28892" h="44073" extrusionOk="0">
                  <a:moveTo>
                    <a:pt x="15181" y="0"/>
                  </a:moveTo>
                  <a:cubicBezTo>
                    <a:pt x="13929" y="0"/>
                    <a:pt x="12769" y="88"/>
                    <a:pt x="11629" y="264"/>
                  </a:cubicBezTo>
                  <a:cubicBezTo>
                    <a:pt x="9103" y="657"/>
                    <a:pt x="6672" y="1490"/>
                    <a:pt x="3541" y="2788"/>
                  </a:cubicBezTo>
                  <a:lnTo>
                    <a:pt x="5111" y="26204"/>
                  </a:lnTo>
                  <a:lnTo>
                    <a:pt x="1" y="42460"/>
                  </a:lnTo>
                  <a:cubicBezTo>
                    <a:pt x="1" y="42460"/>
                    <a:pt x="12636" y="44072"/>
                    <a:pt x="21729" y="44072"/>
                  </a:cubicBezTo>
                  <a:cubicBezTo>
                    <a:pt x="24669" y="44072"/>
                    <a:pt x="27239" y="43904"/>
                    <a:pt x="28892" y="43458"/>
                  </a:cubicBezTo>
                  <a:lnTo>
                    <a:pt x="25456" y="25751"/>
                  </a:lnTo>
                  <a:lnTo>
                    <a:pt x="27836" y="2631"/>
                  </a:lnTo>
                  <a:cubicBezTo>
                    <a:pt x="25565" y="1675"/>
                    <a:pt x="23200" y="956"/>
                    <a:pt x="20782" y="514"/>
                  </a:cubicBezTo>
                  <a:cubicBezTo>
                    <a:pt x="19673" y="311"/>
                    <a:pt x="18554" y="167"/>
                    <a:pt x="17430" y="85"/>
                  </a:cubicBezTo>
                  <a:cubicBezTo>
                    <a:pt x="16641" y="29"/>
                    <a:pt x="15896" y="0"/>
                    <a:pt x="15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12;p57">
              <a:extLst>
                <a:ext uri="{FF2B5EF4-FFF2-40B4-BE49-F238E27FC236}">
                  <a16:creationId xmlns:a16="http://schemas.microsoft.com/office/drawing/2014/main" id="{0C29DE2B-0B56-4D12-B288-4866D3D89F04}"/>
                </a:ext>
              </a:extLst>
            </p:cNvPr>
            <p:cNvSpPr/>
            <p:nvPr/>
          </p:nvSpPr>
          <p:spPr>
            <a:xfrm>
              <a:off x="4564375" y="1755250"/>
              <a:ext cx="261600" cy="124225"/>
            </a:xfrm>
            <a:custGeom>
              <a:avLst/>
              <a:gdLst/>
              <a:ahLst/>
              <a:cxnLst/>
              <a:rect l="l" t="t" r="r" b="b"/>
              <a:pathLst>
                <a:path w="10464" h="4969" extrusionOk="0">
                  <a:moveTo>
                    <a:pt x="4862" y="1"/>
                  </a:moveTo>
                  <a:cubicBezTo>
                    <a:pt x="3609" y="1"/>
                    <a:pt x="2450" y="88"/>
                    <a:pt x="1309" y="264"/>
                  </a:cubicBezTo>
                  <a:cubicBezTo>
                    <a:pt x="873" y="1274"/>
                    <a:pt x="1" y="4092"/>
                    <a:pt x="3479" y="4838"/>
                  </a:cubicBezTo>
                  <a:cubicBezTo>
                    <a:pt x="3893" y="4927"/>
                    <a:pt x="4293" y="4968"/>
                    <a:pt x="4679" y="4968"/>
                  </a:cubicBezTo>
                  <a:cubicBezTo>
                    <a:pt x="7605" y="4968"/>
                    <a:pt x="9692" y="2593"/>
                    <a:pt x="10464" y="514"/>
                  </a:cubicBezTo>
                  <a:cubicBezTo>
                    <a:pt x="9355" y="310"/>
                    <a:pt x="8236" y="167"/>
                    <a:pt x="7110" y="86"/>
                  </a:cubicBezTo>
                  <a:cubicBezTo>
                    <a:pt x="6321" y="29"/>
                    <a:pt x="5576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13;p57">
              <a:extLst>
                <a:ext uri="{FF2B5EF4-FFF2-40B4-BE49-F238E27FC236}">
                  <a16:creationId xmlns:a16="http://schemas.microsoft.com/office/drawing/2014/main" id="{CD0523ED-EBFF-4F19-8EFA-A9E6295FE56F}"/>
                </a:ext>
              </a:extLst>
            </p:cNvPr>
            <p:cNvSpPr/>
            <p:nvPr/>
          </p:nvSpPr>
          <p:spPr>
            <a:xfrm>
              <a:off x="4675525" y="4250800"/>
              <a:ext cx="123775" cy="101625"/>
            </a:xfrm>
            <a:custGeom>
              <a:avLst/>
              <a:gdLst/>
              <a:ahLst/>
              <a:cxnLst/>
              <a:rect l="l" t="t" r="r" b="b"/>
              <a:pathLst>
                <a:path w="4951" h="4065" extrusionOk="0">
                  <a:moveTo>
                    <a:pt x="0" y="0"/>
                  </a:moveTo>
                  <a:lnTo>
                    <a:pt x="416" y="3752"/>
                  </a:lnTo>
                  <a:lnTo>
                    <a:pt x="4950" y="4065"/>
                  </a:lnTo>
                  <a:lnTo>
                    <a:pt x="4950" y="4065"/>
                  </a:lnTo>
                  <a:lnTo>
                    <a:pt x="4742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14;p57">
              <a:extLst>
                <a:ext uri="{FF2B5EF4-FFF2-40B4-BE49-F238E27FC236}">
                  <a16:creationId xmlns:a16="http://schemas.microsoft.com/office/drawing/2014/main" id="{2503D1FF-C311-4C25-8C98-3644E91E0D8F}"/>
                </a:ext>
              </a:extLst>
            </p:cNvPr>
            <p:cNvSpPr/>
            <p:nvPr/>
          </p:nvSpPr>
          <p:spPr>
            <a:xfrm>
              <a:off x="4636825" y="4334550"/>
              <a:ext cx="246275" cy="207750"/>
            </a:xfrm>
            <a:custGeom>
              <a:avLst/>
              <a:gdLst/>
              <a:ahLst/>
              <a:cxnLst/>
              <a:rect l="l" t="t" r="r" b="b"/>
              <a:pathLst>
                <a:path w="9851" h="8310" extrusionOk="0">
                  <a:moveTo>
                    <a:pt x="3772" y="1"/>
                  </a:moveTo>
                  <a:cubicBezTo>
                    <a:pt x="3152" y="1"/>
                    <a:pt x="2549" y="128"/>
                    <a:pt x="1964" y="402"/>
                  </a:cubicBezTo>
                  <a:cubicBezTo>
                    <a:pt x="1964" y="402"/>
                    <a:pt x="1084" y="1183"/>
                    <a:pt x="713" y="2682"/>
                  </a:cubicBezTo>
                  <a:cubicBezTo>
                    <a:pt x="341" y="4180"/>
                    <a:pt x="0" y="7990"/>
                    <a:pt x="3205" y="8203"/>
                  </a:cubicBezTo>
                  <a:cubicBezTo>
                    <a:pt x="4051" y="8260"/>
                    <a:pt x="4891" y="8309"/>
                    <a:pt x="5671" y="8309"/>
                  </a:cubicBezTo>
                  <a:cubicBezTo>
                    <a:pt x="7849" y="8309"/>
                    <a:pt x="9568" y="7927"/>
                    <a:pt x="9688" y="6261"/>
                  </a:cubicBezTo>
                  <a:cubicBezTo>
                    <a:pt x="9850" y="3998"/>
                    <a:pt x="6498" y="715"/>
                    <a:pt x="6498" y="715"/>
                  </a:cubicBezTo>
                  <a:cubicBezTo>
                    <a:pt x="5561" y="257"/>
                    <a:pt x="4650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15;p57">
              <a:extLst>
                <a:ext uri="{FF2B5EF4-FFF2-40B4-BE49-F238E27FC236}">
                  <a16:creationId xmlns:a16="http://schemas.microsoft.com/office/drawing/2014/main" id="{7EE009B6-A655-4E9F-A177-5EDB0B7D9AAD}"/>
                </a:ext>
              </a:extLst>
            </p:cNvPr>
            <p:cNvSpPr/>
            <p:nvPr/>
          </p:nvSpPr>
          <p:spPr>
            <a:xfrm>
              <a:off x="4221900" y="2694000"/>
              <a:ext cx="689950" cy="1600200"/>
            </a:xfrm>
            <a:custGeom>
              <a:avLst/>
              <a:gdLst/>
              <a:ahLst/>
              <a:cxnLst/>
              <a:rect l="l" t="t" r="r" b="b"/>
              <a:pathLst>
                <a:path w="27598" h="64008" extrusionOk="0">
                  <a:moveTo>
                    <a:pt x="15227" y="0"/>
                  </a:moveTo>
                  <a:cubicBezTo>
                    <a:pt x="12016" y="0"/>
                    <a:pt x="6007" y="291"/>
                    <a:pt x="3501" y="2342"/>
                  </a:cubicBezTo>
                  <a:cubicBezTo>
                    <a:pt x="0" y="5205"/>
                    <a:pt x="704" y="13425"/>
                    <a:pt x="4271" y="15668"/>
                  </a:cubicBezTo>
                  <a:cubicBezTo>
                    <a:pt x="7836" y="17911"/>
                    <a:pt x="13915" y="22321"/>
                    <a:pt x="13915" y="22321"/>
                  </a:cubicBezTo>
                  <a:lnTo>
                    <a:pt x="17336" y="63370"/>
                  </a:lnTo>
                  <a:lnTo>
                    <a:pt x="23461" y="64008"/>
                  </a:lnTo>
                  <a:cubicBezTo>
                    <a:pt x="23461" y="64008"/>
                    <a:pt x="27597" y="22321"/>
                    <a:pt x="25211" y="14842"/>
                  </a:cubicBezTo>
                  <a:cubicBezTo>
                    <a:pt x="22825" y="7364"/>
                    <a:pt x="17336" y="46"/>
                    <a:pt x="17336" y="46"/>
                  </a:cubicBezTo>
                  <a:cubicBezTo>
                    <a:pt x="17336" y="46"/>
                    <a:pt x="16502" y="0"/>
                    <a:pt x="15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216;p57">
              <a:extLst>
                <a:ext uri="{FF2B5EF4-FFF2-40B4-BE49-F238E27FC236}">
                  <a16:creationId xmlns:a16="http://schemas.microsoft.com/office/drawing/2014/main" id="{1AA000F9-C54A-45BB-90B3-8CBED27E8712}"/>
                </a:ext>
              </a:extLst>
            </p:cNvPr>
            <p:cNvSpPr/>
            <p:nvPr/>
          </p:nvSpPr>
          <p:spPr>
            <a:xfrm>
              <a:off x="4209075" y="3918550"/>
              <a:ext cx="148575" cy="130325"/>
            </a:xfrm>
            <a:custGeom>
              <a:avLst/>
              <a:gdLst/>
              <a:ahLst/>
              <a:cxnLst/>
              <a:rect l="l" t="t" r="r" b="b"/>
              <a:pathLst>
                <a:path w="5943" h="5213" extrusionOk="0">
                  <a:moveTo>
                    <a:pt x="1043" y="1"/>
                  </a:moveTo>
                  <a:lnTo>
                    <a:pt x="1" y="4379"/>
                  </a:lnTo>
                  <a:lnTo>
                    <a:pt x="4222" y="5212"/>
                  </a:lnTo>
                  <a:lnTo>
                    <a:pt x="5943" y="1305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217;p57">
              <a:extLst>
                <a:ext uri="{FF2B5EF4-FFF2-40B4-BE49-F238E27FC236}">
                  <a16:creationId xmlns:a16="http://schemas.microsoft.com/office/drawing/2014/main" id="{7FEF47F3-611A-457A-AE84-22AEA32F44BF}"/>
                </a:ext>
              </a:extLst>
            </p:cNvPr>
            <p:cNvSpPr/>
            <p:nvPr/>
          </p:nvSpPr>
          <p:spPr>
            <a:xfrm>
              <a:off x="4201825" y="2665025"/>
              <a:ext cx="900700" cy="1326850"/>
            </a:xfrm>
            <a:custGeom>
              <a:avLst/>
              <a:gdLst/>
              <a:ahLst/>
              <a:cxnLst/>
              <a:rect l="l" t="t" r="r" b="b"/>
              <a:pathLst>
                <a:path w="36028" h="53074" extrusionOk="0">
                  <a:moveTo>
                    <a:pt x="19585" y="0"/>
                  </a:moveTo>
                  <a:cubicBezTo>
                    <a:pt x="17319" y="0"/>
                    <a:pt x="14489" y="626"/>
                    <a:pt x="12410" y="3193"/>
                  </a:cubicBezTo>
                  <a:cubicBezTo>
                    <a:pt x="8353" y="8205"/>
                    <a:pt x="0" y="50925"/>
                    <a:pt x="0" y="50925"/>
                  </a:cubicBezTo>
                  <a:lnTo>
                    <a:pt x="6683" y="53073"/>
                  </a:lnTo>
                  <a:lnTo>
                    <a:pt x="21188" y="14861"/>
                  </a:lnTo>
                  <a:cubicBezTo>
                    <a:pt x="21188" y="14861"/>
                    <a:pt x="25354" y="17239"/>
                    <a:pt x="29111" y="17239"/>
                  </a:cubicBezTo>
                  <a:cubicBezTo>
                    <a:pt x="31782" y="17239"/>
                    <a:pt x="34245" y="16038"/>
                    <a:pt x="34859" y="11929"/>
                  </a:cubicBezTo>
                  <a:cubicBezTo>
                    <a:pt x="36027" y="4101"/>
                    <a:pt x="23389" y="568"/>
                    <a:pt x="23389" y="568"/>
                  </a:cubicBezTo>
                  <a:cubicBezTo>
                    <a:pt x="23389" y="568"/>
                    <a:pt x="21742" y="0"/>
                    <a:pt x="19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218;p57">
              <a:extLst>
                <a:ext uri="{FF2B5EF4-FFF2-40B4-BE49-F238E27FC236}">
                  <a16:creationId xmlns:a16="http://schemas.microsoft.com/office/drawing/2014/main" id="{180CD34F-D3BA-4D71-8278-A38E90DD09AA}"/>
                </a:ext>
              </a:extLst>
            </p:cNvPr>
            <p:cNvSpPr/>
            <p:nvPr/>
          </p:nvSpPr>
          <p:spPr>
            <a:xfrm>
              <a:off x="3971100" y="3989500"/>
              <a:ext cx="361925" cy="404975"/>
            </a:xfrm>
            <a:custGeom>
              <a:avLst/>
              <a:gdLst/>
              <a:ahLst/>
              <a:cxnLst/>
              <a:rect l="l" t="t" r="r" b="b"/>
              <a:pathLst>
                <a:path w="14477" h="16199" extrusionOk="0">
                  <a:moveTo>
                    <a:pt x="9887" y="1"/>
                  </a:moveTo>
                  <a:cubicBezTo>
                    <a:pt x="9887" y="1"/>
                    <a:pt x="6633" y="5789"/>
                    <a:pt x="3318" y="9781"/>
                  </a:cubicBezTo>
                  <a:cubicBezTo>
                    <a:pt x="1" y="13776"/>
                    <a:pt x="1426" y="16199"/>
                    <a:pt x="4084" y="16199"/>
                  </a:cubicBezTo>
                  <a:cubicBezTo>
                    <a:pt x="4758" y="16199"/>
                    <a:pt x="5513" y="16043"/>
                    <a:pt x="6289" y="15716"/>
                  </a:cubicBezTo>
                  <a:cubicBezTo>
                    <a:pt x="10121" y="14104"/>
                    <a:pt x="12282" y="9333"/>
                    <a:pt x="13380" y="7988"/>
                  </a:cubicBezTo>
                  <a:cubicBezTo>
                    <a:pt x="14476" y="6643"/>
                    <a:pt x="14290" y="1126"/>
                    <a:pt x="14290" y="1126"/>
                  </a:cubicBezTo>
                  <a:lnTo>
                    <a:pt x="14290" y="1126"/>
                  </a:lnTo>
                  <a:cubicBezTo>
                    <a:pt x="13905" y="1164"/>
                    <a:pt x="13553" y="1181"/>
                    <a:pt x="13229" y="1181"/>
                  </a:cubicBezTo>
                  <a:cubicBezTo>
                    <a:pt x="10522" y="1181"/>
                    <a:pt x="988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19;p57">
              <a:extLst>
                <a:ext uri="{FF2B5EF4-FFF2-40B4-BE49-F238E27FC236}">
                  <a16:creationId xmlns:a16="http://schemas.microsoft.com/office/drawing/2014/main" id="{9762DF34-58AC-40F5-800C-C35DCC20B739}"/>
                </a:ext>
              </a:extLst>
            </p:cNvPr>
            <p:cNvSpPr/>
            <p:nvPr/>
          </p:nvSpPr>
          <p:spPr>
            <a:xfrm>
              <a:off x="4675025" y="994975"/>
              <a:ext cx="284575" cy="272700"/>
            </a:xfrm>
            <a:custGeom>
              <a:avLst/>
              <a:gdLst/>
              <a:ahLst/>
              <a:cxnLst/>
              <a:rect l="l" t="t" r="r" b="b"/>
              <a:pathLst>
                <a:path w="11383" h="10908" extrusionOk="0">
                  <a:moveTo>
                    <a:pt x="5689" y="1"/>
                  </a:moveTo>
                  <a:cubicBezTo>
                    <a:pt x="3123" y="1"/>
                    <a:pt x="908" y="1800"/>
                    <a:pt x="366" y="4285"/>
                  </a:cubicBezTo>
                  <a:cubicBezTo>
                    <a:pt x="315" y="4517"/>
                    <a:pt x="280" y="4752"/>
                    <a:pt x="260" y="4987"/>
                  </a:cubicBezTo>
                  <a:cubicBezTo>
                    <a:pt x="0" y="7989"/>
                    <a:pt x="2223" y="10630"/>
                    <a:pt x="5225" y="10887"/>
                  </a:cubicBezTo>
                  <a:cubicBezTo>
                    <a:pt x="5384" y="10901"/>
                    <a:pt x="5542" y="10908"/>
                    <a:pt x="5699" y="10908"/>
                  </a:cubicBezTo>
                  <a:cubicBezTo>
                    <a:pt x="8499" y="10908"/>
                    <a:pt x="10880" y="8765"/>
                    <a:pt x="11125" y="5922"/>
                  </a:cubicBezTo>
                  <a:cubicBezTo>
                    <a:pt x="11383" y="2921"/>
                    <a:pt x="9161" y="279"/>
                    <a:pt x="6160" y="21"/>
                  </a:cubicBezTo>
                  <a:cubicBezTo>
                    <a:pt x="6002" y="7"/>
                    <a:pt x="5845" y="1"/>
                    <a:pt x="5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20;p57">
              <a:extLst>
                <a:ext uri="{FF2B5EF4-FFF2-40B4-BE49-F238E27FC236}">
                  <a16:creationId xmlns:a16="http://schemas.microsoft.com/office/drawing/2014/main" id="{40788DB4-7AC7-4730-B2F2-9715294AF7EE}"/>
                </a:ext>
              </a:extLst>
            </p:cNvPr>
            <p:cNvSpPr/>
            <p:nvPr/>
          </p:nvSpPr>
          <p:spPr>
            <a:xfrm>
              <a:off x="4675025" y="1102075"/>
              <a:ext cx="198325" cy="165625"/>
            </a:xfrm>
            <a:custGeom>
              <a:avLst/>
              <a:gdLst/>
              <a:ahLst/>
              <a:cxnLst/>
              <a:rect l="l" t="t" r="r" b="b"/>
              <a:pathLst>
                <a:path w="7933" h="6625" extrusionOk="0">
                  <a:moveTo>
                    <a:pt x="366" y="1"/>
                  </a:moveTo>
                  <a:cubicBezTo>
                    <a:pt x="315" y="233"/>
                    <a:pt x="280" y="468"/>
                    <a:pt x="260" y="703"/>
                  </a:cubicBezTo>
                  <a:cubicBezTo>
                    <a:pt x="0" y="3705"/>
                    <a:pt x="2223" y="6346"/>
                    <a:pt x="5225" y="6603"/>
                  </a:cubicBezTo>
                  <a:cubicBezTo>
                    <a:pt x="5383" y="6617"/>
                    <a:pt x="5541" y="6624"/>
                    <a:pt x="5698" y="6624"/>
                  </a:cubicBezTo>
                  <a:cubicBezTo>
                    <a:pt x="6467" y="6624"/>
                    <a:pt x="7229" y="6460"/>
                    <a:pt x="7932" y="6143"/>
                  </a:cubicBezTo>
                  <a:cubicBezTo>
                    <a:pt x="6478" y="1302"/>
                    <a:pt x="2061" y="234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221;p57">
              <a:extLst>
                <a:ext uri="{FF2B5EF4-FFF2-40B4-BE49-F238E27FC236}">
                  <a16:creationId xmlns:a16="http://schemas.microsoft.com/office/drawing/2014/main" id="{F6F791C8-6E27-4A22-BBED-52E8057B78B8}"/>
                </a:ext>
              </a:extLst>
            </p:cNvPr>
            <p:cNvSpPr/>
            <p:nvPr/>
          </p:nvSpPr>
          <p:spPr>
            <a:xfrm>
              <a:off x="4370150" y="1433600"/>
              <a:ext cx="119225" cy="319200"/>
            </a:xfrm>
            <a:custGeom>
              <a:avLst/>
              <a:gdLst/>
              <a:ahLst/>
              <a:cxnLst/>
              <a:rect l="l" t="t" r="r" b="b"/>
              <a:pathLst>
                <a:path w="4769" h="12768" extrusionOk="0">
                  <a:moveTo>
                    <a:pt x="390" y="1"/>
                  </a:moveTo>
                  <a:cubicBezTo>
                    <a:pt x="237" y="1"/>
                    <a:pt x="103" y="45"/>
                    <a:pt x="0" y="140"/>
                  </a:cubicBezTo>
                  <a:cubicBezTo>
                    <a:pt x="0" y="140"/>
                    <a:pt x="303" y="4499"/>
                    <a:pt x="1448" y="6908"/>
                  </a:cubicBezTo>
                  <a:cubicBezTo>
                    <a:pt x="2714" y="9566"/>
                    <a:pt x="3564" y="9998"/>
                    <a:pt x="3362" y="12768"/>
                  </a:cubicBezTo>
                  <a:cubicBezTo>
                    <a:pt x="3362" y="12768"/>
                    <a:pt x="4768" y="11406"/>
                    <a:pt x="4538" y="9984"/>
                  </a:cubicBezTo>
                  <a:cubicBezTo>
                    <a:pt x="4307" y="8562"/>
                    <a:pt x="1952" y="4888"/>
                    <a:pt x="2497" y="3140"/>
                  </a:cubicBezTo>
                  <a:cubicBezTo>
                    <a:pt x="2964" y="1637"/>
                    <a:pt x="1324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22;p57">
              <a:extLst>
                <a:ext uri="{FF2B5EF4-FFF2-40B4-BE49-F238E27FC236}">
                  <a16:creationId xmlns:a16="http://schemas.microsoft.com/office/drawing/2014/main" id="{F0C15BEC-D1F2-4DE5-9CA9-F4EA186C336A}"/>
                </a:ext>
              </a:extLst>
            </p:cNvPr>
            <p:cNvSpPr/>
            <p:nvPr/>
          </p:nvSpPr>
          <p:spPr>
            <a:xfrm>
              <a:off x="4361500" y="1112650"/>
              <a:ext cx="540500" cy="493975"/>
            </a:xfrm>
            <a:custGeom>
              <a:avLst/>
              <a:gdLst/>
              <a:ahLst/>
              <a:cxnLst/>
              <a:rect l="l" t="t" r="r" b="b"/>
              <a:pathLst>
                <a:path w="21620" h="19759" extrusionOk="0">
                  <a:moveTo>
                    <a:pt x="10882" y="0"/>
                  </a:moveTo>
                  <a:cubicBezTo>
                    <a:pt x="10741" y="0"/>
                    <a:pt x="10598" y="3"/>
                    <a:pt x="10454" y="8"/>
                  </a:cubicBezTo>
                  <a:cubicBezTo>
                    <a:pt x="4349" y="229"/>
                    <a:pt x="1635" y="2981"/>
                    <a:pt x="735" y="5904"/>
                  </a:cubicBezTo>
                  <a:cubicBezTo>
                    <a:pt x="354" y="7137"/>
                    <a:pt x="1" y="9778"/>
                    <a:pt x="136" y="11091"/>
                  </a:cubicBezTo>
                  <a:cubicBezTo>
                    <a:pt x="260" y="12293"/>
                    <a:pt x="399" y="13452"/>
                    <a:pt x="552" y="14569"/>
                  </a:cubicBezTo>
                  <a:cubicBezTo>
                    <a:pt x="959" y="17545"/>
                    <a:pt x="3508" y="19759"/>
                    <a:pt x="6511" y="19759"/>
                  </a:cubicBezTo>
                  <a:lnTo>
                    <a:pt x="15428" y="19759"/>
                  </a:lnTo>
                  <a:cubicBezTo>
                    <a:pt x="18703" y="19759"/>
                    <a:pt x="21369" y="17138"/>
                    <a:pt x="21442" y="13862"/>
                  </a:cubicBezTo>
                  <a:cubicBezTo>
                    <a:pt x="21444" y="13841"/>
                    <a:pt x="21444" y="13818"/>
                    <a:pt x="21444" y="13796"/>
                  </a:cubicBezTo>
                  <a:cubicBezTo>
                    <a:pt x="21620" y="6224"/>
                    <a:pt x="17816" y="0"/>
                    <a:pt x="10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23;p57">
              <a:extLst>
                <a:ext uri="{FF2B5EF4-FFF2-40B4-BE49-F238E27FC236}">
                  <a16:creationId xmlns:a16="http://schemas.microsoft.com/office/drawing/2014/main" id="{C286AC79-AA4C-4D60-AE00-4330AD5207FE}"/>
                </a:ext>
              </a:extLst>
            </p:cNvPr>
            <p:cNvSpPr/>
            <p:nvPr/>
          </p:nvSpPr>
          <p:spPr>
            <a:xfrm>
              <a:off x="4612625" y="1615425"/>
              <a:ext cx="167300" cy="200150"/>
            </a:xfrm>
            <a:custGeom>
              <a:avLst/>
              <a:gdLst/>
              <a:ahLst/>
              <a:cxnLst/>
              <a:rect l="l" t="t" r="r" b="b"/>
              <a:pathLst>
                <a:path w="6692" h="8006" extrusionOk="0">
                  <a:moveTo>
                    <a:pt x="5550" y="0"/>
                  </a:moveTo>
                  <a:cubicBezTo>
                    <a:pt x="5055" y="0"/>
                    <a:pt x="4456" y="170"/>
                    <a:pt x="3834" y="408"/>
                  </a:cubicBezTo>
                  <a:cubicBezTo>
                    <a:pt x="2925" y="750"/>
                    <a:pt x="1965" y="1243"/>
                    <a:pt x="1209" y="1552"/>
                  </a:cubicBezTo>
                  <a:cubicBezTo>
                    <a:pt x="494" y="1848"/>
                    <a:pt x="1" y="2083"/>
                    <a:pt x="1" y="2083"/>
                  </a:cubicBezTo>
                  <a:lnTo>
                    <a:pt x="319" y="3866"/>
                  </a:lnTo>
                  <a:lnTo>
                    <a:pt x="677" y="5879"/>
                  </a:lnTo>
                  <a:lnTo>
                    <a:pt x="984" y="7620"/>
                  </a:lnTo>
                  <a:cubicBezTo>
                    <a:pt x="1471" y="7895"/>
                    <a:pt x="1996" y="8005"/>
                    <a:pt x="2523" y="8005"/>
                  </a:cubicBezTo>
                  <a:cubicBezTo>
                    <a:pt x="3103" y="8005"/>
                    <a:pt x="3685" y="7872"/>
                    <a:pt x="4222" y="7680"/>
                  </a:cubicBezTo>
                  <a:cubicBezTo>
                    <a:pt x="5602" y="7188"/>
                    <a:pt x="6691" y="6310"/>
                    <a:pt x="6691" y="6310"/>
                  </a:cubicBezTo>
                  <a:lnTo>
                    <a:pt x="6679" y="6170"/>
                  </a:lnTo>
                  <a:lnTo>
                    <a:pt x="6625" y="5510"/>
                  </a:lnTo>
                  <a:lnTo>
                    <a:pt x="6264" y="1065"/>
                  </a:lnTo>
                  <a:lnTo>
                    <a:pt x="6189" y="133"/>
                  </a:lnTo>
                  <a:cubicBezTo>
                    <a:pt x="6007" y="40"/>
                    <a:pt x="5791" y="0"/>
                    <a:pt x="5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24;p57">
              <a:extLst>
                <a:ext uri="{FF2B5EF4-FFF2-40B4-BE49-F238E27FC236}">
                  <a16:creationId xmlns:a16="http://schemas.microsoft.com/office/drawing/2014/main" id="{A6F4DA46-C49F-4182-8378-22D99382856C}"/>
                </a:ext>
              </a:extLst>
            </p:cNvPr>
            <p:cNvSpPr/>
            <p:nvPr/>
          </p:nvSpPr>
          <p:spPr>
            <a:xfrm>
              <a:off x="4612675" y="1643650"/>
              <a:ext cx="122975" cy="118800"/>
            </a:xfrm>
            <a:custGeom>
              <a:avLst/>
              <a:gdLst/>
              <a:ahLst/>
              <a:cxnLst/>
              <a:rect l="l" t="t" r="r" b="b"/>
              <a:pathLst>
                <a:path w="4919" h="4752" extrusionOk="0">
                  <a:moveTo>
                    <a:pt x="4919" y="0"/>
                  </a:moveTo>
                  <a:lnTo>
                    <a:pt x="1207" y="423"/>
                  </a:lnTo>
                  <a:cubicBezTo>
                    <a:pt x="490" y="719"/>
                    <a:pt x="1" y="955"/>
                    <a:pt x="1" y="955"/>
                  </a:cubicBezTo>
                  <a:lnTo>
                    <a:pt x="675" y="4751"/>
                  </a:lnTo>
                  <a:cubicBezTo>
                    <a:pt x="3187" y="3842"/>
                    <a:pt x="4919" y="0"/>
                    <a:pt x="4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25;p57">
              <a:extLst>
                <a:ext uri="{FF2B5EF4-FFF2-40B4-BE49-F238E27FC236}">
                  <a16:creationId xmlns:a16="http://schemas.microsoft.com/office/drawing/2014/main" id="{1E179B2F-BD39-4137-95EC-8C1C579B0C0F}"/>
                </a:ext>
              </a:extLst>
            </p:cNvPr>
            <p:cNvSpPr/>
            <p:nvPr/>
          </p:nvSpPr>
          <p:spPr>
            <a:xfrm>
              <a:off x="4390300" y="1298250"/>
              <a:ext cx="422125" cy="419175"/>
            </a:xfrm>
            <a:custGeom>
              <a:avLst/>
              <a:gdLst/>
              <a:ahLst/>
              <a:cxnLst/>
              <a:rect l="l" t="t" r="r" b="b"/>
              <a:pathLst>
                <a:path w="16885" h="16767" extrusionOk="0">
                  <a:moveTo>
                    <a:pt x="13698" y="0"/>
                  </a:moveTo>
                  <a:lnTo>
                    <a:pt x="11331" y="22"/>
                  </a:lnTo>
                  <a:lnTo>
                    <a:pt x="122" y="125"/>
                  </a:lnTo>
                  <a:cubicBezTo>
                    <a:pt x="122" y="125"/>
                    <a:pt x="108" y="293"/>
                    <a:pt x="90" y="598"/>
                  </a:cubicBezTo>
                  <a:cubicBezTo>
                    <a:pt x="53" y="1258"/>
                    <a:pt x="1" y="2558"/>
                    <a:pt x="39" y="4144"/>
                  </a:cubicBezTo>
                  <a:cubicBezTo>
                    <a:pt x="42" y="4264"/>
                    <a:pt x="45" y="4382"/>
                    <a:pt x="50" y="4507"/>
                  </a:cubicBezTo>
                  <a:cubicBezTo>
                    <a:pt x="191" y="8915"/>
                    <a:pt x="1069" y="15231"/>
                    <a:pt x="4828" y="16408"/>
                  </a:cubicBezTo>
                  <a:cubicBezTo>
                    <a:pt x="5627" y="16659"/>
                    <a:pt x="6431" y="16767"/>
                    <a:pt x="7223" y="16767"/>
                  </a:cubicBezTo>
                  <a:cubicBezTo>
                    <a:pt x="7897" y="16767"/>
                    <a:pt x="8563" y="16688"/>
                    <a:pt x="9210" y="16553"/>
                  </a:cubicBezTo>
                  <a:cubicBezTo>
                    <a:pt x="10554" y="16272"/>
                    <a:pt x="11814" y="15746"/>
                    <a:pt x="12911" y="15161"/>
                  </a:cubicBezTo>
                  <a:cubicBezTo>
                    <a:pt x="13691" y="14742"/>
                    <a:pt x="14440" y="14271"/>
                    <a:pt x="15157" y="13752"/>
                  </a:cubicBezTo>
                  <a:cubicBezTo>
                    <a:pt x="15656" y="13391"/>
                    <a:pt x="16063" y="13064"/>
                    <a:pt x="16347" y="12823"/>
                  </a:cubicBezTo>
                  <a:cubicBezTo>
                    <a:pt x="16654" y="12562"/>
                    <a:pt x="16823" y="12398"/>
                    <a:pt x="16823" y="12398"/>
                  </a:cubicBezTo>
                  <a:cubicBezTo>
                    <a:pt x="16823" y="12398"/>
                    <a:pt x="16885" y="11443"/>
                    <a:pt x="16866" y="10056"/>
                  </a:cubicBezTo>
                  <a:cubicBezTo>
                    <a:pt x="16846" y="8582"/>
                    <a:pt x="16739" y="6621"/>
                    <a:pt x="16376" y="4806"/>
                  </a:cubicBezTo>
                  <a:cubicBezTo>
                    <a:pt x="15943" y="2634"/>
                    <a:pt x="15146" y="670"/>
                    <a:pt x="13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26;p57">
              <a:extLst>
                <a:ext uri="{FF2B5EF4-FFF2-40B4-BE49-F238E27FC236}">
                  <a16:creationId xmlns:a16="http://schemas.microsoft.com/office/drawing/2014/main" id="{F25DA612-8BE9-43A8-8D1C-92CE801D8282}"/>
                </a:ext>
              </a:extLst>
            </p:cNvPr>
            <p:cNvSpPr/>
            <p:nvPr/>
          </p:nvSpPr>
          <p:spPr>
            <a:xfrm>
              <a:off x="4752775" y="1417700"/>
              <a:ext cx="116675" cy="164600"/>
            </a:xfrm>
            <a:custGeom>
              <a:avLst/>
              <a:gdLst/>
              <a:ahLst/>
              <a:cxnLst/>
              <a:rect l="l" t="t" r="r" b="b"/>
              <a:pathLst>
                <a:path w="4667" h="6584" extrusionOk="0">
                  <a:moveTo>
                    <a:pt x="1969" y="0"/>
                  </a:moveTo>
                  <a:cubicBezTo>
                    <a:pt x="848" y="0"/>
                    <a:pt x="1" y="1401"/>
                    <a:pt x="1" y="1401"/>
                  </a:cubicBezTo>
                  <a:lnTo>
                    <a:pt x="452" y="6583"/>
                  </a:lnTo>
                  <a:cubicBezTo>
                    <a:pt x="462" y="6583"/>
                    <a:pt x="472" y="6583"/>
                    <a:pt x="482" y="6583"/>
                  </a:cubicBezTo>
                  <a:cubicBezTo>
                    <a:pt x="3901" y="6583"/>
                    <a:pt x="4667" y="1752"/>
                    <a:pt x="2944" y="377"/>
                  </a:cubicBezTo>
                  <a:cubicBezTo>
                    <a:pt x="2607" y="106"/>
                    <a:pt x="2277" y="0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27;p57">
              <a:extLst>
                <a:ext uri="{FF2B5EF4-FFF2-40B4-BE49-F238E27FC236}">
                  <a16:creationId xmlns:a16="http://schemas.microsoft.com/office/drawing/2014/main" id="{06663050-2B4F-416F-8333-FB3EE9075D4E}"/>
                </a:ext>
              </a:extLst>
            </p:cNvPr>
            <p:cNvSpPr/>
            <p:nvPr/>
          </p:nvSpPr>
          <p:spPr>
            <a:xfrm>
              <a:off x="4382250" y="1293625"/>
              <a:ext cx="430050" cy="191725"/>
            </a:xfrm>
            <a:custGeom>
              <a:avLst/>
              <a:gdLst/>
              <a:ahLst/>
              <a:cxnLst/>
              <a:rect l="l" t="t" r="r" b="b"/>
              <a:pathLst>
                <a:path w="17202" h="7669" extrusionOk="0">
                  <a:moveTo>
                    <a:pt x="13947" y="1"/>
                  </a:moveTo>
                  <a:lnTo>
                    <a:pt x="32" y="128"/>
                  </a:lnTo>
                  <a:cubicBezTo>
                    <a:pt x="32" y="128"/>
                    <a:pt x="18" y="302"/>
                    <a:pt x="0" y="614"/>
                  </a:cubicBezTo>
                  <a:cubicBezTo>
                    <a:pt x="35" y="2097"/>
                    <a:pt x="2635" y="3582"/>
                    <a:pt x="12129" y="3666"/>
                  </a:cubicBezTo>
                  <a:cubicBezTo>
                    <a:pt x="12129" y="3666"/>
                    <a:pt x="12132" y="7669"/>
                    <a:pt x="13768" y="7669"/>
                  </a:cubicBezTo>
                  <a:cubicBezTo>
                    <a:pt x="13842" y="7669"/>
                    <a:pt x="13920" y="7660"/>
                    <a:pt x="14002" y="7643"/>
                  </a:cubicBezTo>
                  <a:cubicBezTo>
                    <a:pt x="14447" y="7548"/>
                    <a:pt x="14885" y="5017"/>
                    <a:pt x="16695" y="4898"/>
                  </a:cubicBezTo>
                  <a:cubicBezTo>
                    <a:pt x="17202" y="753"/>
                    <a:pt x="15416" y="675"/>
                    <a:pt x="13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28;p57">
              <a:extLst>
                <a:ext uri="{FF2B5EF4-FFF2-40B4-BE49-F238E27FC236}">
                  <a16:creationId xmlns:a16="http://schemas.microsoft.com/office/drawing/2014/main" id="{BC4C4DF7-8C2A-4E9A-B920-77D75449FB95}"/>
                </a:ext>
              </a:extLst>
            </p:cNvPr>
            <p:cNvSpPr/>
            <p:nvPr/>
          </p:nvSpPr>
          <p:spPr>
            <a:xfrm>
              <a:off x="4676925" y="1383775"/>
              <a:ext cx="118150" cy="312650"/>
            </a:xfrm>
            <a:custGeom>
              <a:avLst/>
              <a:gdLst/>
              <a:ahLst/>
              <a:cxnLst/>
              <a:rect l="l" t="t" r="r" b="b"/>
              <a:pathLst>
                <a:path w="4726" h="12506" extrusionOk="0">
                  <a:moveTo>
                    <a:pt x="870" y="1"/>
                  </a:moveTo>
                  <a:cubicBezTo>
                    <a:pt x="715" y="1"/>
                    <a:pt x="573" y="50"/>
                    <a:pt x="458" y="157"/>
                  </a:cubicBezTo>
                  <a:cubicBezTo>
                    <a:pt x="458" y="157"/>
                    <a:pt x="1" y="4378"/>
                    <a:pt x="1406" y="6646"/>
                  </a:cubicBezTo>
                  <a:cubicBezTo>
                    <a:pt x="2811" y="8914"/>
                    <a:pt x="4079" y="9767"/>
                    <a:pt x="3319" y="12505"/>
                  </a:cubicBezTo>
                  <a:cubicBezTo>
                    <a:pt x="3319" y="12505"/>
                    <a:pt x="4726" y="11143"/>
                    <a:pt x="4495" y="9721"/>
                  </a:cubicBezTo>
                  <a:cubicBezTo>
                    <a:pt x="4263" y="8299"/>
                    <a:pt x="1909" y="4627"/>
                    <a:pt x="2453" y="2878"/>
                  </a:cubicBezTo>
                  <a:cubicBezTo>
                    <a:pt x="2912" y="1404"/>
                    <a:pt x="1700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229;p57">
              <a:extLst>
                <a:ext uri="{FF2B5EF4-FFF2-40B4-BE49-F238E27FC236}">
                  <a16:creationId xmlns:a16="http://schemas.microsoft.com/office/drawing/2014/main" id="{55C3B1B0-9DC5-4B08-993E-E5AE3E23B2AA}"/>
                </a:ext>
              </a:extLst>
            </p:cNvPr>
            <p:cNvSpPr/>
            <p:nvPr/>
          </p:nvSpPr>
          <p:spPr>
            <a:xfrm>
              <a:off x="4751600" y="1821075"/>
              <a:ext cx="525875" cy="623525"/>
            </a:xfrm>
            <a:custGeom>
              <a:avLst/>
              <a:gdLst/>
              <a:ahLst/>
              <a:cxnLst/>
              <a:rect l="l" t="t" r="r" b="b"/>
              <a:pathLst>
                <a:path w="21035" h="24941" extrusionOk="0">
                  <a:moveTo>
                    <a:pt x="10027" y="0"/>
                  </a:moveTo>
                  <a:cubicBezTo>
                    <a:pt x="7122" y="4880"/>
                    <a:pt x="9493" y="11544"/>
                    <a:pt x="9493" y="11544"/>
                  </a:cubicBezTo>
                  <a:lnTo>
                    <a:pt x="12989" y="19403"/>
                  </a:lnTo>
                  <a:cubicBezTo>
                    <a:pt x="9929" y="20226"/>
                    <a:pt x="705" y="21451"/>
                    <a:pt x="705" y="21451"/>
                  </a:cubicBezTo>
                  <a:lnTo>
                    <a:pt x="0" y="24941"/>
                  </a:lnTo>
                  <a:lnTo>
                    <a:pt x="17672" y="24941"/>
                  </a:lnTo>
                  <a:cubicBezTo>
                    <a:pt x="19671" y="24941"/>
                    <a:pt x="21035" y="22920"/>
                    <a:pt x="20292" y="21064"/>
                  </a:cubicBezTo>
                  <a:cubicBezTo>
                    <a:pt x="16089" y="10571"/>
                    <a:pt x="10027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30;p57">
              <a:extLst>
                <a:ext uri="{FF2B5EF4-FFF2-40B4-BE49-F238E27FC236}">
                  <a16:creationId xmlns:a16="http://schemas.microsoft.com/office/drawing/2014/main" id="{5AFBD283-DC41-447E-B05B-4295FB057BBA}"/>
                </a:ext>
              </a:extLst>
            </p:cNvPr>
            <p:cNvSpPr/>
            <p:nvPr/>
          </p:nvSpPr>
          <p:spPr>
            <a:xfrm>
              <a:off x="4507950" y="2345925"/>
              <a:ext cx="286625" cy="98925"/>
            </a:xfrm>
            <a:custGeom>
              <a:avLst/>
              <a:gdLst/>
              <a:ahLst/>
              <a:cxnLst/>
              <a:rect l="l" t="t" r="r" b="b"/>
              <a:pathLst>
                <a:path w="11465" h="3957" extrusionOk="0">
                  <a:moveTo>
                    <a:pt x="7409" y="0"/>
                  </a:moveTo>
                  <a:cubicBezTo>
                    <a:pt x="6885" y="0"/>
                    <a:pt x="6339" y="48"/>
                    <a:pt x="5814" y="174"/>
                  </a:cubicBezTo>
                  <a:cubicBezTo>
                    <a:pt x="3663" y="692"/>
                    <a:pt x="1" y="2006"/>
                    <a:pt x="1" y="3956"/>
                  </a:cubicBezTo>
                  <a:lnTo>
                    <a:pt x="9746" y="3956"/>
                  </a:lnTo>
                  <a:cubicBezTo>
                    <a:pt x="9746" y="3956"/>
                    <a:pt x="11465" y="2213"/>
                    <a:pt x="10451" y="457"/>
                  </a:cubicBezTo>
                  <a:cubicBezTo>
                    <a:pt x="10451" y="457"/>
                    <a:pt x="9031" y="0"/>
                    <a:pt x="7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31;p57">
              <a:extLst>
                <a:ext uri="{FF2B5EF4-FFF2-40B4-BE49-F238E27FC236}">
                  <a16:creationId xmlns:a16="http://schemas.microsoft.com/office/drawing/2014/main" id="{027B75E3-39DF-4BBB-BFC2-625509DD16E9}"/>
                </a:ext>
              </a:extLst>
            </p:cNvPr>
            <p:cNvSpPr/>
            <p:nvPr/>
          </p:nvSpPr>
          <p:spPr>
            <a:xfrm>
              <a:off x="3977800" y="1762425"/>
              <a:ext cx="476525" cy="607125"/>
            </a:xfrm>
            <a:custGeom>
              <a:avLst/>
              <a:gdLst/>
              <a:ahLst/>
              <a:cxnLst/>
              <a:rect l="l" t="t" r="r" b="b"/>
              <a:pathLst>
                <a:path w="19061" h="24285" extrusionOk="0">
                  <a:moveTo>
                    <a:pt x="3346" y="0"/>
                  </a:moveTo>
                  <a:lnTo>
                    <a:pt x="0" y="975"/>
                  </a:lnTo>
                  <a:cubicBezTo>
                    <a:pt x="0" y="975"/>
                    <a:pt x="459" y="12763"/>
                    <a:pt x="3558" y="19174"/>
                  </a:cubicBezTo>
                  <a:cubicBezTo>
                    <a:pt x="5466" y="23119"/>
                    <a:pt x="7503" y="24285"/>
                    <a:pt x="9277" y="24285"/>
                  </a:cubicBezTo>
                  <a:cubicBezTo>
                    <a:pt x="10367" y="24285"/>
                    <a:pt x="11358" y="23845"/>
                    <a:pt x="12158" y="23339"/>
                  </a:cubicBezTo>
                  <a:cubicBezTo>
                    <a:pt x="13962" y="22200"/>
                    <a:pt x="17539" y="15224"/>
                    <a:pt x="17539" y="15224"/>
                  </a:cubicBezTo>
                  <a:cubicBezTo>
                    <a:pt x="17539" y="15224"/>
                    <a:pt x="19060" y="7866"/>
                    <a:pt x="16686" y="2501"/>
                  </a:cubicBezTo>
                  <a:cubicBezTo>
                    <a:pt x="16686" y="2501"/>
                    <a:pt x="12665" y="12963"/>
                    <a:pt x="8961" y="17901"/>
                  </a:cubicBezTo>
                  <a:cubicBezTo>
                    <a:pt x="6107" y="12219"/>
                    <a:pt x="3346" y="0"/>
                    <a:pt x="3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32;p57">
              <a:extLst>
                <a:ext uri="{FF2B5EF4-FFF2-40B4-BE49-F238E27FC236}">
                  <a16:creationId xmlns:a16="http://schemas.microsoft.com/office/drawing/2014/main" id="{D48E250A-AA08-473C-A59F-96AE8A8757D5}"/>
                </a:ext>
              </a:extLst>
            </p:cNvPr>
            <p:cNvSpPr/>
            <p:nvPr/>
          </p:nvSpPr>
          <p:spPr>
            <a:xfrm>
              <a:off x="3907925" y="1520925"/>
              <a:ext cx="192700" cy="265900"/>
            </a:xfrm>
            <a:custGeom>
              <a:avLst/>
              <a:gdLst/>
              <a:ahLst/>
              <a:cxnLst/>
              <a:rect l="l" t="t" r="r" b="b"/>
              <a:pathLst>
                <a:path w="7708" h="10636" extrusionOk="0">
                  <a:moveTo>
                    <a:pt x="3408" y="0"/>
                  </a:moveTo>
                  <a:cubicBezTo>
                    <a:pt x="3214" y="0"/>
                    <a:pt x="3010" y="25"/>
                    <a:pt x="2795" y="79"/>
                  </a:cubicBezTo>
                  <a:cubicBezTo>
                    <a:pt x="1" y="777"/>
                    <a:pt x="136" y="7048"/>
                    <a:pt x="2795" y="10635"/>
                  </a:cubicBezTo>
                  <a:cubicBezTo>
                    <a:pt x="3981" y="10257"/>
                    <a:pt x="4966" y="10253"/>
                    <a:pt x="6141" y="9660"/>
                  </a:cubicBezTo>
                  <a:cubicBezTo>
                    <a:pt x="6616" y="9137"/>
                    <a:pt x="7262" y="7097"/>
                    <a:pt x="7468" y="6273"/>
                  </a:cubicBezTo>
                  <a:cubicBezTo>
                    <a:pt x="7707" y="5316"/>
                    <a:pt x="6619" y="3779"/>
                    <a:pt x="6619" y="3779"/>
                  </a:cubicBezTo>
                  <a:cubicBezTo>
                    <a:pt x="6619" y="3779"/>
                    <a:pt x="5800" y="0"/>
                    <a:pt x="3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33;p57">
              <a:extLst>
                <a:ext uri="{FF2B5EF4-FFF2-40B4-BE49-F238E27FC236}">
                  <a16:creationId xmlns:a16="http://schemas.microsoft.com/office/drawing/2014/main" id="{16B2CAF7-5131-47B4-AB98-1E6A783A3339}"/>
                </a:ext>
              </a:extLst>
            </p:cNvPr>
            <p:cNvSpPr/>
            <p:nvPr/>
          </p:nvSpPr>
          <p:spPr>
            <a:xfrm>
              <a:off x="4458900" y="2228200"/>
              <a:ext cx="433250" cy="216650"/>
            </a:xfrm>
            <a:custGeom>
              <a:avLst/>
              <a:gdLst/>
              <a:ahLst/>
              <a:cxnLst/>
              <a:rect l="l" t="t" r="r" b="b"/>
              <a:pathLst>
                <a:path w="17330" h="8666" extrusionOk="0">
                  <a:moveTo>
                    <a:pt x="0" y="1"/>
                  </a:moveTo>
                  <a:cubicBezTo>
                    <a:pt x="0" y="4787"/>
                    <a:pt x="3879" y="8665"/>
                    <a:pt x="8665" y="8665"/>
                  </a:cubicBezTo>
                  <a:cubicBezTo>
                    <a:pt x="13450" y="8665"/>
                    <a:pt x="17330" y="4787"/>
                    <a:pt x="17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34;p57">
              <a:extLst>
                <a:ext uri="{FF2B5EF4-FFF2-40B4-BE49-F238E27FC236}">
                  <a16:creationId xmlns:a16="http://schemas.microsoft.com/office/drawing/2014/main" id="{834E8443-6238-403C-BA9D-290790A79781}"/>
                </a:ext>
              </a:extLst>
            </p:cNvPr>
            <p:cNvSpPr/>
            <p:nvPr/>
          </p:nvSpPr>
          <p:spPr>
            <a:xfrm>
              <a:off x="1444675" y="2578875"/>
              <a:ext cx="4937650" cy="415500"/>
            </a:xfrm>
            <a:custGeom>
              <a:avLst/>
              <a:gdLst/>
              <a:ahLst/>
              <a:cxnLst/>
              <a:rect l="l" t="t" r="r" b="b"/>
              <a:pathLst>
                <a:path w="197506" h="16620" extrusionOk="0">
                  <a:moveTo>
                    <a:pt x="1" y="0"/>
                  </a:moveTo>
                  <a:lnTo>
                    <a:pt x="1" y="16192"/>
                  </a:lnTo>
                  <a:cubicBezTo>
                    <a:pt x="1" y="16428"/>
                    <a:pt x="191" y="16620"/>
                    <a:pt x="428" y="16620"/>
                  </a:cubicBezTo>
                  <a:lnTo>
                    <a:pt x="197079" y="16620"/>
                  </a:lnTo>
                  <a:cubicBezTo>
                    <a:pt x="197314" y="16620"/>
                    <a:pt x="197506" y="16428"/>
                    <a:pt x="197506" y="16192"/>
                  </a:cubicBezTo>
                  <a:lnTo>
                    <a:pt x="197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35;p57">
              <a:extLst>
                <a:ext uri="{FF2B5EF4-FFF2-40B4-BE49-F238E27FC236}">
                  <a16:creationId xmlns:a16="http://schemas.microsoft.com/office/drawing/2014/main" id="{66C292EE-3086-4EA3-8795-72C51BAAEBAB}"/>
                </a:ext>
              </a:extLst>
            </p:cNvPr>
            <p:cNvSpPr/>
            <p:nvPr/>
          </p:nvSpPr>
          <p:spPr>
            <a:xfrm>
              <a:off x="1297425" y="2444575"/>
              <a:ext cx="5232150" cy="241725"/>
            </a:xfrm>
            <a:custGeom>
              <a:avLst/>
              <a:gdLst/>
              <a:ahLst/>
              <a:cxnLst/>
              <a:rect l="l" t="t" r="r" b="b"/>
              <a:pathLst>
                <a:path w="209286" h="9669" extrusionOk="0">
                  <a:moveTo>
                    <a:pt x="1" y="1"/>
                  </a:moveTo>
                  <a:lnTo>
                    <a:pt x="1" y="9668"/>
                  </a:lnTo>
                  <a:lnTo>
                    <a:pt x="209286" y="9668"/>
                  </a:lnTo>
                  <a:lnTo>
                    <a:pt x="20928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236;p57">
              <a:extLst>
                <a:ext uri="{FF2B5EF4-FFF2-40B4-BE49-F238E27FC236}">
                  <a16:creationId xmlns:a16="http://schemas.microsoft.com/office/drawing/2014/main" id="{020FDFA4-9CF3-476D-AC00-0A2BDD01507D}"/>
                </a:ext>
              </a:extLst>
            </p:cNvPr>
            <p:cNvSpPr/>
            <p:nvPr/>
          </p:nvSpPr>
          <p:spPr>
            <a:xfrm>
              <a:off x="1340475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37;p57">
              <a:extLst>
                <a:ext uri="{FF2B5EF4-FFF2-40B4-BE49-F238E27FC236}">
                  <a16:creationId xmlns:a16="http://schemas.microsoft.com/office/drawing/2014/main" id="{7E633478-B84F-4F38-B018-ABCB771EBD5A}"/>
                </a:ext>
              </a:extLst>
            </p:cNvPr>
            <p:cNvSpPr/>
            <p:nvPr/>
          </p:nvSpPr>
          <p:spPr>
            <a:xfrm>
              <a:off x="1340475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38;p57">
              <a:extLst>
                <a:ext uri="{FF2B5EF4-FFF2-40B4-BE49-F238E27FC236}">
                  <a16:creationId xmlns:a16="http://schemas.microsoft.com/office/drawing/2014/main" id="{E8A48C51-4A8C-4F65-B739-334182D7C601}"/>
                </a:ext>
              </a:extLst>
            </p:cNvPr>
            <p:cNvSpPr/>
            <p:nvPr/>
          </p:nvSpPr>
          <p:spPr>
            <a:xfrm>
              <a:off x="1345925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39;p57">
              <a:extLst>
                <a:ext uri="{FF2B5EF4-FFF2-40B4-BE49-F238E27FC236}">
                  <a16:creationId xmlns:a16="http://schemas.microsoft.com/office/drawing/2014/main" id="{9DA6E18D-DF38-4FFB-B75F-8C76CC2E17E2}"/>
                </a:ext>
              </a:extLst>
            </p:cNvPr>
            <p:cNvSpPr/>
            <p:nvPr/>
          </p:nvSpPr>
          <p:spPr>
            <a:xfrm>
              <a:off x="6254450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40;p57">
              <a:extLst>
                <a:ext uri="{FF2B5EF4-FFF2-40B4-BE49-F238E27FC236}">
                  <a16:creationId xmlns:a16="http://schemas.microsoft.com/office/drawing/2014/main" id="{47810811-981F-47A9-A5C1-162829C58BD0}"/>
                </a:ext>
              </a:extLst>
            </p:cNvPr>
            <p:cNvSpPr/>
            <p:nvPr/>
          </p:nvSpPr>
          <p:spPr>
            <a:xfrm>
              <a:off x="6254450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41;p57">
              <a:extLst>
                <a:ext uri="{FF2B5EF4-FFF2-40B4-BE49-F238E27FC236}">
                  <a16:creationId xmlns:a16="http://schemas.microsoft.com/office/drawing/2014/main" id="{90BCA72E-8A62-416E-8114-AEEAC9D98493}"/>
                </a:ext>
              </a:extLst>
            </p:cNvPr>
            <p:cNvSpPr/>
            <p:nvPr/>
          </p:nvSpPr>
          <p:spPr>
            <a:xfrm>
              <a:off x="6259900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42;p57">
              <a:extLst>
                <a:ext uri="{FF2B5EF4-FFF2-40B4-BE49-F238E27FC236}">
                  <a16:creationId xmlns:a16="http://schemas.microsoft.com/office/drawing/2014/main" id="{16EF4F3E-9C3B-4CEC-9773-F7F869ED707A}"/>
                </a:ext>
              </a:extLst>
            </p:cNvPr>
            <p:cNvSpPr/>
            <p:nvPr/>
          </p:nvSpPr>
          <p:spPr>
            <a:xfrm>
              <a:off x="5217575" y="2177825"/>
              <a:ext cx="219050" cy="266775"/>
            </a:xfrm>
            <a:custGeom>
              <a:avLst/>
              <a:gdLst/>
              <a:ahLst/>
              <a:cxnLst/>
              <a:rect l="l" t="t" r="r" b="b"/>
              <a:pathLst>
                <a:path w="8762" h="10671" extrusionOk="0">
                  <a:moveTo>
                    <a:pt x="1" y="1"/>
                  </a:moveTo>
                  <a:lnTo>
                    <a:pt x="2072" y="10671"/>
                  </a:lnTo>
                  <a:lnTo>
                    <a:pt x="6692" y="10671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43;p57">
              <a:extLst>
                <a:ext uri="{FF2B5EF4-FFF2-40B4-BE49-F238E27FC236}">
                  <a16:creationId xmlns:a16="http://schemas.microsoft.com/office/drawing/2014/main" id="{0C9A00A3-EB49-4C8B-9FE6-8427DF99BCA1}"/>
                </a:ext>
              </a:extLst>
            </p:cNvPr>
            <p:cNvSpPr/>
            <p:nvPr/>
          </p:nvSpPr>
          <p:spPr>
            <a:xfrm>
              <a:off x="2296500" y="2177825"/>
              <a:ext cx="219100" cy="266775"/>
            </a:xfrm>
            <a:custGeom>
              <a:avLst/>
              <a:gdLst/>
              <a:ahLst/>
              <a:cxnLst/>
              <a:rect l="l" t="t" r="r" b="b"/>
              <a:pathLst>
                <a:path w="8764" h="10671" extrusionOk="0">
                  <a:moveTo>
                    <a:pt x="0" y="1"/>
                  </a:moveTo>
                  <a:lnTo>
                    <a:pt x="2071" y="10671"/>
                  </a:lnTo>
                  <a:lnTo>
                    <a:pt x="6692" y="10671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334265E1-1481-4C0B-A08E-154A2D583624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829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828;p39">
            <a:extLst>
              <a:ext uri="{FF2B5EF4-FFF2-40B4-BE49-F238E27FC236}">
                <a16:creationId xmlns:a16="http://schemas.microsoft.com/office/drawing/2014/main" id="{B576AE07-2611-4673-A636-30D8C5898124}"/>
              </a:ext>
            </a:extLst>
          </p:cNvPr>
          <p:cNvSpPr/>
          <p:nvPr/>
        </p:nvSpPr>
        <p:spPr>
          <a:xfrm>
            <a:off x="1193231" y="3169430"/>
            <a:ext cx="755700" cy="75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828;p39">
            <a:extLst>
              <a:ext uri="{FF2B5EF4-FFF2-40B4-BE49-F238E27FC236}">
                <a16:creationId xmlns:a16="http://schemas.microsoft.com/office/drawing/2014/main" id="{4C3A592C-A7A8-4337-AAEE-E3A6402D2E93}"/>
              </a:ext>
            </a:extLst>
          </p:cNvPr>
          <p:cNvSpPr/>
          <p:nvPr/>
        </p:nvSpPr>
        <p:spPr>
          <a:xfrm>
            <a:off x="7376971" y="3223929"/>
            <a:ext cx="755700" cy="75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828;p39">
            <a:extLst>
              <a:ext uri="{FF2B5EF4-FFF2-40B4-BE49-F238E27FC236}">
                <a16:creationId xmlns:a16="http://schemas.microsoft.com/office/drawing/2014/main" id="{67358466-8FBA-4123-9D2F-BA7A864AF602}"/>
              </a:ext>
            </a:extLst>
          </p:cNvPr>
          <p:cNvSpPr/>
          <p:nvPr/>
        </p:nvSpPr>
        <p:spPr>
          <a:xfrm>
            <a:off x="4221187" y="3156669"/>
            <a:ext cx="755700" cy="75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828;p39">
            <a:extLst>
              <a:ext uri="{FF2B5EF4-FFF2-40B4-BE49-F238E27FC236}">
                <a16:creationId xmlns:a16="http://schemas.microsoft.com/office/drawing/2014/main" id="{C19A8F3E-AE2C-4EF4-84B0-C2C2E38C4EA9}"/>
              </a:ext>
            </a:extLst>
          </p:cNvPr>
          <p:cNvSpPr/>
          <p:nvPr/>
        </p:nvSpPr>
        <p:spPr>
          <a:xfrm>
            <a:off x="7191094" y="1285358"/>
            <a:ext cx="755700" cy="75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828;p39">
            <a:extLst>
              <a:ext uri="{FF2B5EF4-FFF2-40B4-BE49-F238E27FC236}">
                <a16:creationId xmlns:a16="http://schemas.microsoft.com/office/drawing/2014/main" id="{E473FFA4-B8A4-421A-9EED-D5D54980EDD1}"/>
              </a:ext>
            </a:extLst>
          </p:cNvPr>
          <p:cNvSpPr/>
          <p:nvPr/>
        </p:nvSpPr>
        <p:spPr>
          <a:xfrm>
            <a:off x="4189501" y="1231131"/>
            <a:ext cx="755700" cy="75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0403D-AD0E-4DD6-B97F-6325F609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User experience</a:t>
            </a:r>
          </a:p>
        </p:txBody>
      </p:sp>
      <p:grpSp>
        <p:nvGrpSpPr>
          <p:cNvPr id="11" name="Google Shape;1262;p49">
            <a:extLst>
              <a:ext uri="{FF2B5EF4-FFF2-40B4-BE49-F238E27FC236}">
                <a16:creationId xmlns:a16="http://schemas.microsoft.com/office/drawing/2014/main" id="{1E4FF164-8BBF-4194-BB80-562B09A46B96}"/>
              </a:ext>
            </a:extLst>
          </p:cNvPr>
          <p:cNvGrpSpPr/>
          <p:nvPr/>
        </p:nvGrpSpPr>
        <p:grpSpPr>
          <a:xfrm>
            <a:off x="7537372" y="3426358"/>
            <a:ext cx="387073" cy="385996"/>
            <a:chOff x="1414990" y="2289671"/>
            <a:chExt cx="387073" cy="385996"/>
          </a:xfrm>
        </p:grpSpPr>
        <p:sp>
          <p:nvSpPr>
            <p:cNvPr id="12" name="Google Shape;1263;p49">
              <a:extLst>
                <a:ext uri="{FF2B5EF4-FFF2-40B4-BE49-F238E27FC236}">
                  <a16:creationId xmlns:a16="http://schemas.microsoft.com/office/drawing/2014/main" id="{E407C181-8B80-4EC8-8790-F175F7D8AEB3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4;p49">
              <a:extLst>
                <a:ext uri="{FF2B5EF4-FFF2-40B4-BE49-F238E27FC236}">
                  <a16:creationId xmlns:a16="http://schemas.microsoft.com/office/drawing/2014/main" id="{A63209F0-6055-4912-A9AF-5E767D0134B1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5;p49">
              <a:extLst>
                <a:ext uri="{FF2B5EF4-FFF2-40B4-BE49-F238E27FC236}">
                  <a16:creationId xmlns:a16="http://schemas.microsoft.com/office/drawing/2014/main" id="{5FA86AF2-4449-416B-A7A7-55CEF9601DE6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6;p49">
              <a:extLst>
                <a:ext uri="{FF2B5EF4-FFF2-40B4-BE49-F238E27FC236}">
                  <a16:creationId xmlns:a16="http://schemas.microsoft.com/office/drawing/2014/main" id="{C5965165-71DA-4997-890F-061CBD547605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7;p49">
              <a:extLst>
                <a:ext uri="{FF2B5EF4-FFF2-40B4-BE49-F238E27FC236}">
                  <a16:creationId xmlns:a16="http://schemas.microsoft.com/office/drawing/2014/main" id="{9D6C2FEF-BF77-4BFB-9484-3C02AD9E3EB9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8;p49">
              <a:extLst>
                <a:ext uri="{FF2B5EF4-FFF2-40B4-BE49-F238E27FC236}">
                  <a16:creationId xmlns:a16="http://schemas.microsoft.com/office/drawing/2014/main" id="{30A293CA-2F53-4F30-8E5A-B4D4E504E838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9;p49">
              <a:extLst>
                <a:ext uri="{FF2B5EF4-FFF2-40B4-BE49-F238E27FC236}">
                  <a16:creationId xmlns:a16="http://schemas.microsoft.com/office/drawing/2014/main" id="{1F7AF355-95E9-4D35-B240-6A9EE7F1AF20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0;p49">
              <a:extLst>
                <a:ext uri="{FF2B5EF4-FFF2-40B4-BE49-F238E27FC236}">
                  <a16:creationId xmlns:a16="http://schemas.microsoft.com/office/drawing/2014/main" id="{13E1090A-C132-4D3D-A408-A34E4CCB8F88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1;p49">
              <a:extLst>
                <a:ext uri="{FF2B5EF4-FFF2-40B4-BE49-F238E27FC236}">
                  <a16:creationId xmlns:a16="http://schemas.microsoft.com/office/drawing/2014/main" id="{75CE76D4-3C25-45EB-8E61-38E4B0095828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2;p49">
              <a:extLst>
                <a:ext uri="{FF2B5EF4-FFF2-40B4-BE49-F238E27FC236}">
                  <a16:creationId xmlns:a16="http://schemas.microsoft.com/office/drawing/2014/main" id="{5BB5EAA1-3172-41E1-B98D-DA915C2E174E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3;p49">
              <a:extLst>
                <a:ext uri="{FF2B5EF4-FFF2-40B4-BE49-F238E27FC236}">
                  <a16:creationId xmlns:a16="http://schemas.microsoft.com/office/drawing/2014/main" id="{F49CE09C-C0C1-4983-A5D2-9502F077D4E2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4;p49">
              <a:extLst>
                <a:ext uri="{FF2B5EF4-FFF2-40B4-BE49-F238E27FC236}">
                  <a16:creationId xmlns:a16="http://schemas.microsoft.com/office/drawing/2014/main" id="{DFF032FF-970F-4A1B-8F0B-9F12916CA25C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5;p49">
              <a:extLst>
                <a:ext uri="{FF2B5EF4-FFF2-40B4-BE49-F238E27FC236}">
                  <a16:creationId xmlns:a16="http://schemas.microsoft.com/office/drawing/2014/main" id="{49590F6E-29F9-4149-909A-452EFC158579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6;p49">
              <a:extLst>
                <a:ext uri="{FF2B5EF4-FFF2-40B4-BE49-F238E27FC236}">
                  <a16:creationId xmlns:a16="http://schemas.microsoft.com/office/drawing/2014/main" id="{45F9E823-C813-4256-8442-0CED4B3E9650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7;p49">
              <a:extLst>
                <a:ext uri="{FF2B5EF4-FFF2-40B4-BE49-F238E27FC236}">
                  <a16:creationId xmlns:a16="http://schemas.microsoft.com/office/drawing/2014/main" id="{8EE62F6F-1A87-4F8E-9C59-E9A5EFA26D4F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;p49">
              <a:extLst>
                <a:ext uri="{FF2B5EF4-FFF2-40B4-BE49-F238E27FC236}">
                  <a16:creationId xmlns:a16="http://schemas.microsoft.com/office/drawing/2014/main" id="{FAFA811D-1772-458B-842D-BBFADD6B254E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;p49">
              <a:extLst>
                <a:ext uri="{FF2B5EF4-FFF2-40B4-BE49-F238E27FC236}">
                  <a16:creationId xmlns:a16="http://schemas.microsoft.com/office/drawing/2014/main" id="{C1AD4B00-66DC-47FB-A1BC-E51C3CAB2AF5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0;p49">
              <a:extLst>
                <a:ext uri="{FF2B5EF4-FFF2-40B4-BE49-F238E27FC236}">
                  <a16:creationId xmlns:a16="http://schemas.microsoft.com/office/drawing/2014/main" id="{E6AC8DAA-3564-44B7-88CA-5FC5ED22FAC8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291;p49">
            <a:extLst>
              <a:ext uri="{FF2B5EF4-FFF2-40B4-BE49-F238E27FC236}">
                <a16:creationId xmlns:a16="http://schemas.microsoft.com/office/drawing/2014/main" id="{46617425-8F9D-4E5A-BB32-67C9E5D5F720}"/>
              </a:ext>
            </a:extLst>
          </p:cNvPr>
          <p:cNvGrpSpPr/>
          <p:nvPr/>
        </p:nvGrpSpPr>
        <p:grpSpPr>
          <a:xfrm>
            <a:off x="1485892" y="3413032"/>
            <a:ext cx="305765" cy="339001"/>
            <a:chOff x="3082217" y="2788586"/>
            <a:chExt cx="288866" cy="320236"/>
          </a:xfrm>
        </p:grpSpPr>
        <p:sp>
          <p:nvSpPr>
            <p:cNvPr id="41" name="Google Shape;1292;p49">
              <a:extLst>
                <a:ext uri="{FF2B5EF4-FFF2-40B4-BE49-F238E27FC236}">
                  <a16:creationId xmlns:a16="http://schemas.microsoft.com/office/drawing/2014/main" id="{3AED63C9-1A6E-43A5-94BF-AB0A9CC3ABC0}"/>
                </a:ext>
              </a:extLst>
            </p:cNvPr>
            <p:cNvSpPr/>
            <p:nvPr/>
          </p:nvSpPr>
          <p:spPr>
            <a:xfrm>
              <a:off x="3082401" y="2867508"/>
              <a:ext cx="275178" cy="241313"/>
            </a:xfrm>
            <a:custGeom>
              <a:avLst/>
              <a:gdLst/>
              <a:ahLst/>
              <a:cxnLst/>
              <a:rect l="l" t="t" r="r" b="b"/>
              <a:pathLst>
                <a:path w="10474" h="9185" extrusionOk="0">
                  <a:moveTo>
                    <a:pt x="3096" y="0"/>
                  </a:moveTo>
                  <a:cubicBezTo>
                    <a:pt x="2877" y="0"/>
                    <a:pt x="2660" y="23"/>
                    <a:pt x="2456" y="78"/>
                  </a:cubicBezTo>
                  <a:cubicBezTo>
                    <a:pt x="1263" y="383"/>
                    <a:pt x="0" y="1666"/>
                    <a:pt x="0" y="3782"/>
                  </a:cubicBezTo>
                  <a:cubicBezTo>
                    <a:pt x="0" y="5217"/>
                    <a:pt x="909" y="7194"/>
                    <a:pt x="2033" y="8311"/>
                  </a:cubicBezTo>
                  <a:cubicBezTo>
                    <a:pt x="2567" y="8845"/>
                    <a:pt x="3142" y="9185"/>
                    <a:pt x="3690" y="9185"/>
                  </a:cubicBezTo>
                  <a:cubicBezTo>
                    <a:pt x="4016" y="9185"/>
                    <a:pt x="4335" y="9136"/>
                    <a:pt x="4641" y="9046"/>
                  </a:cubicBezTo>
                  <a:cubicBezTo>
                    <a:pt x="4835" y="8987"/>
                    <a:pt x="5036" y="8958"/>
                    <a:pt x="5237" y="8958"/>
                  </a:cubicBezTo>
                  <a:cubicBezTo>
                    <a:pt x="5438" y="8958"/>
                    <a:pt x="5639" y="8987"/>
                    <a:pt x="5834" y="9046"/>
                  </a:cubicBezTo>
                  <a:cubicBezTo>
                    <a:pt x="6139" y="9136"/>
                    <a:pt x="6458" y="9185"/>
                    <a:pt x="6784" y="9185"/>
                  </a:cubicBezTo>
                  <a:cubicBezTo>
                    <a:pt x="7304" y="9185"/>
                    <a:pt x="7852" y="8873"/>
                    <a:pt x="8365" y="8387"/>
                  </a:cubicBezTo>
                  <a:cubicBezTo>
                    <a:pt x="9524" y="7277"/>
                    <a:pt x="10474" y="5252"/>
                    <a:pt x="10474" y="3782"/>
                  </a:cubicBezTo>
                  <a:cubicBezTo>
                    <a:pt x="10474" y="1666"/>
                    <a:pt x="9205" y="383"/>
                    <a:pt x="8018" y="78"/>
                  </a:cubicBezTo>
                  <a:cubicBezTo>
                    <a:pt x="7812" y="23"/>
                    <a:pt x="7594" y="0"/>
                    <a:pt x="7375" y="0"/>
                  </a:cubicBezTo>
                  <a:cubicBezTo>
                    <a:pt x="6985" y="0"/>
                    <a:pt x="6592" y="72"/>
                    <a:pt x="6250" y="161"/>
                  </a:cubicBezTo>
                  <a:cubicBezTo>
                    <a:pt x="6139" y="189"/>
                    <a:pt x="6028" y="216"/>
                    <a:pt x="5910" y="237"/>
                  </a:cubicBezTo>
                  <a:cubicBezTo>
                    <a:pt x="5687" y="273"/>
                    <a:pt x="5462" y="291"/>
                    <a:pt x="5238" y="291"/>
                  </a:cubicBezTo>
                  <a:cubicBezTo>
                    <a:pt x="4896" y="291"/>
                    <a:pt x="4555" y="249"/>
                    <a:pt x="4224" y="161"/>
                  </a:cubicBezTo>
                  <a:cubicBezTo>
                    <a:pt x="3882" y="72"/>
                    <a:pt x="3486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3;p49">
              <a:extLst>
                <a:ext uri="{FF2B5EF4-FFF2-40B4-BE49-F238E27FC236}">
                  <a16:creationId xmlns:a16="http://schemas.microsoft.com/office/drawing/2014/main" id="{E7EA989E-1FC5-4C6A-9DB0-37C19A1AF3CE}"/>
                </a:ext>
              </a:extLst>
            </p:cNvPr>
            <p:cNvSpPr/>
            <p:nvPr/>
          </p:nvSpPr>
          <p:spPr>
            <a:xfrm>
              <a:off x="3082217" y="2867508"/>
              <a:ext cx="219980" cy="241313"/>
            </a:xfrm>
            <a:custGeom>
              <a:avLst/>
              <a:gdLst/>
              <a:ahLst/>
              <a:cxnLst/>
              <a:rect l="l" t="t" r="r" b="b"/>
              <a:pathLst>
                <a:path w="8373" h="9185" extrusionOk="0">
                  <a:moveTo>
                    <a:pt x="8372" y="8380"/>
                  </a:moveTo>
                  <a:cubicBezTo>
                    <a:pt x="8369" y="8383"/>
                    <a:pt x="8366" y="8386"/>
                    <a:pt x="8364" y="8389"/>
                  </a:cubicBezTo>
                  <a:lnTo>
                    <a:pt x="8364" y="8389"/>
                  </a:lnTo>
                  <a:cubicBezTo>
                    <a:pt x="8366" y="8388"/>
                    <a:pt x="8369" y="8388"/>
                    <a:pt x="8372" y="8387"/>
                  </a:cubicBezTo>
                  <a:lnTo>
                    <a:pt x="8372" y="8380"/>
                  </a:lnTo>
                  <a:close/>
                  <a:moveTo>
                    <a:pt x="3101" y="0"/>
                  </a:moveTo>
                  <a:cubicBezTo>
                    <a:pt x="2883" y="0"/>
                    <a:pt x="2667" y="23"/>
                    <a:pt x="2463" y="78"/>
                  </a:cubicBezTo>
                  <a:cubicBezTo>
                    <a:pt x="1270" y="383"/>
                    <a:pt x="0" y="1666"/>
                    <a:pt x="0" y="3782"/>
                  </a:cubicBezTo>
                  <a:cubicBezTo>
                    <a:pt x="0" y="5897"/>
                    <a:pt x="1991" y="9185"/>
                    <a:pt x="3697" y="9185"/>
                  </a:cubicBezTo>
                  <a:cubicBezTo>
                    <a:pt x="4023" y="9185"/>
                    <a:pt x="4342" y="9136"/>
                    <a:pt x="4648" y="9046"/>
                  </a:cubicBezTo>
                  <a:cubicBezTo>
                    <a:pt x="4842" y="8987"/>
                    <a:pt x="5043" y="8958"/>
                    <a:pt x="5244" y="8958"/>
                  </a:cubicBezTo>
                  <a:cubicBezTo>
                    <a:pt x="5445" y="8958"/>
                    <a:pt x="5646" y="8987"/>
                    <a:pt x="5841" y="9046"/>
                  </a:cubicBezTo>
                  <a:cubicBezTo>
                    <a:pt x="6146" y="9136"/>
                    <a:pt x="6465" y="9185"/>
                    <a:pt x="6791" y="9185"/>
                  </a:cubicBezTo>
                  <a:cubicBezTo>
                    <a:pt x="7308" y="9185"/>
                    <a:pt x="7860" y="8876"/>
                    <a:pt x="8364" y="8389"/>
                  </a:cubicBezTo>
                  <a:lnTo>
                    <a:pt x="8364" y="8389"/>
                  </a:lnTo>
                  <a:cubicBezTo>
                    <a:pt x="7729" y="8500"/>
                    <a:pt x="7160" y="8547"/>
                    <a:pt x="6651" y="8547"/>
                  </a:cubicBezTo>
                  <a:cubicBezTo>
                    <a:pt x="6029" y="8547"/>
                    <a:pt x="5496" y="8477"/>
                    <a:pt x="5043" y="8366"/>
                  </a:cubicBezTo>
                  <a:cubicBezTo>
                    <a:pt x="3704" y="8033"/>
                    <a:pt x="2705" y="6910"/>
                    <a:pt x="2539" y="5536"/>
                  </a:cubicBezTo>
                  <a:cubicBezTo>
                    <a:pt x="2123" y="2110"/>
                    <a:pt x="4363" y="1111"/>
                    <a:pt x="4363" y="1111"/>
                  </a:cubicBezTo>
                  <a:cubicBezTo>
                    <a:pt x="4682" y="1255"/>
                    <a:pt x="5018" y="1292"/>
                    <a:pt x="5280" y="1292"/>
                  </a:cubicBezTo>
                  <a:cubicBezTo>
                    <a:pt x="5561" y="1292"/>
                    <a:pt x="5757" y="1250"/>
                    <a:pt x="5757" y="1250"/>
                  </a:cubicBezTo>
                  <a:cubicBezTo>
                    <a:pt x="5286" y="778"/>
                    <a:pt x="5917" y="237"/>
                    <a:pt x="5917" y="237"/>
                  </a:cubicBezTo>
                  <a:lnTo>
                    <a:pt x="5917" y="237"/>
                  </a:lnTo>
                  <a:cubicBezTo>
                    <a:pt x="5694" y="273"/>
                    <a:pt x="5469" y="291"/>
                    <a:pt x="5245" y="291"/>
                  </a:cubicBezTo>
                  <a:cubicBezTo>
                    <a:pt x="4903" y="291"/>
                    <a:pt x="4562" y="249"/>
                    <a:pt x="4231" y="161"/>
                  </a:cubicBezTo>
                  <a:cubicBezTo>
                    <a:pt x="3885" y="72"/>
                    <a:pt x="3490" y="0"/>
                    <a:pt x="3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4;p49">
              <a:extLst>
                <a:ext uri="{FF2B5EF4-FFF2-40B4-BE49-F238E27FC236}">
                  <a16:creationId xmlns:a16="http://schemas.microsoft.com/office/drawing/2014/main" id="{C36A659A-7E04-44FA-8E5B-1FA70F395D65}"/>
                </a:ext>
              </a:extLst>
            </p:cNvPr>
            <p:cNvSpPr/>
            <p:nvPr/>
          </p:nvSpPr>
          <p:spPr>
            <a:xfrm>
              <a:off x="3233100" y="2788586"/>
              <a:ext cx="137983" cy="76269"/>
            </a:xfrm>
            <a:custGeom>
              <a:avLst/>
              <a:gdLst/>
              <a:ahLst/>
              <a:cxnLst/>
              <a:rect l="l" t="t" r="r" b="b"/>
              <a:pathLst>
                <a:path w="5252" h="2903" extrusionOk="0">
                  <a:moveTo>
                    <a:pt x="2510" y="1"/>
                  </a:moveTo>
                  <a:cubicBezTo>
                    <a:pt x="2390" y="1"/>
                    <a:pt x="2266" y="5"/>
                    <a:pt x="2137" y="16"/>
                  </a:cubicBezTo>
                  <a:cubicBezTo>
                    <a:pt x="611" y="134"/>
                    <a:pt x="14" y="1896"/>
                    <a:pt x="0" y="1951"/>
                  </a:cubicBezTo>
                  <a:cubicBezTo>
                    <a:pt x="21" y="1944"/>
                    <a:pt x="42" y="1930"/>
                    <a:pt x="63" y="1930"/>
                  </a:cubicBezTo>
                  <a:cubicBezTo>
                    <a:pt x="84" y="1925"/>
                    <a:pt x="107" y="1923"/>
                    <a:pt x="131" y="1923"/>
                  </a:cubicBezTo>
                  <a:cubicBezTo>
                    <a:pt x="619" y="1923"/>
                    <a:pt x="1590" y="2903"/>
                    <a:pt x="2725" y="2903"/>
                  </a:cubicBezTo>
                  <a:cubicBezTo>
                    <a:pt x="2946" y="2903"/>
                    <a:pt x="3174" y="2866"/>
                    <a:pt x="3406" y="2776"/>
                  </a:cubicBezTo>
                  <a:cubicBezTo>
                    <a:pt x="4960" y="2180"/>
                    <a:pt x="5251" y="127"/>
                    <a:pt x="5251" y="127"/>
                  </a:cubicBezTo>
                  <a:lnTo>
                    <a:pt x="5251" y="127"/>
                  </a:lnTo>
                  <a:cubicBezTo>
                    <a:pt x="5067" y="247"/>
                    <a:pt x="4874" y="291"/>
                    <a:pt x="4663" y="291"/>
                  </a:cubicBezTo>
                  <a:cubicBezTo>
                    <a:pt x="4120" y="291"/>
                    <a:pt x="3457" y="1"/>
                    <a:pt x="2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5;p49">
              <a:extLst>
                <a:ext uri="{FF2B5EF4-FFF2-40B4-BE49-F238E27FC236}">
                  <a16:creationId xmlns:a16="http://schemas.microsoft.com/office/drawing/2014/main" id="{60F041FF-EE42-4255-B4C4-54D3F993BFCF}"/>
                </a:ext>
              </a:extLst>
            </p:cNvPr>
            <p:cNvSpPr/>
            <p:nvPr/>
          </p:nvSpPr>
          <p:spPr>
            <a:xfrm>
              <a:off x="3232916" y="2788586"/>
              <a:ext cx="138167" cy="51258"/>
            </a:xfrm>
            <a:custGeom>
              <a:avLst/>
              <a:gdLst/>
              <a:ahLst/>
              <a:cxnLst/>
              <a:rect l="l" t="t" r="r" b="b"/>
              <a:pathLst>
                <a:path w="5259" h="1951" extrusionOk="0">
                  <a:moveTo>
                    <a:pt x="2517" y="1"/>
                  </a:moveTo>
                  <a:cubicBezTo>
                    <a:pt x="2397" y="1"/>
                    <a:pt x="2273" y="5"/>
                    <a:pt x="2144" y="16"/>
                  </a:cubicBezTo>
                  <a:cubicBezTo>
                    <a:pt x="618" y="134"/>
                    <a:pt x="21" y="1896"/>
                    <a:pt x="1" y="1951"/>
                  </a:cubicBezTo>
                  <a:lnTo>
                    <a:pt x="70" y="1923"/>
                  </a:lnTo>
                  <a:cubicBezTo>
                    <a:pt x="403" y="1798"/>
                    <a:pt x="1832" y="1278"/>
                    <a:pt x="2990" y="1278"/>
                  </a:cubicBezTo>
                  <a:cubicBezTo>
                    <a:pt x="4315" y="1278"/>
                    <a:pt x="5258" y="127"/>
                    <a:pt x="5258" y="127"/>
                  </a:cubicBezTo>
                  <a:lnTo>
                    <a:pt x="5258" y="127"/>
                  </a:lnTo>
                  <a:cubicBezTo>
                    <a:pt x="5074" y="247"/>
                    <a:pt x="4881" y="291"/>
                    <a:pt x="4670" y="291"/>
                  </a:cubicBezTo>
                  <a:cubicBezTo>
                    <a:pt x="4127" y="291"/>
                    <a:pt x="3464" y="1"/>
                    <a:pt x="2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6;p49">
              <a:extLst>
                <a:ext uri="{FF2B5EF4-FFF2-40B4-BE49-F238E27FC236}">
                  <a16:creationId xmlns:a16="http://schemas.microsoft.com/office/drawing/2014/main" id="{4F9FF6A6-ED55-491C-9C7F-8D5E5EDE9CA2}"/>
                </a:ext>
              </a:extLst>
            </p:cNvPr>
            <p:cNvSpPr/>
            <p:nvPr/>
          </p:nvSpPr>
          <p:spPr>
            <a:xfrm>
              <a:off x="3293605" y="2915403"/>
              <a:ext cx="38831" cy="55540"/>
            </a:xfrm>
            <a:custGeom>
              <a:avLst/>
              <a:gdLst/>
              <a:ahLst/>
              <a:cxnLst/>
              <a:rect l="l" t="t" r="r" b="b"/>
              <a:pathLst>
                <a:path w="1478" h="2114" extrusionOk="0">
                  <a:moveTo>
                    <a:pt x="674" y="1"/>
                  </a:moveTo>
                  <a:cubicBezTo>
                    <a:pt x="660" y="1"/>
                    <a:pt x="646" y="1"/>
                    <a:pt x="631" y="3"/>
                  </a:cubicBezTo>
                  <a:cubicBezTo>
                    <a:pt x="257" y="44"/>
                    <a:pt x="0" y="544"/>
                    <a:pt x="56" y="1126"/>
                  </a:cubicBezTo>
                  <a:cubicBezTo>
                    <a:pt x="116" y="1687"/>
                    <a:pt x="440" y="2113"/>
                    <a:pt x="804" y="2113"/>
                  </a:cubicBezTo>
                  <a:cubicBezTo>
                    <a:pt x="818" y="2113"/>
                    <a:pt x="832" y="2112"/>
                    <a:pt x="847" y="2111"/>
                  </a:cubicBezTo>
                  <a:cubicBezTo>
                    <a:pt x="1221" y="2076"/>
                    <a:pt x="1478" y="1570"/>
                    <a:pt x="1422" y="987"/>
                  </a:cubicBezTo>
                  <a:cubicBezTo>
                    <a:pt x="1362" y="427"/>
                    <a:pt x="1038" y="1"/>
                    <a:pt x="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7;p49">
              <a:extLst>
                <a:ext uri="{FF2B5EF4-FFF2-40B4-BE49-F238E27FC236}">
                  <a16:creationId xmlns:a16="http://schemas.microsoft.com/office/drawing/2014/main" id="{AE6E4A54-49B5-4168-9801-2C4E4CFD870D}"/>
                </a:ext>
              </a:extLst>
            </p:cNvPr>
            <p:cNvSpPr/>
            <p:nvPr/>
          </p:nvSpPr>
          <p:spPr>
            <a:xfrm>
              <a:off x="3191379" y="2892677"/>
              <a:ext cx="57405" cy="13136"/>
            </a:xfrm>
            <a:custGeom>
              <a:avLst/>
              <a:gdLst/>
              <a:ahLst/>
              <a:cxnLst/>
              <a:rect l="l" t="t" r="r" b="b"/>
              <a:pathLst>
                <a:path w="2185" h="500" extrusionOk="0">
                  <a:moveTo>
                    <a:pt x="0" y="0"/>
                  </a:moveTo>
                  <a:cubicBezTo>
                    <a:pt x="0" y="236"/>
                    <a:pt x="368" y="437"/>
                    <a:pt x="867" y="486"/>
                  </a:cubicBezTo>
                  <a:cubicBezTo>
                    <a:pt x="936" y="500"/>
                    <a:pt x="1013" y="500"/>
                    <a:pt x="1089" y="500"/>
                  </a:cubicBezTo>
                  <a:cubicBezTo>
                    <a:pt x="1165" y="500"/>
                    <a:pt x="1235" y="493"/>
                    <a:pt x="1304" y="486"/>
                  </a:cubicBezTo>
                  <a:cubicBezTo>
                    <a:pt x="1810" y="444"/>
                    <a:pt x="2185" y="243"/>
                    <a:pt x="2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8;p49">
              <a:extLst>
                <a:ext uri="{FF2B5EF4-FFF2-40B4-BE49-F238E27FC236}">
                  <a16:creationId xmlns:a16="http://schemas.microsoft.com/office/drawing/2014/main" id="{42A63E54-F073-4C63-9270-A7247BDF82B5}"/>
                </a:ext>
              </a:extLst>
            </p:cNvPr>
            <p:cNvSpPr/>
            <p:nvPr/>
          </p:nvSpPr>
          <p:spPr>
            <a:xfrm>
              <a:off x="3195320" y="2830070"/>
              <a:ext cx="49708" cy="75560"/>
            </a:xfrm>
            <a:custGeom>
              <a:avLst/>
              <a:gdLst/>
              <a:ahLst/>
              <a:cxnLst/>
              <a:rect l="l" t="t" r="r" b="b"/>
              <a:pathLst>
                <a:path w="1892" h="2876" extrusionOk="0">
                  <a:moveTo>
                    <a:pt x="1586" y="1"/>
                  </a:moveTo>
                  <a:cubicBezTo>
                    <a:pt x="1522" y="1"/>
                    <a:pt x="1457" y="30"/>
                    <a:pt x="1411" y="101"/>
                  </a:cubicBezTo>
                  <a:lnTo>
                    <a:pt x="814" y="1010"/>
                  </a:lnTo>
                  <a:cubicBezTo>
                    <a:pt x="717" y="726"/>
                    <a:pt x="606" y="448"/>
                    <a:pt x="474" y="178"/>
                  </a:cubicBezTo>
                  <a:cubicBezTo>
                    <a:pt x="428" y="100"/>
                    <a:pt x="359" y="68"/>
                    <a:pt x="291" y="68"/>
                  </a:cubicBezTo>
                  <a:cubicBezTo>
                    <a:pt x="144" y="68"/>
                    <a:pt x="1" y="216"/>
                    <a:pt x="86" y="386"/>
                  </a:cubicBezTo>
                  <a:cubicBezTo>
                    <a:pt x="384" y="1017"/>
                    <a:pt x="585" y="1690"/>
                    <a:pt x="676" y="2383"/>
                  </a:cubicBezTo>
                  <a:cubicBezTo>
                    <a:pt x="696" y="2536"/>
                    <a:pt x="710" y="2703"/>
                    <a:pt x="717" y="2869"/>
                  </a:cubicBezTo>
                  <a:cubicBezTo>
                    <a:pt x="786" y="2876"/>
                    <a:pt x="863" y="2876"/>
                    <a:pt x="939" y="2876"/>
                  </a:cubicBezTo>
                  <a:cubicBezTo>
                    <a:pt x="1015" y="2876"/>
                    <a:pt x="1085" y="2876"/>
                    <a:pt x="1154" y="2869"/>
                  </a:cubicBezTo>
                  <a:cubicBezTo>
                    <a:pt x="1147" y="2703"/>
                    <a:pt x="1133" y="2536"/>
                    <a:pt x="1119" y="2383"/>
                  </a:cubicBezTo>
                  <a:cubicBezTo>
                    <a:pt x="1085" y="2106"/>
                    <a:pt x="1036" y="1836"/>
                    <a:pt x="974" y="1572"/>
                  </a:cubicBezTo>
                  <a:lnTo>
                    <a:pt x="1778" y="351"/>
                  </a:lnTo>
                  <a:lnTo>
                    <a:pt x="1778" y="344"/>
                  </a:lnTo>
                  <a:cubicBezTo>
                    <a:pt x="1891" y="173"/>
                    <a:pt x="1740" y="1"/>
                    <a:pt x="15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299;p49">
            <a:extLst>
              <a:ext uri="{FF2B5EF4-FFF2-40B4-BE49-F238E27FC236}">
                <a16:creationId xmlns:a16="http://schemas.microsoft.com/office/drawing/2014/main" id="{599DD62E-DD4D-417D-B3FE-19864275A521}"/>
              </a:ext>
            </a:extLst>
          </p:cNvPr>
          <p:cNvGrpSpPr/>
          <p:nvPr/>
        </p:nvGrpSpPr>
        <p:grpSpPr>
          <a:xfrm>
            <a:off x="7438290" y="1544640"/>
            <a:ext cx="369207" cy="258259"/>
            <a:chOff x="3625085" y="3259862"/>
            <a:chExt cx="369207" cy="258259"/>
          </a:xfrm>
        </p:grpSpPr>
        <p:sp>
          <p:nvSpPr>
            <p:cNvPr id="49" name="Google Shape;1300;p49">
              <a:extLst>
                <a:ext uri="{FF2B5EF4-FFF2-40B4-BE49-F238E27FC236}">
                  <a16:creationId xmlns:a16="http://schemas.microsoft.com/office/drawing/2014/main" id="{0E0AC28F-F336-464A-9780-26D03A7FE573}"/>
                </a:ext>
              </a:extLst>
            </p:cNvPr>
            <p:cNvSpPr/>
            <p:nvPr/>
          </p:nvSpPr>
          <p:spPr>
            <a:xfrm>
              <a:off x="3779069" y="3268978"/>
              <a:ext cx="109372" cy="40670"/>
            </a:xfrm>
            <a:custGeom>
              <a:avLst/>
              <a:gdLst/>
              <a:ahLst/>
              <a:cxnLst/>
              <a:rect l="l" t="t" r="r" b="b"/>
              <a:pathLst>
                <a:path w="4163" h="1548" extrusionOk="0">
                  <a:moveTo>
                    <a:pt x="1207" y="1"/>
                  </a:moveTo>
                  <a:cubicBezTo>
                    <a:pt x="909" y="1"/>
                    <a:pt x="638" y="174"/>
                    <a:pt x="514" y="445"/>
                  </a:cubicBezTo>
                  <a:lnTo>
                    <a:pt x="0" y="1547"/>
                  </a:lnTo>
                  <a:lnTo>
                    <a:pt x="4162" y="1547"/>
                  </a:lnTo>
                  <a:lnTo>
                    <a:pt x="3649" y="445"/>
                  </a:lnTo>
                  <a:cubicBezTo>
                    <a:pt x="3524" y="174"/>
                    <a:pt x="3253" y="1"/>
                    <a:pt x="2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1;p49">
              <a:extLst>
                <a:ext uri="{FF2B5EF4-FFF2-40B4-BE49-F238E27FC236}">
                  <a16:creationId xmlns:a16="http://schemas.microsoft.com/office/drawing/2014/main" id="{228D5375-4655-4339-AA10-571283791296}"/>
                </a:ext>
              </a:extLst>
            </p:cNvPr>
            <p:cNvSpPr/>
            <p:nvPr/>
          </p:nvSpPr>
          <p:spPr>
            <a:xfrm>
              <a:off x="3913374" y="3283192"/>
              <a:ext cx="57432" cy="31369"/>
            </a:xfrm>
            <a:custGeom>
              <a:avLst/>
              <a:gdLst/>
              <a:ahLst/>
              <a:cxnLst/>
              <a:rect l="l" t="t" r="r" b="b"/>
              <a:pathLst>
                <a:path w="2186" h="1194" extrusionOk="0">
                  <a:moveTo>
                    <a:pt x="347" y="1"/>
                  </a:moveTo>
                  <a:cubicBezTo>
                    <a:pt x="153" y="1"/>
                    <a:pt x="0" y="160"/>
                    <a:pt x="0" y="348"/>
                  </a:cubicBezTo>
                  <a:lnTo>
                    <a:pt x="0" y="1194"/>
                  </a:lnTo>
                  <a:lnTo>
                    <a:pt x="2185" y="1194"/>
                  </a:lnTo>
                  <a:lnTo>
                    <a:pt x="2185" y="348"/>
                  </a:lnTo>
                  <a:cubicBezTo>
                    <a:pt x="2185" y="160"/>
                    <a:pt x="2026" y="1"/>
                    <a:pt x="18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2;p49">
              <a:extLst>
                <a:ext uri="{FF2B5EF4-FFF2-40B4-BE49-F238E27FC236}">
                  <a16:creationId xmlns:a16="http://schemas.microsoft.com/office/drawing/2014/main" id="{2A3062E4-1B04-4A00-BF42-4B2048CA556E}"/>
                </a:ext>
              </a:extLst>
            </p:cNvPr>
            <p:cNvSpPr/>
            <p:nvPr/>
          </p:nvSpPr>
          <p:spPr>
            <a:xfrm>
              <a:off x="3625085" y="3309070"/>
              <a:ext cx="369207" cy="209050"/>
            </a:xfrm>
            <a:custGeom>
              <a:avLst/>
              <a:gdLst/>
              <a:ahLst/>
              <a:cxnLst/>
              <a:rect l="l" t="t" r="r" b="b"/>
              <a:pathLst>
                <a:path w="14053" h="7957" extrusionOk="0">
                  <a:moveTo>
                    <a:pt x="860" y="1"/>
                  </a:moveTo>
                  <a:cubicBezTo>
                    <a:pt x="389" y="1"/>
                    <a:pt x="0" y="382"/>
                    <a:pt x="0" y="854"/>
                  </a:cubicBezTo>
                  <a:lnTo>
                    <a:pt x="0" y="7096"/>
                  </a:lnTo>
                  <a:cubicBezTo>
                    <a:pt x="0" y="7575"/>
                    <a:pt x="389" y="7956"/>
                    <a:pt x="860" y="7956"/>
                  </a:cubicBezTo>
                  <a:lnTo>
                    <a:pt x="13193" y="7956"/>
                  </a:lnTo>
                  <a:cubicBezTo>
                    <a:pt x="13665" y="7956"/>
                    <a:pt x="14053" y="7575"/>
                    <a:pt x="14053" y="7096"/>
                  </a:cubicBezTo>
                  <a:lnTo>
                    <a:pt x="14053" y="861"/>
                  </a:lnTo>
                  <a:cubicBezTo>
                    <a:pt x="14053" y="382"/>
                    <a:pt x="13665" y="1"/>
                    <a:pt x="1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3;p49">
              <a:extLst>
                <a:ext uri="{FF2B5EF4-FFF2-40B4-BE49-F238E27FC236}">
                  <a16:creationId xmlns:a16="http://schemas.microsoft.com/office/drawing/2014/main" id="{6E3C0859-88F9-463D-95FF-E0C7651B22C1}"/>
                </a:ext>
              </a:extLst>
            </p:cNvPr>
            <p:cNvSpPr/>
            <p:nvPr/>
          </p:nvSpPr>
          <p:spPr>
            <a:xfrm>
              <a:off x="3941616" y="3344065"/>
              <a:ext cx="52676" cy="145996"/>
            </a:xfrm>
            <a:custGeom>
              <a:avLst/>
              <a:gdLst/>
              <a:ahLst/>
              <a:cxnLst/>
              <a:rect l="l" t="t" r="r" b="b"/>
              <a:pathLst>
                <a:path w="2005" h="5557" extrusionOk="0">
                  <a:moveTo>
                    <a:pt x="2005" y="0"/>
                  </a:moveTo>
                  <a:lnTo>
                    <a:pt x="798" y="7"/>
                  </a:lnTo>
                  <a:lnTo>
                    <a:pt x="749" y="7"/>
                  </a:lnTo>
                  <a:cubicBezTo>
                    <a:pt x="326" y="28"/>
                    <a:pt x="0" y="382"/>
                    <a:pt x="0" y="805"/>
                  </a:cubicBezTo>
                  <a:lnTo>
                    <a:pt x="0" y="4759"/>
                  </a:lnTo>
                  <a:cubicBezTo>
                    <a:pt x="0" y="5196"/>
                    <a:pt x="354" y="5556"/>
                    <a:pt x="798" y="5556"/>
                  </a:cubicBezTo>
                  <a:lnTo>
                    <a:pt x="2005" y="555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04;p49">
              <a:extLst>
                <a:ext uri="{FF2B5EF4-FFF2-40B4-BE49-F238E27FC236}">
                  <a16:creationId xmlns:a16="http://schemas.microsoft.com/office/drawing/2014/main" id="{D1060859-C1DB-41FE-BAB1-EC9ED6C7B321}"/>
                </a:ext>
              </a:extLst>
            </p:cNvPr>
            <p:cNvSpPr/>
            <p:nvPr/>
          </p:nvSpPr>
          <p:spPr>
            <a:xfrm>
              <a:off x="3739161" y="3324203"/>
              <a:ext cx="187349" cy="179783"/>
            </a:xfrm>
            <a:custGeom>
              <a:avLst/>
              <a:gdLst/>
              <a:ahLst/>
              <a:cxnLst/>
              <a:rect l="l" t="t" r="r" b="b"/>
              <a:pathLst>
                <a:path w="7131" h="6843" extrusionOk="0">
                  <a:moveTo>
                    <a:pt x="3723" y="0"/>
                  </a:moveTo>
                  <a:cubicBezTo>
                    <a:pt x="3714" y="0"/>
                    <a:pt x="3706" y="0"/>
                    <a:pt x="3697" y="0"/>
                  </a:cubicBezTo>
                  <a:cubicBezTo>
                    <a:pt x="2310" y="0"/>
                    <a:pt x="1062" y="833"/>
                    <a:pt x="534" y="2109"/>
                  </a:cubicBezTo>
                  <a:cubicBezTo>
                    <a:pt x="0" y="3392"/>
                    <a:pt x="299" y="4863"/>
                    <a:pt x="1277" y="5841"/>
                  </a:cubicBezTo>
                  <a:cubicBezTo>
                    <a:pt x="1931" y="6495"/>
                    <a:pt x="2806" y="6842"/>
                    <a:pt x="3698" y="6842"/>
                  </a:cubicBezTo>
                  <a:cubicBezTo>
                    <a:pt x="4139" y="6842"/>
                    <a:pt x="4584" y="6757"/>
                    <a:pt x="5008" y="6583"/>
                  </a:cubicBezTo>
                  <a:cubicBezTo>
                    <a:pt x="6284" y="6056"/>
                    <a:pt x="7117" y="4807"/>
                    <a:pt x="7117" y="3420"/>
                  </a:cubicBezTo>
                  <a:cubicBezTo>
                    <a:pt x="7131" y="1535"/>
                    <a:pt x="5605" y="0"/>
                    <a:pt x="3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05;p49">
              <a:extLst>
                <a:ext uri="{FF2B5EF4-FFF2-40B4-BE49-F238E27FC236}">
                  <a16:creationId xmlns:a16="http://schemas.microsoft.com/office/drawing/2014/main" id="{A5B8DA07-14A8-4700-B04F-E736271576EB}"/>
                </a:ext>
              </a:extLst>
            </p:cNvPr>
            <p:cNvSpPr/>
            <p:nvPr/>
          </p:nvSpPr>
          <p:spPr>
            <a:xfrm>
              <a:off x="3755739" y="3339494"/>
              <a:ext cx="155297" cy="149096"/>
            </a:xfrm>
            <a:custGeom>
              <a:avLst/>
              <a:gdLst/>
              <a:ahLst/>
              <a:cxnLst/>
              <a:rect l="l" t="t" r="r" b="b"/>
              <a:pathLst>
                <a:path w="5911" h="5675" extrusionOk="0">
                  <a:moveTo>
                    <a:pt x="3079" y="1"/>
                  </a:moveTo>
                  <a:cubicBezTo>
                    <a:pt x="3075" y="1"/>
                    <a:pt x="3071" y="1"/>
                    <a:pt x="3066" y="1"/>
                  </a:cubicBezTo>
                  <a:cubicBezTo>
                    <a:pt x="1915" y="1"/>
                    <a:pt x="881" y="695"/>
                    <a:pt x="444" y="1749"/>
                  </a:cubicBezTo>
                  <a:cubicBezTo>
                    <a:pt x="0" y="2810"/>
                    <a:pt x="243" y="4031"/>
                    <a:pt x="1055" y="4842"/>
                  </a:cubicBezTo>
                  <a:cubicBezTo>
                    <a:pt x="1598" y="5386"/>
                    <a:pt x="2325" y="5674"/>
                    <a:pt x="3065" y="5674"/>
                  </a:cubicBezTo>
                  <a:cubicBezTo>
                    <a:pt x="3430" y="5674"/>
                    <a:pt x="3798" y="5604"/>
                    <a:pt x="4148" y="5460"/>
                  </a:cubicBezTo>
                  <a:cubicBezTo>
                    <a:pt x="5210" y="5023"/>
                    <a:pt x="5903" y="3982"/>
                    <a:pt x="5903" y="2838"/>
                  </a:cubicBezTo>
                  <a:cubicBezTo>
                    <a:pt x="5910" y="1275"/>
                    <a:pt x="4641" y="1"/>
                    <a:pt x="30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06;p49">
              <a:extLst>
                <a:ext uri="{FF2B5EF4-FFF2-40B4-BE49-F238E27FC236}">
                  <a16:creationId xmlns:a16="http://schemas.microsoft.com/office/drawing/2014/main" id="{95E92B4C-B09A-43DB-AE7E-CC8FEC4CEA75}"/>
                </a:ext>
              </a:extLst>
            </p:cNvPr>
            <p:cNvSpPr/>
            <p:nvPr/>
          </p:nvSpPr>
          <p:spPr>
            <a:xfrm>
              <a:off x="3775049" y="3359172"/>
              <a:ext cx="122298" cy="108479"/>
            </a:xfrm>
            <a:custGeom>
              <a:avLst/>
              <a:gdLst/>
              <a:ahLst/>
              <a:cxnLst/>
              <a:rect l="l" t="t" r="r" b="b"/>
              <a:pathLst>
                <a:path w="4655" h="4129" extrusionOk="0">
                  <a:moveTo>
                    <a:pt x="2326" y="0"/>
                  </a:moveTo>
                  <a:cubicBezTo>
                    <a:pt x="1712" y="0"/>
                    <a:pt x="1103" y="276"/>
                    <a:pt x="694" y="799"/>
                  </a:cubicBezTo>
                  <a:cubicBezTo>
                    <a:pt x="1" y="1680"/>
                    <a:pt x="146" y="2956"/>
                    <a:pt x="1013" y="3663"/>
                  </a:cubicBezTo>
                  <a:cubicBezTo>
                    <a:pt x="1396" y="3976"/>
                    <a:pt x="1858" y="4128"/>
                    <a:pt x="2318" y="4128"/>
                  </a:cubicBezTo>
                  <a:cubicBezTo>
                    <a:pt x="2900" y="4128"/>
                    <a:pt x="3478" y="3883"/>
                    <a:pt x="3885" y="3407"/>
                  </a:cubicBezTo>
                  <a:lnTo>
                    <a:pt x="3892" y="3400"/>
                  </a:lnTo>
                  <a:cubicBezTo>
                    <a:pt x="3934" y="3351"/>
                    <a:pt x="3968" y="3310"/>
                    <a:pt x="4003" y="3261"/>
                  </a:cubicBezTo>
                  <a:cubicBezTo>
                    <a:pt x="4655" y="2346"/>
                    <a:pt x="4454" y="1083"/>
                    <a:pt x="3552" y="410"/>
                  </a:cubicBezTo>
                  <a:cubicBezTo>
                    <a:pt x="3185" y="134"/>
                    <a:pt x="2754" y="0"/>
                    <a:pt x="2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07;p49">
              <a:extLst>
                <a:ext uri="{FF2B5EF4-FFF2-40B4-BE49-F238E27FC236}">
                  <a16:creationId xmlns:a16="http://schemas.microsoft.com/office/drawing/2014/main" id="{F6101715-87E0-4B2F-B288-97338C389CFA}"/>
                </a:ext>
              </a:extLst>
            </p:cNvPr>
            <p:cNvSpPr/>
            <p:nvPr/>
          </p:nvSpPr>
          <p:spPr>
            <a:xfrm>
              <a:off x="3798563" y="3359093"/>
              <a:ext cx="98075" cy="90982"/>
            </a:xfrm>
            <a:custGeom>
              <a:avLst/>
              <a:gdLst/>
              <a:ahLst/>
              <a:cxnLst/>
              <a:rect l="l" t="t" r="r" b="b"/>
              <a:pathLst>
                <a:path w="3733" h="3463" extrusionOk="0">
                  <a:moveTo>
                    <a:pt x="1423" y="1"/>
                  </a:moveTo>
                  <a:cubicBezTo>
                    <a:pt x="1124" y="1"/>
                    <a:pt x="823" y="65"/>
                    <a:pt x="541" y="198"/>
                  </a:cubicBezTo>
                  <a:cubicBezTo>
                    <a:pt x="0" y="968"/>
                    <a:pt x="42" y="2002"/>
                    <a:pt x="646" y="2723"/>
                  </a:cubicBezTo>
                  <a:cubicBezTo>
                    <a:pt x="1043" y="3204"/>
                    <a:pt x="1629" y="3463"/>
                    <a:pt x="2226" y="3463"/>
                  </a:cubicBezTo>
                  <a:cubicBezTo>
                    <a:pt x="2524" y="3463"/>
                    <a:pt x="2826" y="3398"/>
                    <a:pt x="3108" y="3264"/>
                  </a:cubicBezTo>
                  <a:cubicBezTo>
                    <a:pt x="3732" y="2390"/>
                    <a:pt x="3580" y="1183"/>
                    <a:pt x="2761" y="490"/>
                  </a:cubicBezTo>
                  <a:cubicBezTo>
                    <a:pt x="2380" y="169"/>
                    <a:pt x="1904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08;p49">
              <a:extLst>
                <a:ext uri="{FF2B5EF4-FFF2-40B4-BE49-F238E27FC236}">
                  <a16:creationId xmlns:a16="http://schemas.microsoft.com/office/drawing/2014/main" id="{0EF0725B-CAB2-4752-B6EA-1B71499A7325}"/>
                </a:ext>
              </a:extLst>
            </p:cNvPr>
            <p:cNvSpPr/>
            <p:nvPr/>
          </p:nvSpPr>
          <p:spPr>
            <a:xfrm>
              <a:off x="3828461" y="3387441"/>
              <a:ext cx="34286" cy="34286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0"/>
                  </a:moveTo>
                  <a:cubicBezTo>
                    <a:pt x="291" y="0"/>
                    <a:pt x="0" y="292"/>
                    <a:pt x="0" y="652"/>
                  </a:cubicBezTo>
                  <a:cubicBezTo>
                    <a:pt x="0" y="1013"/>
                    <a:pt x="291" y="1304"/>
                    <a:pt x="652" y="1304"/>
                  </a:cubicBezTo>
                  <a:cubicBezTo>
                    <a:pt x="1013" y="1304"/>
                    <a:pt x="1304" y="1013"/>
                    <a:pt x="1304" y="652"/>
                  </a:cubicBezTo>
                  <a:cubicBezTo>
                    <a:pt x="1304" y="292"/>
                    <a:pt x="1013" y="0"/>
                    <a:pt x="652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09;p49">
              <a:extLst>
                <a:ext uri="{FF2B5EF4-FFF2-40B4-BE49-F238E27FC236}">
                  <a16:creationId xmlns:a16="http://schemas.microsoft.com/office/drawing/2014/main" id="{0C8446C2-ECB9-46D9-B927-127437CBEA4E}"/>
                </a:ext>
              </a:extLst>
            </p:cNvPr>
            <p:cNvSpPr/>
            <p:nvPr/>
          </p:nvSpPr>
          <p:spPr>
            <a:xfrm>
              <a:off x="3658057" y="3259862"/>
              <a:ext cx="35573" cy="31028"/>
            </a:xfrm>
            <a:custGeom>
              <a:avLst/>
              <a:gdLst/>
              <a:ahLst/>
              <a:cxnLst/>
              <a:rect l="l" t="t" r="r" b="b"/>
              <a:pathLst>
                <a:path w="1354" h="1181" extrusionOk="0">
                  <a:moveTo>
                    <a:pt x="347" y="1"/>
                  </a:moveTo>
                  <a:cubicBezTo>
                    <a:pt x="153" y="1"/>
                    <a:pt x="1" y="153"/>
                    <a:pt x="1" y="348"/>
                  </a:cubicBezTo>
                  <a:lnTo>
                    <a:pt x="1" y="833"/>
                  </a:lnTo>
                  <a:cubicBezTo>
                    <a:pt x="1" y="1021"/>
                    <a:pt x="153" y="1180"/>
                    <a:pt x="347" y="1180"/>
                  </a:cubicBezTo>
                  <a:lnTo>
                    <a:pt x="1006" y="1180"/>
                  </a:lnTo>
                  <a:cubicBezTo>
                    <a:pt x="1194" y="1180"/>
                    <a:pt x="1353" y="1021"/>
                    <a:pt x="1353" y="833"/>
                  </a:cubicBezTo>
                  <a:lnTo>
                    <a:pt x="1353" y="348"/>
                  </a:lnTo>
                  <a:cubicBezTo>
                    <a:pt x="1353" y="153"/>
                    <a:pt x="1194" y="1"/>
                    <a:pt x="1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10;p49">
              <a:extLst>
                <a:ext uri="{FF2B5EF4-FFF2-40B4-BE49-F238E27FC236}">
                  <a16:creationId xmlns:a16="http://schemas.microsoft.com/office/drawing/2014/main" id="{03B9B64B-AEAB-4107-98B0-8D48AA57F9A8}"/>
                </a:ext>
              </a:extLst>
            </p:cNvPr>
            <p:cNvSpPr/>
            <p:nvPr/>
          </p:nvSpPr>
          <p:spPr>
            <a:xfrm>
              <a:off x="3625085" y="3281931"/>
              <a:ext cx="101517" cy="236190"/>
            </a:xfrm>
            <a:custGeom>
              <a:avLst/>
              <a:gdLst/>
              <a:ahLst/>
              <a:cxnLst/>
              <a:rect l="l" t="t" r="r" b="b"/>
              <a:pathLst>
                <a:path w="3864" h="8990" extrusionOk="0">
                  <a:moveTo>
                    <a:pt x="860" y="0"/>
                  </a:moveTo>
                  <a:cubicBezTo>
                    <a:pt x="389" y="7"/>
                    <a:pt x="7" y="389"/>
                    <a:pt x="0" y="860"/>
                  </a:cubicBezTo>
                  <a:lnTo>
                    <a:pt x="0" y="8129"/>
                  </a:lnTo>
                  <a:cubicBezTo>
                    <a:pt x="7" y="8601"/>
                    <a:pt x="389" y="8989"/>
                    <a:pt x="860" y="8989"/>
                  </a:cubicBezTo>
                  <a:lnTo>
                    <a:pt x="3004" y="8989"/>
                  </a:lnTo>
                  <a:cubicBezTo>
                    <a:pt x="3475" y="8989"/>
                    <a:pt x="3857" y="8601"/>
                    <a:pt x="3864" y="8129"/>
                  </a:cubicBezTo>
                  <a:lnTo>
                    <a:pt x="3864" y="860"/>
                  </a:lnTo>
                  <a:cubicBezTo>
                    <a:pt x="3864" y="396"/>
                    <a:pt x="3496" y="14"/>
                    <a:pt x="3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1;p49">
              <a:extLst>
                <a:ext uri="{FF2B5EF4-FFF2-40B4-BE49-F238E27FC236}">
                  <a16:creationId xmlns:a16="http://schemas.microsoft.com/office/drawing/2014/main" id="{E4515755-7F67-479B-B9C0-62CD1E789C94}"/>
                </a:ext>
              </a:extLst>
            </p:cNvPr>
            <p:cNvSpPr/>
            <p:nvPr/>
          </p:nvSpPr>
          <p:spPr>
            <a:xfrm>
              <a:off x="3625269" y="3281931"/>
              <a:ext cx="79474" cy="209944"/>
            </a:xfrm>
            <a:custGeom>
              <a:avLst/>
              <a:gdLst/>
              <a:ahLst/>
              <a:cxnLst/>
              <a:rect l="l" t="t" r="r" b="b"/>
              <a:pathLst>
                <a:path w="3025" h="7991" extrusionOk="0">
                  <a:moveTo>
                    <a:pt x="860" y="0"/>
                  </a:moveTo>
                  <a:cubicBezTo>
                    <a:pt x="382" y="7"/>
                    <a:pt x="0" y="389"/>
                    <a:pt x="0" y="860"/>
                  </a:cubicBezTo>
                  <a:lnTo>
                    <a:pt x="0" y="7991"/>
                  </a:lnTo>
                  <a:lnTo>
                    <a:pt x="2164" y="7991"/>
                  </a:lnTo>
                  <a:cubicBezTo>
                    <a:pt x="2636" y="7984"/>
                    <a:pt x="3017" y="7602"/>
                    <a:pt x="3024" y="7131"/>
                  </a:cubicBezTo>
                  <a:lnTo>
                    <a:pt x="30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2;p49">
              <a:extLst>
                <a:ext uri="{FF2B5EF4-FFF2-40B4-BE49-F238E27FC236}">
                  <a16:creationId xmlns:a16="http://schemas.microsoft.com/office/drawing/2014/main" id="{550D58DD-6F2F-41A4-B4C7-A57F6B021F70}"/>
                </a:ext>
              </a:extLst>
            </p:cNvPr>
            <p:cNvSpPr/>
            <p:nvPr/>
          </p:nvSpPr>
          <p:spPr>
            <a:xfrm>
              <a:off x="3912822" y="3327671"/>
              <a:ext cx="22621" cy="22621"/>
            </a:xfrm>
            <a:custGeom>
              <a:avLst/>
              <a:gdLst/>
              <a:ahLst/>
              <a:cxnLst/>
              <a:rect l="l" t="t" r="r" b="b"/>
              <a:pathLst>
                <a:path w="861" h="861" extrusionOk="0">
                  <a:moveTo>
                    <a:pt x="431" y="0"/>
                  </a:moveTo>
                  <a:cubicBezTo>
                    <a:pt x="195" y="0"/>
                    <a:pt x="0" y="194"/>
                    <a:pt x="0" y="430"/>
                  </a:cubicBezTo>
                  <a:cubicBezTo>
                    <a:pt x="0" y="666"/>
                    <a:pt x="195" y="860"/>
                    <a:pt x="431" y="860"/>
                  </a:cubicBezTo>
                  <a:cubicBezTo>
                    <a:pt x="673" y="860"/>
                    <a:pt x="861" y="666"/>
                    <a:pt x="861" y="430"/>
                  </a:cubicBezTo>
                  <a:cubicBezTo>
                    <a:pt x="861" y="194"/>
                    <a:pt x="673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330;p49">
            <a:extLst>
              <a:ext uri="{FF2B5EF4-FFF2-40B4-BE49-F238E27FC236}">
                <a16:creationId xmlns:a16="http://schemas.microsoft.com/office/drawing/2014/main" id="{620AD2C7-53B8-4C83-A00B-73877D3624F3}"/>
              </a:ext>
            </a:extLst>
          </p:cNvPr>
          <p:cNvGrpSpPr/>
          <p:nvPr/>
        </p:nvGrpSpPr>
        <p:grpSpPr>
          <a:xfrm>
            <a:off x="4445028" y="3389549"/>
            <a:ext cx="417523" cy="374252"/>
            <a:chOff x="1913012" y="2764940"/>
            <a:chExt cx="417523" cy="374252"/>
          </a:xfrm>
        </p:grpSpPr>
        <p:sp>
          <p:nvSpPr>
            <p:cNvPr id="80" name="Google Shape;1331;p49">
              <a:extLst>
                <a:ext uri="{FF2B5EF4-FFF2-40B4-BE49-F238E27FC236}">
                  <a16:creationId xmlns:a16="http://schemas.microsoft.com/office/drawing/2014/main" id="{B1D1D2AD-5766-4646-864A-961682548F20}"/>
                </a:ext>
              </a:extLst>
            </p:cNvPr>
            <p:cNvSpPr/>
            <p:nvPr/>
          </p:nvSpPr>
          <p:spPr>
            <a:xfrm>
              <a:off x="2010693" y="2813676"/>
              <a:ext cx="285214" cy="163494"/>
            </a:xfrm>
            <a:custGeom>
              <a:avLst/>
              <a:gdLst/>
              <a:ahLst/>
              <a:cxnLst/>
              <a:rect l="l" t="t" r="r" b="b"/>
              <a:pathLst>
                <a:path w="10856" h="6223" extrusionOk="0">
                  <a:moveTo>
                    <a:pt x="3594" y="2591"/>
                  </a:moveTo>
                  <a:lnTo>
                    <a:pt x="3594" y="4034"/>
                  </a:lnTo>
                  <a:lnTo>
                    <a:pt x="2151" y="4034"/>
                  </a:lnTo>
                  <a:lnTo>
                    <a:pt x="2151" y="2591"/>
                  </a:lnTo>
                  <a:close/>
                  <a:moveTo>
                    <a:pt x="5508" y="2591"/>
                  </a:moveTo>
                  <a:lnTo>
                    <a:pt x="5508" y="4034"/>
                  </a:lnTo>
                  <a:lnTo>
                    <a:pt x="4072" y="4034"/>
                  </a:lnTo>
                  <a:lnTo>
                    <a:pt x="4072" y="2591"/>
                  </a:lnTo>
                  <a:close/>
                  <a:moveTo>
                    <a:pt x="7422" y="2591"/>
                  </a:moveTo>
                  <a:lnTo>
                    <a:pt x="7422" y="4034"/>
                  </a:lnTo>
                  <a:lnTo>
                    <a:pt x="5986" y="4034"/>
                  </a:lnTo>
                  <a:lnTo>
                    <a:pt x="5986" y="2591"/>
                  </a:lnTo>
                  <a:close/>
                  <a:moveTo>
                    <a:pt x="9337" y="2591"/>
                  </a:moveTo>
                  <a:lnTo>
                    <a:pt x="9344" y="4034"/>
                  </a:lnTo>
                  <a:lnTo>
                    <a:pt x="7901" y="4034"/>
                  </a:lnTo>
                  <a:lnTo>
                    <a:pt x="7901" y="2591"/>
                  </a:lnTo>
                  <a:close/>
                  <a:moveTo>
                    <a:pt x="1915" y="1"/>
                  </a:moveTo>
                  <a:cubicBezTo>
                    <a:pt x="1797" y="1"/>
                    <a:pt x="1679" y="80"/>
                    <a:pt x="1679" y="240"/>
                  </a:cubicBezTo>
                  <a:lnTo>
                    <a:pt x="1679" y="2113"/>
                  </a:lnTo>
                  <a:lnTo>
                    <a:pt x="320" y="2113"/>
                  </a:lnTo>
                  <a:cubicBezTo>
                    <a:pt x="1" y="2113"/>
                    <a:pt x="1" y="2591"/>
                    <a:pt x="320" y="2591"/>
                  </a:cubicBezTo>
                  <a:lnTo>
                    <a:pt x="1679" y="2591"/>
                  </a:lnTo>
                  <a:lnTo>
                    <a:pt x="1679" y="4027"/>
                  </a:lnTo>
                  <a:lnTo>
                    <a:pt x="916" y="4027"/>
                  </a:lnTo>
                  <a:cubicBezTo>
                    <a:pt x="597" y="4027"/>
                    <a:pt x="597" y="4506"/>
                    <a:pt x="916" y="4506"/>
                  </a:cubicBezTo>
                  <a:lnTo>
                    <a:pt x="1679" y="4506"/>
                  </a:lnTo>
                  <a:lnTo>
                    <a:pt x="1679" y="5865"/>
                  </a:lnTo>
                  <a:cubicBezTo>
                    <a:pt x="1679" y="6025"/>
                    <a:pt x="1797" y="6104"/>
                    <a:pt x="1915" y="6104"/>
                  </a:cubicBezTo>
                  <a:cubicBezTo>
                    <a:pt x="2033" y="6104"/>
                    <a:pt x="2151" y="6025"/>
                    <a:pt x="2151" y="5865"/>
                  </a:cubicBezTo>
                  <a:lnTo>
                    <a:pt x="2151" y="4506"/>
                  </a:lnTo>
                  <a:lnTo>
                    <a:pt x="3594" y="4506"/>
                  </a:lnTo>
                  <a:lnTo>
                    <a:pt x="3594" y="5983"/>
                  </a:lnTo>
                  <a:cubicBezTo>
                    <a:pt x="3594" y="6143"/>
                    <a:pt x="3711" y="6222"/>
                    <a:pt x="3830" y="6222"/>
                  </a:cubicBezTo>
                  <a:cubicBezTo>
                    <a:pt x="3949" y="6222"/>
                    <a:pt x="4069" y="6143"/>
                    <a:pt x="4072" y="5983"/>
                  </a:cubicBezTo>
                  <a:lnTo>
                    <a:pt x="4072" y="4506"/>
                  </a:lnTo>
                  <a:lnTo>
                    <a:pt x="5508" y="4506"/>
                  </a:lnTo>
                  <a:lnTo>
                    <a:pt x="5508" y="5983"/>
                  </a:lnTo>
                  <a:cubicBezTo>
                    <a:pt x="5508" y="6143"/>
                    <a:pt x="5628" y="6222"/>
                    <a:pt x="5747" y="6222"/>
                  </a:cubicBezTo>
                  <a:cubicBezTo>
                    <a:pt x="5867" y="6222"/>
                    <a:pt x="5986" y="6143"/>
                    <a:pt x="5986" y="5983"/>
                  </a:cubicBezTo>
                  <a:lnTo>
                    <a:pt x="5986" y="4506"/>
                  </a:lnTo>
                  <a:lnTo>
                    <a:pt x="7422" y="4506"/>
                  </a:lnTo>
                  <a:lnTo>
                    <a:pt x="7422" y="5983"/>
                  </a:lnTo>
                  <a:cubicBezTo>
                    <a:pt x="7422" y="6143"/>
                    <a:pt x="7542" y="6222"/>
                    <a:pt x="7662" y="6222"/>
                  </a:cubicBezTo>
                  <a:cubicBezTo>
                    <a:pt x="7781" y="6222"/>
                    <a:pt x="7901" y="6143"/>
                    <a:pt x="7901" y="5983"/>
                  </a:cubicBezTo>
                  <a:lnTo>
                    <a:pt x="7901" y="4506"/>
                  </a:lnTo>
                  <a:lnTo>
                    <a:pt x="9344" y="4506"/>
                  </a:lnTo>
                  <a:lnTo>
                    <a:pt x="9344" y="5983"/>
                  </a:lnTo>
                  <a:cubicBezTo>
                    <a:pt x="9344" y="6143"/>
                    <a:pt x="9462" y="6222"/>
                    <a:pt x="9579" y="6222"/>
                  </a:cubicBezTo>
                  <a:cubicBezTo>
                    <a:pt x="9697" y="6222"/>
                    <a:pt x="9815" y="6143"/>
                    <a:pt x="9815" y="5983"/>
                  </a:cubicBezTo>
                  <a:lnTo>
                    <a:pt x="9815" y="4506"/>
                  </a:lnTo>
                  <a:lnTo>
                    <a:pt x="10016" y="4506"/>
                  </a:lnTo>
                  <a:cubicBezTo>
                    <a:pt x="10329" y="4506"/>
                    <a:pt x="10329" y="4027"/>
                    <a:pt x="10016" y="4027"/>
                  </a:cubicBezTo>
                  <a:lnTo>
                    <a:pt x="9815" y="4027"/>
                  </a:lnTo>
                  <a:lnTo>
                    <a:pt x="9815" y="2591"/>
                  </a:lnTo>
                  <a:lnTo>
                    <a:pt x="10544" y="2591"/>
                  </a:lnTo>
                  <a:cubicBezTo>
                    <a:pt x="10856" y="2591"/>
                    <a:pt x="10856" y="2113"/>
                    <a:pt x="10544" y="2113"/>
                  </a:cubicBezTo>
                  <a:lnTo>
                    <a:pt x="9815" y="2113"/>
                  </a:lnTo>
                  <a:lnTo>
                    <a:pt x="9815" y="240"/>
                  </a:lnTo>
                  <a:cubicBezTo>
                    <a:pt x="9815" y="80"/>
                    <a:pt x="9696" y="1"/>
                    <a:pt x="9576" y="1"/>
                  </a:cubicBezTo>
                  <a:cubicBezTo>
                    <a:pt x="9456" y="1"/>
                    <a:pt x="9337" y="80"/>
                    <a:pt x="9337" y="240"/>
                  </a:cubicBezTo>
                  <a:lnTo>
                    <a:pt x="9337" y="2113"/>
                  </a:lnTo>
                  <a:lnTo>
                    <a:pt x="7901" y="2113"/>
                  </a:lnTo>
                  <a:lnTo>
                    <a:pt x="7901" y="240"/>
                  </a:lnTo>
                  <a:cubicBezTo>
                    <a:pt x="7901" y="80"/>
                    <a:pt x="7781" y="1"/>
                    <a:pt x="7662" y="1"/>
                  </a:cubicBezTo>
                  <a:cubicBezTo>
                    <a:pt x="7542" y="1"/>
                    <a:pt x="7422" y="80"/>
                    <a:pt x="7422" y="240"/>
                  </a:cubicBezTo>
                  <a:lnTo>
                    <a:pt x="7422" y="2113"/>
                  </a:lnTo>
                  <a:lnTo>
                    <a:pt x="5980" y="2113"/>
                  </a:lnTo>
                  <a:lnTo>
                    <a:pt x="5980" y="240"/>
                  </a:lnTo>
                  <a:cubicBezTo>
                    <a:pt x="5980" y="80"/>
                    <a:pt x="5862" y="1"/>
                    <a:pt x="5744" y="1"/>
                  </a:cubicBezTo>
                  <a:cubicBezTo>
                    <a:pt x="5626" y="1"/>
                    <a:pt x="5508" y="80"/>
                    <a:pt x="5508" y="240"/>
                  </a:cubicBezTo>
                  <a:lnTo>
                    <a:pt x="5508" y="2113"/>
                  </a:lnTo>
                  <a:lnTo>
                    <a:pt x="4072" y="2113"/>
                  </a:lnTo>
                  <a:lnTo>
                    <a:pt x="4072" y="240"/>
                  </a:lnTo>
                  <a:cubicBezTo>
                    <a:pt x="4072" y="80"/>
                    <a:pt x="3954" y="1"/>
                    <a:pt x="3836" y="1"/>
                  </a:cubicBezTo>
                  <a:cubicBezTo>
                    <a:pt x="3718" y="1"/>
                    <a:pt x="3600" y="80"/>
                    <a:pt x="3600" y="240"/>
                  </a:cubicBezTo>
                  <a:lnTo>
                    <a:pt x="3600" y="2113"/>
                  </a:lnTo>
                  <a:lnTo>
                    <a:pt x="2151" y="2113"/>
                  </a:lnTo>
                  <a:lnTo>
                    <a:pt x="2151" y="240"/>
                  </a:lnTo>
                  <a:cubicBezTo>
                    <a:pt x="2151" y="80"/>
                    <a:pt x="2033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32;p49">
              <a:extLst>
                <a:ext uri="{FF2B5EF4-FFF2-40B4-BE49-F238E27FC236}">
                  <a16:creationId xmlns:a16="http://schemas.microsoft.com/office/drawing/2014/main" id="{E3ED4EB4-EA52-4D79-9490-C3AA3FAB6750}"/>
                </a:ext>
              </a:extLst>
            </p:cNvPr>
            <p:cNvSpPr/>
            <p:nvPr/>
          </p:nvSpPr>
          <p:spPr>
            <a:xfrm>
              <a:off x="2022174" y="3062529"/>
              <a:ext cx="89694" cy="76663"/>
            </a:xfrm>
            <a:custGeom>
              <a:avLst/>
              <a:gdLst/>
              <a:ahLst/>
              <a:cxnLst/>
              <a:rect l="l" t="t" r="r" b="b"/>
              <a:pathLst>
                <a:path w="3414" h="2918" extrusionOk="0">
                  <a:moveTo>
                    <a:pt x="1957" y="0"/>
                  </a:moveTo>
                  <a:cubicBezTo>
                    <a:pt x="653" y="0"/>
                    <a:pt x="1" y="1568"/>
                    <a:pt x="923" y="2490"/>
                  </a:cubicBezTo>
                  <a:cubicBezTo>
                    <a:pt x="1218" y="2786"/>
                    <a:pt x="1583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33;p49">
              <a:extLst>
                <a:ext uri="{FF2B5EF4-FFF2-40B4-BE49-F238E27FC236}">
                  <a16:creationId xmlns:a16="http://schemas.microsoft.com/office/drawing/2014/main" id="{866DA758-1285-43F0-AB19-BE5361D49BCF}"/>
                </a:ext>
              </a:extLst>
            </p:cNvPr>
            <p:cNvSpPr/>
            <p:nvPr/>
          </p:nvSpPr>
          <p:spPr>
            <a:xfrm>
              <a:off x="2050233" y="3083284"/>
              <a:ext cx="40670" cy="34969"/>
            </a:xfrm>
            <a:custGeom>
              <a:avLst/>
              <a:gdLst/>
              <a:ahLst/>
              <a:cxnLst/>
              <a:rect l="l" t="t" r="r" b="b"/>
              <a:pathLst>
                <a:path w="1548" h="1331" extrusionOk="0">
                  <a:moveTo>
                    <a:pt x="889" y="1"/>
                  </a:moveTo>
                  <a:cubicBezTo>
                    <a:pt x="299" y="1"/>
                    <a:pt x="1" y="715"/>
                    <a:pt x="417" y="1131"/>
                  </a:cubicBezTo>
                  <a:cubicBezTo>
                    <a:pt x="552" y="1269"/>
                    <a:pt x="719" y="1330"/>
                    <a:pt x="882" y="1330"/>
                  </a:cubicBezTo>
                  <a:cubicBezTo>
                    <a:pt x="1222" y="1330"/>
                    <a:pt x="1547" y="1065"/>
                    <a:pt x="1547" y="667"/>
                  </a:cubicBezTo>
                  <a:cubicBezTo>
                    <a:pt x="1547" y="299"/>
                    <a:pt x="1249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34;p49">
              <a:extLst>
                <a:ext uri="{FF2B5EF4-FFF2-40B4-BE49-F238E27FC236}">
                  <a16:creationId xmlns:a16="http://schemas.microsoft.com/office/drawing/2014/main" id="{31AA4568-672E-4544-8E0D-39DE97C69673}"/>
                </a:ext>
              </a:extLst>
            </p:cNvPr>
            <p:cNvSpPr/>
            <p:nvPr/>
          </p:nvSpPr>
          <p:spPr>
            <a:xfrm>
              <a:off x="2174344" y="3062529"/>
              <a:ext cx="89668" cy="76663"/>
            </a:xfrm>
            <a:custGeom>
              <a:avLst/>
              <a:gdLst/>
              <a:ahLst/>
              <a:cxnLst/>
              <a:rect l="l" t="t" r="r" b="b"/>
              <a:pathLst>
                <a:path w="3413" h="2918" extrusionOk="0">
                  <a:moveTo>
                    <a:pt x="1956" y="0"/>
                  </a:moveTo>
                  <a:cubicBezTo>
                    <a:pt x="652" y="0"/>
                    <a:pt x="0" y="1568"/>
                    <a:pt x="923" y="2490"/>
                  </a:cubicBezTo>
                  <a:cubicBezTo>
                    <a:pt x="1218" y="2786"/>
                    <a:pt x="1582" y="2918"/>
                    <a:pt x="1940" y="2918"/>
                  </a:cubicBezTo>
                  <a:cubicBezTo>
                    <a:pt x="2691" y="2918"/>
                    <a:pt x="3413" y="2335"/>
                    <a:pt x="3413" y="1457"/>
                  </a:cubicBezTo>
                  <a:cubicBezTo>
                    <a:pt x="3413" y="652"/>
                    <a:pt x="2761" y="0"/>
                    <a:pt x="1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35;p49">
              <a:extLst>
                <a:ext uri="{FF2B5EF4-FFF2-40B4-BE49-F238E27FC236}">
                  <a16:creationId xmlns:a16="http://schemas.microsoft.com/office/drawing/2014/main" id="{672F29C0-5BFB-4844-BB4D-F7162EA3E924}"/>
                </a:ext>
              </a:extLst>
            </p:cNvPr>
            <p:cNvSpPr/>
            <p:nvPr/>
          </p:nvSpPr>
          <p:spPr>
            <a:xfrm>
              <a:off x="2202219" y="3083284"/>
              <a:ext cx="40854" cy="34969"/>
            </a:xfrm>
            <a:custGeom>
              <a:avLst/>
              <a:gdLst/>
              <a:ahLst/>
              <a:cxnLst/>
              <a:rect l="l" t="t" r="r" b="b"/>
              <a:pathLst>
                <a:path w="1555" h="1331" extrusionOk="0">
                  <a:moveTo>
                    <a:pt x="888" y="1"/>
                  </a:moveTo>
                  <a:cubicBezTo>
                    <a:pt x="299" y="1"/>
                    <a:pt x="0" y="715"/>
                    <a:pt x="417" y="1131"/>
                  </a:cubicBezTo>
                  <a:cubicBezTo>
                    <a:pt x="554" y="1269"/>
                    <a:pt x="722" y="1330"/>
                    <a:pt x="887" y="1330"/>
                  </a:cubicBezTo>
                  <a:cubicBezTo>
                    <a:pt x="1228" y="1330"/>
                    <a:pt x="1554" y="1065"/>
                    <a:pt x="1554" y="667"/>
                  </a:cubicBezTo>
                  <a:cubicBezTo>
                    <a:pt x="1554" y="299"/>
                    <a:pt x="1256" y="1"/>
                    <a:pt x="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36;p49">
              <a:extLst>
                <a:ext uri="{FF2B5EF4-FFF2-40B4-BE49-F238E27FC236}">
                  <a16:creationId xmlns:a16="http://schemas.microsoft.com/office/drawing/2014/main" id="{17C9E23D-5A67-45FD-9215-8C19CDA5A3C7}"/>
                </a:ext>
              </a:extLst>
            </p:cNvPr>
            <p:cNvSpPr/>
            <p:nvPr/>
          </p:nvSpPr>
          <p:spPr>
            <a:xfrm>
              <a:off x="1995376" y="2792632"/>
              <a:ext cx="335158" cy="174975"/>
            </a:xfrm>
            <a:custGeom>
              <a:avLst/>
              <a:gdLst/>
              <a:ahLst/>
              <a:cxnLst/>
              <a:rect l="l" t="t" r="r" b="b"/>
              <a:pathLst>
                <a:path w="12757" h="6660" extrusionOk="0">
                  <a:moveTo>
                    <a:pt x="1" y="1"/>
                  </a:moveTo>
                  <a:lnTo>
                    <a:pt x="445" y="1263"/>
                  </a:lnTo>
                  <a:lnTo>
                    <a:pt x="11335" y="1263"/>
                  </a:lnTo>
                  <a:lnTo>
                    <a:pt x="10086" y="6659"/>
                  </a:lnTo>
                  <a:lnTo>
                    <a:pt x="11390" y="6659"/>
                  </a:lnTo>
                  <a:lnTo>
                    <a:pt x="12576" y="1506"/>
                  </a:lnTo>
                  <a:cubicBezTo>
                    <a:pt x="12757" y="736"/>
                    <a:pt x="12167" y="1"/>
                    <a:pt x="11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37;p49">
              <a:extLst>
                <a:ext uri="{FF2B5EF4-FFF2-40B4-BE49-F238E27FC236}">
                  <a16:creationId xmlns:a16="http://schemas.microsoft.com/office/drawing/2014/main" id="{F0468F85-F032-4E18-BBB3-B6133EBB61CE}"/>
                </a:ext>
              </a:extLst>
            </p:cNvPr>
            <p:cNvSpPr/>
            <p:nvPr/>
          </p:nvSpPr>
          <p:spPr>
            <a:xfrm>
              <a:off x="2273654" y="2792632"/>
              <a:ext cx="56696" cy="174975"/>
            </a:xfrm>
            <a:custGeom>
              <a:avLst/>
              <a:gdLst/>
              <a:ahLst/>
              <a:cxnLst/>
              <a:rect l="l" t="t" r="r" b="b"/>
              <a:pathLst>
                <a:path w="2158" h="6660" extrusionOk="0">
                  <a:moveTo>
                    <a:pt x="0" y="1"/>
                  </a:moveTo>
                  <a:cubicBezTo>
                    <a:pt x="791" y="1"/>
                    <a:pt x="1374" y="736"/>
                    <a:pt x="1200" y="1506"/>
                  </a:cubicBezTo>
                  <a:lnTo>
                    <a:pt x="14" y="6659"/>
                  </a:lnTo>
                  <a:lnTo>
                    <a:pt x="791" y="6659"/>
                  </a:lnTo>
                  <a:lnTo>
                    <a:pt x="1977" y="1506"/>
                  </a:lnTo>
                  <a:cubicBezTo>
                    <a:pt x="2158" y="736"/>
                    <a:pt x="1575" y="1"/>
                    <a:pt x="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38;p49">
              <a:extLst>
                <a:ext uri="{FF2B5EF4-FFF2-40B4-BE49-F238E27FC236}">
                  <a16:creationId xmlns:a16="http://schemas.microsoft.com/office/drawing/2014/main" id="{14A8F8CD-6695-4207-B7CD-6B7BC5A266BD}"/>
                </a:ext>
              </a:extLst>
            </p:cNvPr>
            <p:cNvSpPr/>
            <p:nvPr/>
          </p:nvSpPr>
          <p:spPr>
            <a:xfrm>
              <a:off x="1913012" y="2764940"/>
              <a:ext cx="412610" cy="236006"/>
            </a:xfrm>
            <a:custGeom>
              <a:avLst/>
              <a:gdLst/>
              <a:ahLst/>
              <a:cxnLst/>
              <a:rect l="l" t="t" r="r" b="b"/>
              <a:pathLst>
                <a:path w="15705" h="8983" extrusionOk="0">
                  <a:moveTo>
                    <a:pt x="632" y="0"/>
                  </a:moveTo>
                  <a:cubicBezTo>
                    <a:pt x="278" y="0"/>
                    <a:pt x="1" y="285"/>
                    <a:pt x="1" y="631"/>
                  </a:cubicBezTo>
                  <a:cubicBezTo>
                    <a:pt x="1" y="978"/>
                    <a:pt x="278" y="1263"/>
                    <a:pt x="632" y="1263"/>
                  </a:cubicBezTo>
                  <a:lnTo>
                    <a:pt x="1769" y="1263"/>
                  </a:lnTo>
                  <a:cubicBezTo>
                    <a:pt x="1825" y="1263"/>
                    <a:pt x="1880" y="1297"/>
                    <a:pt x="1901" y="1353"/>
                  </a:cubicBezTo>
                  <a:lnTo>
                    <a:pt x="4045" y="7408"/>
                  </a:lnTo>
                  <a:cubicBezTo>
                    <a:pt x="4447" y="8358"/>
                    <a:pt x="5383" y="8983"/>
                    <a:pt x="6417" y="8983"/>
                  </a:cubicBezTo>
                  <a:lnTo>
                    <a:pt x="15073" y="8983"/>
                  </a:lnTo>
                  <a:cubicBezTo>
                    <a:pt x="15420" y="8983"/>
                    <a:pt x="15704" y="8698"/>
                    <a:pt x="15704" y="8344"/>
                  </a:cubicBezTo>
                  <a:cubicBezTo>
                    <a:pt x="15704" y="7998"/>
                    <a:pt x="15420" y="7713"/>
                    <a:pt x="15073" y="7713"/>
                  </a:cubicBezTo>
                  <a:lnTo>
                    <a:pt x="6417" y="7713"/>
                  </a:lnTo>
                  <a:cubicBezTo>
                    <a:pt x="5890" y="7713"/>
                    <a:pt x="5411" y="7401"/>
                    <a:pt x="5203" y="6909"/>
                  </a:cubicBezTo>
                  <a:lnTo>
                    <a:pt x="3060" y="853"/>
                  </a:lnTo>
                  <a:cubicBezTo>
                    <a:pt x="2845" y="340"/>
                    <a:pt x="2331" y="0"/>
                    <a:pt x="1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39;p49">
              <a:extLst>
                <a:ext uri="{FF2B5EF4-FFF2-40B4-BE49-F238E27FC236}">
                  <a16:creationId xmlns:a16="http://schemas.microsoft.com/office/drawing/2014/main" id="{EDA5AFE9-2198-4F2F-B0DF-A354BE9EC73B}"/>
                </a:ext>
              </a:extLst>
            </p:cNvPr>
            <p:cNvSpPr/>
            <p:nvPr/>
          </p:nvSpPr>
          <p:spPr>
            <a:xfrm>
              <a:off x="2026903" y="2967580"/>
              <a:ext cx="299270" cy="33182"/>
            </a:xfrm>
            <a:custGeom>
              <a:avLst/>
              <a:gdLst/>
              <a:ahLst/>
              <a:cxnLst/>
              <a:rect l="l" t="t" r="r" b="b"/>
              <a:pathLst>
                <a:path w="11391" h="1263" extrusionOk="0">
                  <a:moveTo>
                    <a:pt x="10801" y="0"/>
                  </a:moveTo>
                  <a:cubicBezTo>
                    <a:pt x="10807" y="21"/>
                    <a:pt x="10807" y="42"/>
                    <a:pt x="10801" y="63"/>
                  </a:cubicBezTo>
                  <a:cubicBezTo>
                    <a:pt x="10801" y="409"/>
                    <a:pt x="10523" y="694"/>
                    <a:pt x="10169" y="694"/>
                  </a:cubicBezTo>
                  <a:lnTo>
                    <a:pt x="1513" y="694"/>
                  </a:lnTo>
                  <a:cubicBezTo>
                    <a:pt x="972" y="694"/>
                    <a:pt x="438" y="520"/>
                    <a:pt x="1" y="201"/>
                  </a:cubicBezTo>
                  <a:lnTo>
                    <a:pt x="1" y="201"/>
                  </a:lnTo>
                  <a:cubicBezTo>
                    <a:pt x="479" y="867"/>
                    <a:pt x="1256" y="1263"/>
                    <a:pt x="2082" y="1263"/>
                  </a:cubicBezTo>
                  <a:lnTo>
                    <a:pt x="10738" y="1263"/>
                  </a:lnTo>
                  <a:cubicBezTo>
                    <a:pt x="11078" y="1263"/>
                    <a:pt x="11355" y="999"/>
                    <a:pt x="11376" y="659"/>
                  </a:cubicBezTo>
                  <a:cubicBezTo>
                    <a:pt x="11390" y="319"/>
                    <a:pt x="11140" y="28"/>
                    <a:pt x="10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40;p49">
              <a:extLst>
                <a:ext uri="{FF2B5EF4-FFF2-40B4-BE49-F238E27FC236}">
                  <a16:creationId xmlns:a16="http://schemas.microsoft.com/office/drawing/2014/main" id="{B6C6498B-E5C2-4D6F-B1B2-66E675EA105E}"/>
                </a:ext>
              </a:extLst>
            </p:cNvPr>
            <p:cNvSpPr/>
            <p:nvPr/>
          </p:nvSpPr>
          <p:spPr>
            <a:xfrm>
              <a:off x="1994483" y="2978326"/>
              <a:ext cx="287027" cy="92427"/>
            </a:xfrm>
            <a:custGeom>
              <a:avLst/>
              <a:gdLst/>
              <a:ahLst/>
              <a:cxnLst/>
              <a:rect l="l" t="t" r="r" b="b"/>
              <a:pathLst>
                <a:path w="10925" h="3518" extrusionOk="0">
                  <a:moveTo>
                    <a:pt x="1401" y="0"/>
                  </a:moveTo>
                  <a:lnTo>
                    <a:pt x="763" y="923"/>
                  </a:lnTo>
                  <a:cubicBezTo>
                    <a:pt x="0" y="2019"/>
                    <a:pt x="784" y="3517"/>
                    <a:pt x="2123" y="3517"/>
                  </a:cubicBezTo>
                  <a:lnTo>
                    <a:pt x="10287" y="3517"/>
                  </a:lnTo>
                  <a:cubicBezTo>
                    <a:pt x="10640" y="3517"/>
                    <a:pt x="10925" y="3233"/>
                    <a:pt x="10925" y="2886"/>
                  </a:cubicBezTo>
                  <a:cubicBezTo>
                    <a:pt x="10925" y="2539"/>
                    <a:pt x="10640" y="2255"/>
                    <a:pt x="10287" y="2255"/>
                  </a:cubicBezTo>
                  <a:lnTo>
                    <a:pt x="2123" y="2255"/>
                  </a:lnTo>
                  <a:cubicBezTo>
                    <a:pt x="1804" y="2255"/>
                    <a:pt x="1623" y="1901"/>
                    <a:pt x="1797" y="1644"/>
                  </a:cubicBezTo>
                  <a:lnTo>
                    <a:pt x="2449" y="701"/>
                  </a:lnTo>
                  <a:cubicBezTo>
                    <a:pt x="2046" y="562"/>
                    <a:pt x="1686" y="320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41;p49">
              <a:extLst>
                <a:ext uri="{FF2B5EF4-FFF2-40B4-BE49-F238E27FC236}">
                  <a16:creationId xmlns:a16="http://schemas.microsoft.com/office/drawing/2014/main" id="{C09124B9-5030-4642-88A6-0889030560C8}"/>
                </a:ext>
              </a:extLst>
            </p:cNvPr>
            <p:cNvSpPr/>
            <p:nvPr/>
          </p:nvSpPr>
          <p:spPr>
            <a:xfrm>
              <a:off x="2003757" y="3021518"/>
              <a:ext cx="277569" cy="49235"/>
            </a:xfrm>
            <a:custGeom>
              <a:avLst/>
              <a:gdLst/>
              <a:ahLst/>
              <a:cxnLst/>
              <a:rect l="l" t="t" r="r" b="b"/>
              <a:pathLst>
                <a:path w="10565" h="1874" extrusionOk="0">
                  <a:moveTo>
                    <a:pt x="126" y="0"/>
                  </a:moveTo>
                  <a:cubicBezTo>
                    <a:pt x="1" y="951"/>
                    <a:pt x="708" y="1811"/>
                    <a:pt x="1666" y="1873"/>
                  </a:cubicBezTo>
                  <a:lnTo>
                    <a:pt x="9455" y="1873"/>
                  </a:lnTo>
                  <a:cubicBezTo>
                    <a:pt x="9892" y="1873"/>
                    <a:pt x="10058" y="1859"/>
                    <a:pt x="10142" y="1838"/>
                  </a:cubicBezTo>
                  <a:cubicBezTo>
                    <a:pt x="10169" y="1825"/>
                    <a:pt x="10204" y="1811"/>
                    <a:pt x="10232" y="1797"/>
                  </a:cubicBezTo>
                  <a:lnTo>
                    <a:pt x="10253" y="1783"/>
                  </a:lnTo>
                  <a:cubicBezTo>
                    <a:pt x="10273" y="1776"/>
                    <a:pt x="10294" y="1755"/>
                    <a:pt x="10315" y="1741"/>
                  </a:cubicBezTo>
                  <a:lnTo>
                    <a:pt x="10322" y="1741"/>
                  </a:lnTo>
                  <a:lnTo>
                    <a:pt x="10350" y="1714"/>
                  </a:lnTo>
                  <a:lnTo>
                    <a:pt x="10357" y="1707"/>
                  </a:lnTo>
                  <a:cubicBezTo>
                    <a:pt x="10371" y="1693"/>
                    <a:pt x="10384" y="1679"/>
                    <a:pt x="10398" y="1665"/>
                  </a:cubicBezTo>
                  <a:lnTo>
                    <a:pt x="10412" y="1651"/>
                  </a:lnTo>
                  <a:lnTo>
                    <a:pt x="10433" y="1630"/>
                  </a:lnTo>
                  <a:lnTo>
                    <a:pt x="10447" y="1610"/>
                  </a:lnTo>
                  <a:lnTo>
                    <a:pt x="10468" y="1575"/>
                  </a:lnTo>
                  <a:lnTo>
                    <a:pt x="10482" y="1547"/>
                  </a:lnTo>
                  <a:lnTo>
                    <a:pt x="10495" y="1526"/>
                  </a:lnTo>
                  <a:lnTo>
                    <a:pt x="10509" y="1499"/>
                  </a:lnTo>
                  <a:lnTo>
                    <a:pt x="10523" y="1471"/>
                  </a:lnTo>
                  <a:cubicBezTo>
                    <a:pt x="10523" y="1464"/>
                    <a:pt x="10530" y="1450"/>
                    <a:pt x="10537" y="1436"/>
                  </a:cubicBezTo>
                  <a:lnTo>
                    <a:pt x="10544" y="1415"/>
                  </a:lnTo>
                  <a:cubicBezTo>
                    <a:pt x="10544" y="1401"/>
                    <a:pt x="10551" y="1388"/>
                    <a:pt x="10551" y="1374"/>
                  </a:cubicBezTo>
                  <a:lnTo>
                    <a:pt x="10551" y="1360"/>
                  </a:lnTo>
                  <a:cubicBezTo>
                    <a:pt x="10551" y="1346"/>
                    <a:pt x="10558" y="1325"/>
                    <a:pt x="10558" y="1311"/>
                  </a:cubicBezTo>
                  <a:lnTo>
                    <a:pt x="10558" y="1297"/>
                  </a:lnTo>
                  <a:lnTo>
                    <a:pt x="10558" y="1235"/>
                  </a:lnTo>
                  <a:cubicBezTo>
                    <a:pt x="10565" y="1221"/>
                    <a:pt x="10565" y="1200"/>
                    <a:pt x="10565" y="1180"/>
                  </a:cubicBezTo>
                  <a:cubicBezTo>
                    <a:pt x="10565" y="1159"/>
                    <a:pt x="10558" y="1145"/>
                    <a:pt x="10558" y="1124"/>
                  </a:cubicBezTo>
                  <a:lnTo>
                    <a:pt x="10558" y="1117"/>
                  </a:lnTo>
                  <a:cubicBezTo>
                    <a:pt x="10551" y="1075"/>
                    <a:pt x="10537" y="1034"/>
                    <a:pt x="10523" y="999"/>
                  </a:cubicBezTo>
                  <a:cubicBezTo>
                    <a:pt x="10384" y="1186"/>
                    <a:pt x="10169" y="1304"/>
                    <a:pt x="9941" y="1325"/>
                  </a:cubicBezTo>
                  <a:lnTo>
                    <a:pt x="1770" y="1325"/>
                  </a:lnTo>
                  <a:cubicBezTo>
                    <a:pt x="979" y="1311"/>
                    <a:pt x="306" y="763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42;p49">
              <a:extLst>
                <a:ext uri="{FF2B5EF4-FFF2-40B4-BE49-F238E27FC236}">
                  <a16:creationId xmlns:a16="http://schemas.microsoft.com/office/drawing/2014/main" id="{70C4B902-7220-407A-92D9-B2AAC8B48470}"/>
                </a:ext>
              </a:extLst>
            </p:cNvPr>
            <p:cNvSpPr/>
            <p:nvPr/>
          </p:nvSpPr>
          <p:spPr>
            <a:xfrm>
              <a:off x="2020361" y="2978326"/>
              <a:ext cx="38463" cy="32841"/>
            </a:xfrm>
            <a:custGeom>
              <a:avLst/>
              <a:gdLst/>
              <a:ahLst/>
              <a:cxnLst/>
              <a:rect l="l" t="t" r="r" b="b"/>
              <a:pathLst>
                <a:path w="1464" h="1250" extrusionOk="0">
                  <a:moveTo>
                    <a:pt x="416" y="0"/>
                  </a:moveTo>
                  <a:lnTo>
                    <a:pt x="0" y="604"/>
                  </a:lnTo>
                  <a:cubicBezTo>
                    <a:pt x="305" y="902"/>
                    <a:pt x="673" y="1124"/>
                    <a:pt x="1089" y="1249"/>
                  </a:cubicBezTo>
                  <a:lnTo>
                    <a:pt x="1464" y="701"/>
                  </a:lnTo>
                  <a:cubicBezTo>
                    <a:pt x="1061" y="562"/>
                    <a:pt x="701" y="320"/>
                    <a:pt x="4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64;p45">
            <a:extLst>
              <a:ext uri="{FF2B5EF4-FFF2-40B4-BE49-F238E27FC236}">
                <a16:creationId xmlns:a16="http://schemas.microsoft.com/office/drawing/2014/main" id="{FD6F3939-DCBA-4A3F-8109-56BAA014031B}"/>
              </a:ext>
            </a:extLst>
          </p:cNvPr>
          <p:cNvSpPr txBox="1">
            <a:spLocks/>
          </p:cNvSpPr>
          <p:nvPr/>
        </p:nvSpPr>
        <p:spPr>
          <a:xfrm>
            <a:off x="591455" y="2133974"/>
            <a:ext cx="1869600" cy="5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Search bar</a:t>
            </a:r>
          </a:p>
        </p:txBody>
      </p:sp>
      <p:sp>
        <p:nvSpPr>
          <p:cNvPr id="98" name="Google Shape;964;p45">
            <a:extLst>
              <a:ext uri="{FF2B5EF4-FFF2-40B4-BE49-F238E27FC236}">
                <a16:creationId xmlns:a16="http://schemas.microsoft.com/office/drawing/2014/main" id="{431C900E-1D2D-4B53-A870-5E4BC523D6E1}"/>
              </a:ext>
            </a:extLst>
          </p:cNvPr>
          <p:cNvSpPr txBox="1">
            <a:spLocks/>
          </p:cNvSpPr>
          <p:nvPr/>
        </p:nvSpPr>
        <p:spPr>
          <a:xfrm>
            <a:off x="717614" y="3426358"/>
            <a:ext cx="18696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Scanning bar codes</a:t>
            </a:r>
          </a:p>
        </p:txBody>
      </p:sp>
      <p:sp>
        <p:nvSpPr>
          <p:cNvPr id="99" name="Google Shape;964;p45">
            <a:extLst>
              <a:ext uri="{FF2B5EF4-FFF2-40B4-BE49-F238E27FC236}">
                <a16:creationId xmlns:a16="http://schemas.microsoft.com/office/drawing/2014/main" id="{038EC320-20D1-4E81-B73F-6B74CB38FFC2}"/>
              </a:ext>
            </a:extLst>
          </p:cNvPr>
          <p:cNvSpPr txBox="1">
            <a:spLocks/>
          </p:cNvSpPr>
          <p:nvPr/>
        </p:nvSpPr>
        <p:spPr>
          <a:xfrm>
            <a:off x="3697242" y="2130087"/>
            <a:ext cx="1869600" cy="5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Filtering</a:t>
            </a:r>
          </a:p>
        </p:txBody>
      </p:sp>
      <p:sp>
        <p:nvSpPr>
          <p:cNvPr id="100" name="Google Shape;964;p45">
            <a:extLst>
              <a:ext uri="{FF2B5EF4-FFF2-40B4-BE49-F238E27FC236}">
                <a16:creationId xmlns:a16="http://schemas.microsoft.com/office/drawing/2014/main" id="{4687F8B6-E971-45E9-958A-363391D9EB7D}"/>
              </a:ext>
            </a:extLst>
          </p:cNvPr>
          <p:cNvSpPr txBox="1">
            <a:spLocks/>
          </p:cNvSpPr>
          <p:nvPr/>
        </p:nvSpPr>
        <p:spPr>
          <a:xfrm>
            <a:off x="6519293" y="1557288"/>
            <a:ext cx="2293144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Design enhancement</a:t>
            </a:r>
          </a:p>
        </p:txBody>
      </p:sp>
      <p:sp>
        <p:nvSpPr>
          <p:cNvPr id="117" name="Google Shape;828;p39">
            <a:extLst>
              <a:ext uri="{FF2B5EF4-FFF2-40B4-BE49-F238E27FC236}">
                <a16:creationId xmlns:a16="http://schemas.microsoft.com/office/drawing/2014/main" id="{AFB35151-FF04-4A64-A49A-58A5DF13EB38}"/>
              </a:ext>
            </a:extLst>
          </p:cNvPr>
          <p:cNvSpPr/>
          <p:nvPr/>
        </p:nvSpPr>
        <p:spPr>
          <a:xfrm>
            <a:off x="1090198" y="1401269"/>
            <a:ext cx="755700" cy="75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964;p45">
            <a:extLst>
              <a:ext uri="{FF2B5EF4-FFF2-40B4-BE49-F238E27FC236}">
                <a16:creationId xmlns:a16="http://schemas.microsoft.com/office/drawing/2014/main" id="{7D2334CF-4DD7-49F7-A555-6ED55D370857}"/>
              </a:ext>
            </a:extLst>
          </p:cNvPr>
          <p:cNvSpPr txBox="1">
            <a:spLocks/>
          </p:cNvSpPr>
          <p:nvPr/>
        </p:nvSpPr>
        <p:spPr>
          <a:xfrm>
            <a:off x="3545643" y="3453401"/>
            <a:ext cx="2293144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Product reporting</a:t>
            </a:r>
          </a:p>
        </p:txBody>
      </p:sp>
      <p:sp>
        <p:nvSpPr>
          <p:cNvPr id="102" name="Google Shape;964;p45">
            <a:extLst>
              <a:ext uri="{FF2B5EF4-FFF2-40B4-BE49-F238E27FC236}">
                <a16:creationId xmlns:a16="http://schemas.microsoft.com/office/drawing/2014/main" id="{B7421D55-58CB-41F6-A1B5-1CF9957D114A}"/>
              </a:ext>
            </a:extLst>
          </p:cNvPr>
          <p:cNvSpPr txBox="1">
            <a:spLocks/>
          </p:cNvSpPr>
          <p:nvPr/>
        </p:nvSpPr>
        <p:spPr>
          <a:xfrm>
            <a:off x="6617223" y="3443855"/>
            <a:ext cx="2293144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Instant messaging</a:t>
            </a:r>
          </a:p>
        </p:txBody>
      </p:sp>
      <p:grpSp>
        <p:nvGrpSpPr>
          <p:cNvPr id="103" name="Google Shape;1671;p56">
            <a:extLst>
              <a:ext uri="{FF2B5EF4-FFF2-40B4-BE49-F238E27FC236}">
                <a16:creationId xmlns:a16="http://schemas.microsoft.com/office/drawing/2014/main" id="{BEB5D43B-13A6-4A30-B483-21C95D251CD6}"/>
              </a:ext>
            </a:extLst>
          </p:cNvPr>
          <p:cNvGrpSpPr/>
          <p:nvPr/>
        </p:nvGrpSpPr>
        <p:grpSpPr>
          <a:xfrm>
            <a:off x="1307543" y="1579917"/>
            <a:ext cx="460676" cy="253673"/>
            <a:chOff x="1494483" y="2121376"/>
            <a:chExt cx="619521" cy="341142"/>
          </a:xfrm>
        </p:grpSpPr>
        <p:sp>
          <p:nvSpPr>
            <p:cNvPr id="104" name="Google Shape;1672;p56">
              <a:extLst>
                <a:ext uri="{FF2B5EF4-FFF2-40B4-BE49-F238E27FC236}">
                  <a16:creationId xmlns:a16="http://schemas.microsoft.com/office/drawing/2014/main" id="{4869EFF0-BD21-43AB-8BA2-8DF4537A3538}"/>
                </a:ext>
              </a:extLst>
            </p:cNvPr>
            <p:cNvSpPr/>
            <p:nvPr/>
          </p:nvSpPr>
          <p:spPr>
            <a:xfrm>
              <a:off x="1494483" y="2121376"/>
              <a:ext cx="530103" cy="341142"/>
            </a:xfrm>
            <a:custGeom>
              <a:avLst/>
              <a:gdLst/>
              <a:ahLst/>
              <a:cxnLst/>
              <a:rect l="l" t="t" r="r" b="b"/>
              <a:pathLst>
                <a:path w="25237" h="16241" extrusionOk="0">
                  <a:moveTo>
                    <a:pt x="21374" y="1"/>
                  </a:moveTo>
                  <a:cubicBezTo>
                    <a:pt x="17726" y="1"/>
                    <a:pt x="14952" y="395"/>
                    <a:pt x="12645" y="1241"/>
                  </a:cubicBezTo>
                  <a:cubicBezTo>
                    <a:pt x="10810" y="1914"/>
                    <a:pt x="9378" y="2834"/>
                    <a:pt x="8025" y="3830"/>
                  </a:cubicBezTo>
                  <a:cubicBezTo>
                    <a:pt x="7821" y="3518"/>
                    <a:pt x="7579" y="3234"/>
                    <a:pt x="7305" y="2983"/>
                  </a:cubicBezTo>
                  <a:cubicBezTo>
                    <a:pt x="6103" y="1896"/>
                    <a:pt x="4374" y="1645"/>
                    <a:pt x="3034" y="1645"/>
                  </a:cubicBezTo>
                  <a:cubicBezTo>
                    <a:pt x="1938" y="1645"/>
                    <a:pt x="1101" y="1813"/>
                    <a:pt x="1026" y="1828"/>
                  </a:cubicBezTo>
                  <a:lnTo>
                    <a:pt x="416" y="1956"/>
                  </a:lnTo>
                  <a:lnTo>
                    <a:pt x="350" y="2575"/>
                  </a:lnTo>
                  <a:cubicBezTo>
                    <a:pt x="334" y="2727"/>
                    <a:pt x="0" y="6047"/>
                    <a:pt x="1638" y="8120"/>
                  </a:cubicBezTo>
                  <a:cubicBezTo>
                    <a:pt x="0" y="10192"/>
                    <a:pt x="334" y="13514"/>
                    <a:pt x="350" y="13667"/>
                  </a:cubicBezTo>
                  <a:lnTo>
                    <a:pt x="416" y="14286"/>
                  </a:lnTo>
                  <a:lnTo>
                    <a:pt x="1025" y="14413"/>
                  </a:lnTo>
                  <a:cubicBezTo>
                    <a:pt x="1100" y="14428"/>
                    <a:pt x="1937" y="14596"/>
                    <a:pt x="3033" y="14596"/>
                  </a:cubicBezTo>
                  <a:cubicBezTo>
                    <a:pt x="4374" y="14596"/>
                    <a:pt x="6102" y="14345"/>
                    <a:pt x="7304" y="13258"/>
                  </a:cubicBezTo>
                  <a:cubicBezTo>
                    <a:pt x="7578" y="13009"/>
                    <a:pt x="7818" y="12726"/>
                    <a:pt x="8021" y="12417"/>
                  </a:cubicBezTo>
                  <a:cubicBezTo>
                    <a:pt x="11179" y="14749"/>
                    <a:pt x="14181" y="16241"/>
                    <a:pt x="21373" y="16241"/>
                  </a:cubicBezTo>
                  <a:cubicBezTo>
                    <a:pt x="23040" y="16241"/>
                    <a:pt x="23957" y="14701"/>
                    <a:pt x="24432" y="13412"/>
                  </a:cubicBezTo>
                  <a:cubicBezTo>
                    <a:pt x="24951" y="12001"/>
                    <a:pt x="25237" y="10121"/>
                    <a:pt x="25237" y="8121"/>
                  </a:cubicBezTo>
                  <a:cubicBezTo>
                    <a:pt x="25237" y="6120"/>
                    <a:pt x="24951" y="4240"/>
                    <a:pt x="24432" y="2831"/>
                  </a:cubicBezTo>
                  <a:lnTo>
                    <a:pt x="24432" y="2830"/>
                  </a:lnTo>
                  <a:cubicBezTo>
                    <a:pt x="23958" y="1540"/>
                    <a:pt x="23041" y="1"/>
                    <a:pt x="21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73;p56">
              <a:extLst>
                <a:ext uri="{FF2B5EF4-FFF2-40B4-BE49-F238E27FC236}">
                  <a16:creationId xmlns:a16="http://schemas.microsoft.com/office/drawing/2014/main" id="{D668B52B-D061-4751-BAF0-A241E42967CE}"/>
                </a:ext>
              </a:extLst>
            </p:cNvPr>
            <p:cNvSpPr/>
            <p:nvPr/>
          </p:nvSpPr>
          <p:spPr>
            <a:xfrm>
              <a:off x="1564871" y="2121376"/>
              <a:ext cx="459757" cy="341142"/>
            </a:xfrm>
            <a:custGeom>
              <a:avLst/>
              <a:gdLst/>
              <a:ahLst/>
              <a:cxnLst/>
              <a:rect l="l" t="t" r="r" b="b"/>
              <a:pathLst>
                <a:path w="21888" h="16241" extrusionOk="0">
                  <a:moveTo>
                    <a:pt x="18022" y="1"/>
                  </a:moveTo>
                  <a:cubicBezTo>
                    <a:pt x="14375" y="1"/>
                    <a:pt x="11601" y="395"/>
                    <a:pt x="9294" y="1241"/>
                  </a:cubicBezTo>
                  <a:cubicBezTo>
                    <a:pt x="7459" y="1914"/>
                    <a:pt x="6027" y="2834"/>
                    <a:pt x="4674" y="3830"/>
                  </a:cubicBezTo>
                  <a:lnTo>
                    <a:pt x="0" y="8121"/>
                  </a:lnTo>
                  <a:lnTo>
                    <a:pt x="4670" y="12417"/>
                  </a:lnTo>
                  <a:cubicBezTo>
                    <a:pt x="7828" y="14749"/>
                    <a:pt x="10830" y="16241"/>
                    <a:pt x="18022" y="16241"/>
                  </a:cubicBezTo>
                  <a:cubicBezTo>
                    <a:pt x="19689" y="16241"/>
                    <a:pt x="20606" y="14701"/>
                    <a:pt x="21081" y="13410"/>
                  </a:cubicBezTo>
                  <a:cubicBezTo>
                    <a:pt x="21600" y="12001"/>
                    <a:pt x="21887" y="10121"/>
                    <a:pt x="21887" y="8120"/>
                  </a:cubicBezTo>
                  <a:cubicBezTo>
                    <a:pt x="21887" y="6120"/>
                    <a:pt x="21600" y="4240"/>
                    <a:pt x="21081" y="2830"/>
                  </a:cubicBezTo>
                  <a:cubicBezTo>
                    <a:pt x="20606" y="1540"/>
                    <a:pt x="19690" y="1"/>
                    <a:pt x="18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74;p56">
              <a:extLst>
                <a:ext uri="{FF2B5EF4-FFF2-40B4-BE49-F238E27FC236}">
                  <a16:creationId xmlns:a16="http://schemas.microsoft.com/office/drawing/2014/main" id="{19054E37-822C-4C53-87C8-20067487CC65}"/>
                </a:ext>
              </a:extLst>
            </p:cNvPr>
            <p:cNvSpPr/>
            <p:nvPr/>
          </p:nvSpPr>
          <p:spPr>
            <a:xfrm>
              <a:off x="1790822" y="2139336"/>
              <a:ext cx="305224" cy="305224"/>
            </a:xfrm>
            <a:custGeom>
              <a:avLst/>
              <a:gdLst/>
              <a:ahLst/>
              <a:cxnLst/>
              <a:rect l="l" t="t" r="r" b="b"/>
              <a:pathLst>
                <a:path w="14531" h="14531" extrusionOk="0">
                  <a:moveTo>
                    <a:pt x="7266" y="1"/>
                  </a:moveTo>
                  <a:cubicBezTo>
                    <a:pt x="3254" y="1"/>
                    <a:pt x="0" y="3253"/>
                    <a:pt x="0" y="7266"/>
                  </a:cubicBezTo>
                  <a:cubicBezTo>
                    <a:pt x="0" y="11278"/>
                    <a:pt x="3254" y="14531"/>
                    <a:pt x="7266" y="14531"/>
                  </a:cubicBezTo>
                  <a:cubicBezTo>
                    <a:pt x="11278" y="14531"/>
                    <a:pt x="14530" y="11278"/>
                    <a:pt x="14530" y="7266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75;p56">
              <a:extLst>
                <a:ext uri="{FF2B5EF4-FFF2-40B4-BE49-F238E27FC236}">
                  <a16:creationId xmlns:a16="http://schemas.microsoft.com/office/drawing/2014/main" id="{69B1081C-3442-4FEF-A6F0-8B011C87C166}"/>
                </a:ext>
              </a:extLst>
            </p:cNvPr>
            <p:cNvSpPr/>
            <p:nvPr/>
          </p:nvSpPr>
          <p:spPr>
            <a:xfrm>
              <a:off x="1943444" y="2139378"/>
              <a:ext cx="152601" cy="305224"/>
            </a:xfrm>
            <a:custGeom>
              <a:avLst/>
              <a:gdLst/>
              <a:ahLst/>
              <a:cxnLst/>
              <a:rect l="l" t="t" r="r" b="b"/>
              <a:pathLst>
                <a:path w="7265" h="14531" extrusionOk="0">
                  <a:moveTo>
                    <a:pt x="0" y="0"/>
                  </a:moveTo>
                  <a:lnTo>
                    <a:pt x="0" y="14530"/>
                  </a:lnTo>
                  <a:cubicBezTo>
                    <a:pt x="4012" y="14530"/>
                    <a:pt x="7264" y="11276"/>
                    <a:pt x="7264" y="7264"/>
                  </a:cubicBezTo>
                  <a:cubicBezTo>
                    <a:pt x="7264" y="3252"/>
                    <a:pt x="401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76;p56">
              <a:extLst>
                <a:ext uri="{FF2B5EF4-FFF2-40B4-BE49-F238E27FC236}">
                  <a16:creationId xmlns:a16="http://schemas.microsoft.com/office/drawing/2014/main" id="{6E3EABC6-45B4-4929-A544-2339D585B4C8}"/>
                </a:ext>
              </a:extLst>
            </p:cNvPr>
            <p:cNvSpPr/>
            <p:nvPr/>
          </p:nvSpPr>
          <p:spPr>
            <a:xfrm>
              <a:off x="1772862" y="2121397"/>
              <a:ext cx="341142" cy="341121"/>
            </a:xfrm>
            <a:custGeom>
              <a:avLst/>
              <a:gdLst/>
              <a:ahLst/>
              <a:cxnLst/>
              <a:rect l="l" t="t" r="r" b="b"/>
              <a:pathLst>
                <a:path w="16241" h="16240" extrusionOk="0">
                  <a:moveTo>
                    <a:pt x="8121" y="1710"/>
                  </a:moveTo>
                  <a:cubicBezTo>
                    <a:pt x="11655" y="1710"/>
                    <a:pt x="14532" y="4585"/>
                    <a:pt x="14532" y="8120"/>
                  </a:cubicBezTo>
                  <a:cubicBezTo>
                    <a:pt x="14532" y="11654"/>
                    <a:pt x="11655" y="14531"/>
                    <a:pt x="8121" y="14531"/>
                  </a:cubicBezTo>
                  <a:cubicBezTo>
                    <a:pt x="4586" y="14531"/>
                    <a:pt x="1711" y="11655"/>
                    <a:pt x="1711" y="8120"/>
                  </a:cubicBezTo>
                  <a:cubicBezTo>
                    <a:pt x="1711" y="4585"/>
                    <a:pt x="4586" y="1710"/>
                    <a:pt x="8121" y="1710"/>
                  </a:cubicBezTo>
                  <a:close/>
                  <a:moveTo>
                    <a:pt x="8121" y="1"/>
                  </a:moveTo>
                  <a:cubicBezTo>
                    <a:pt x="3643" y="1"/>
                    <a:pt x="0" y="3642"/>
                    <a:pt x="0" y="8120"/>
                  </a:cubicBezTo>
                  <a:cubicBezTo>
                    <a:pt x="0" y="12597"/>
                    <a:pt x="3642" y="16239"/>
                    <a:pt x="8120" y="16240"/>
                  </a:cubicBezTo>
                  <a:lnTo>
                    <a:pt x="8120" y="16240"/>
                  </a:lnTo>
                  <a:cubicBezTo>
                    <a:pt x="12597" y="16239"/>
                    <a:pt x="16241" y="12597"/>
                    <a:pt x="16241" y="8120"/>
                  </a:cubicBezTo>
                  <a:cubicBezTo>
                    <a:pt x="16241" y="3642"/>
                    <a:pt x="12598" y="1"/>
                    <a:pt x="8121" y="1"/>
                  </a:cubicBezTo>
                  <a:close/>
                  <a:moveTo>
                    <a:pt x="8120" y="16240"/>
                  </a:moveTo>
                  <a:cubicBezTo>
                    <a:pt x="8120" y="16240"/>
                    <a:pt x="8120" y="16240"/>
                    <a:pt x="8120" y="16240"/>
                  </a:cubicBezTo>
                  <a:lnTo>
                    <a:pt x="8121" y="16240"/>
                  </a:lnTo>
                  <a:cubicBezTo>
                    <a:pt x="8121" y="16240"/>
                    <a:pt x="8121" y="16240"/>
                    <a:pt x="8120" y="162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77;p56">
              <a:extLst>
                <a:ext uri="{FF2B5EF4-FFF2-40B4-BE49-F238E27FC236}">
                  <a16:creationId xmlns:a16="http://schemas.microsoft.com/office/drawing/2014/main" id="{50CF538D-1026-4F67-ACA9-C6AAB7F82F99}"/>
                </a:ext>
              </a:extLst>
            </p:cNvPr>
            <p:cNvSpPr/>
            <p:nvPr/>
          </p:nvSpPr>
          <p:spPr>
            <a:xfrm>
              <a:off x="1892444" y="2244697"/>
              <a:ext cx="98261" cy="94522"/>
            </a:xfrm>
            <a:custGeom>
              <a:avLst/>
              <a:gdLst/>
              <a:ahLst/>
              <a:cxnLst/>
              <a:rect l="l" t="t" r="r" b="b"/>
              <a:pathLst>
                <a:path w="4678" h="4500" extrusionOk="0">
                  <a:moveTo>
                    <a:pt x="2429" y="1"/>
                  </a:moveTo>
                  <a:cubicBezTo>
                    <a:pt x="2429" y="1"/>
                    <a:pt x="2428" y="1"/>
                    <a:pt x="2427" y="1"/>
                  </a:cubicBezTo>
                  <a:cubicBezTo>
                    <a:pt x="1518" y="1"/>
                    <a:pt x="698" y="549"/>
                    <a:pt x="350" y="1389"/>
                  </a:cubicBezTo>
                  <a:cubicBezTo>
                    <a:pt x="1" y="2230"/>
                    <a:pt x="193" y="3198"/>
                    <a:pt x="837" y="3842"/>
                  </a:cubicBezTo>
                  <a:cubicBezTo>
                    <a:pt x="1267" y="4271"/>
                    <a:pt x="1843" y="4500"/>
                    <a:pt x="2429" y="4500"/>
                  </a:cubicBezTo>
                  <a:cubicBezTo>
                    <a:pt x="2719" y="4500"/>
                    <a:pt x="3011" y="4444"/>
                    <a:pt x="3289" y="4329"/>
                  </a:cubicBezTo>
                  <a:cubicBezTo>
                    <a:pt x="4130" y="3979"/>
                    <a:pt x="4678" y="3159"/>
                    <a:pt x="4678" y="2250"/>
                  </a:cubicBezTo>
                  <a:cubicBezTo>
                    <a:pt x="4678" y="1008"/>
                    <a:pt x="3672" y="1"/>
                    <a:pt x="2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78;p56">
              <a:extLst>
                <a:ext uri="{FF2B5EF4-FFF2-40B4-BE49-F238E27FC236}">
                  <a16:creationId xmlns:a16="http://schemas.microsoft.com/office/drawing/2014/main" id="{ED49833A-C2A5-499F-8896-D0DDBE866220}"/>
                </a:ext>
              </a:extLst>
            </p:cNvPr>
            <p:cNvSpPr/>
            <p:nvPr/>
          </p:nvSpPr>
          <p:spPr>
            <a:xfrm>
              <a:off x="1943444" y="2244676"/>
              <a:ext cx="47261" cy="94544"/>
            </a:xfrm>
            <a:custGeom>
              <a:avLst/>
              <a:gdLst/>
              <a:ahLst/>
              <a:cxnLst/>
              <a:rect l="l" t="t" r="r" b="b"/>
              <a:pathLst>
                <a:path w="2250" h="4501" extrusionOk="0">
                  <a:moveTo>
                    <a:pt x="0" y="0"/>
                  </a:moveTo>
                  <a:lnTo>
                    <a:pt x="0" y="4501"/>
                  </a:lnTo>
                  <a:cubicBezTo>
                    <a:pt x="1242" y="4501"/>
                    <a:pt x="2250" y="3493"/>
                    <a:pt x="2250" y="2251"/>
                  </a:cubicBezTo>
                  <a:cubicBezTo>
                    <a:pt x="2250" y="1008"/>
                    <a:pt x="1242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544;p56">
            <a:extLst>
              <a:ext uri="{FF2B5EF4-FFF2-40B4-BE49-F238E27FC236}">
                <a16:creationId xmlns:a16="http://schemas.microsoft.com/office/drawing/2014/main" id="{FE183BAB-22C8-436A-BFD7-474EBE5E8751}"/>
              </a:ext>
            </a:extLst>
          </p:cNvPr>
          <p:cNvGrpSpPr/>
          <p:nvPr/>
        </p:nvGrpSpPr>
        <p:grpSpPr>
          <a:xfrm>
            <a:off x="4449386" y="1454248"/>
            <a:ext cx="235930" cy="455819"/>
            <a:chOff x="3976287" y="1289305"/>
            <a:chExt cx="317281" cy="612989"/>
          </a:xfrm>
        </p:grpSpPr>
        <p:sp>
          <p:nvSpPr>
            <p:cNvPr id="112" name="Google Shape;1545;p56">
              <a:extLst>
                <a:ext uri="{FF2B5EF4-FFF2-40B4-BE49-F238E27FC236}">
                  <a16:creationId xmlns:a16="http://schemas.microsoft.com/office/drawing/2014/main" id="{FD463493-A6C0-49B0-8DC7-A472794FB4C1}"/>
                </a:ext>
              </a:extLst>
            </p:cNvPr>
            <p:cNvSpPr/>
            <p:nvPr/>
          </p:nvSpPr>
          <p:spPr>
            <a:xfrm>
              <a:off x="3976287" y="1433862"/>
              <a:ext cx="317281" cy="468433"/>
            </a:xfrm>
            <a:custGeom>
              <a:avLst/>
              <a:gdLst/>
              <a:ahLst/>
              <a:cxnLst/>
              <a:rect l="l" t="t" r="r" b="b"/>
              <a:pathLst>
                <a:path w="15105" h="22301" extrusionOk="0">
                  <a:moveTo>
                    <a:pt x="6279" y="0"/>
                  </a:moveTo>
                  <a:cubicBezTo>
                    <a:pt x="3814" y="0"/>
                    <a:pt x="1918" y="1838"/>
                    <a:pt x="1209" y="4915"/>
                  </a:cubicBezTo>
                  <a:cubicBezTo>
                    <a:pt x="826" y="6573"/>
                    <a:pt x="0" y="10890"/>
                    <a:pt x="579" y="15154"/>
                  </a:cubicBezTo>
                  <a:cubicBezTo>
                    <a:pt x="850" y="17148"/>
                    <a:pt x="1631" y="18878"/>
                    <a:pt x="2838" y="20157"/>
                  </a:cubicBezTo>
                  <a:cubicBezTo>
                    <a:pt x="4135" y="21532"/>
                    <a:pt x="5828" y="22273"/>
                    <a:pt x="7730" y="22300"/>
                  </a:cubicBezTo>
                  <a:lnTo>
                    <a:pt x="7839" y="22300"/>
                  </a:lnTo>
                  <a:cubicBezTo>
                    <a:pt x="9760" y="22300"/>
                    <a:pt x="11568" y="21561"/>
                    <a:pt x="12937" y="20210"/>
                  </a:cubicBezTo>
                  <a:cubicBezTo>
                    <a:pt x="14335" y="18834"/>
                    <a:pt x="15104" y="16996"/>
                    <a:pt x="15104" y="15035"/>
                  </a:cubicBezTo>
                  <a:cubicBezTo>
                    <a:pt x="15104" y="12871"/>
                    <a:pt x="14017" y="10826"/>
                    <a:pt x="13069" y="9285"/>
                  </a:cubicBezTo>
                  <a:lnTo>
                    <a:pt x="13069" y="9287"/>
                  </a:lnTo>
                  <a:cubicBezTo>
                    <a:pt x="12104" y="7717"/>
                    <a:pt x="11778" y="6333"/>
                    <a:pt x="11489" y="5111"/>
                  </a:cubicBezTo>
                  <a:cubicBezTo>
                    <a:pt x="11336" y="4459"/>
                    <a:pt x="11191" y="3843"/>
                    <a:pt x="10963" y="3299"/>
                  </a:cubicBezTo>
                  <a:cubicBezTo>
                    <a:pt x="10550" y="2316"/>
                    <a:pt x="9966" y="1531"/>
                    <a:pt x="9227" y="966"/>
                  </a:cubicBezTo>
                  <a:cubicBezTo>
                    <a:pt x="8391" y="325"/>
                    <a:pt x="7399" y="0"/>
                    <a:pt x="6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46;p56">
              <a:extLst>
                <a:ext uri="{FF2B5EF4-FFF2-40B4-BE49-F238E27FC236}">
                  <a16:creationId xmlns:a16="http://schemas.microsoft.com/office/drawing/2014/main" id="{CD04DE6A-1282-416E-8963-A16F57977905}"/>
                </a:ext>
              </a:extLst>
            </p:cNvPr>
            <p:cNvSpPr/>
            <p:nvPr/>
          </p:nvSpPr>
          <p:spPr>
            <a:xfrm>
              <a:off x="4114101" y="1434051"/>
              <a:ext cx="179467" cy="468243"/>
            </a:xfrm>
            <a:custGeom>
              <a:avLst/>
              <a:gdLst/>
              <a:ahLst/>
              <a:cxnLst/>
              <a:rect l="l" t="t" r="r" b="b"/>
              <a:pathLst>
                <a:path w="8544" h="22292" extrusionOk="0">
                  <a:moveTo>
                    <a:pt x="1" y="0"/>
                  </a:moveTo>
                  <a:lnTo>
                    <a:pt x="1" y="22180"/>
                  </a:lnTo>
                  <a:cubicBezTo>
                    <a:pt x="386" y="22249"/>
                    <a:pt x="777" y="22287"/>
                    <a:pt x="1169" y="22291"/>
                  </a:cubicBezTo>
                  <a:lnTo>
                    <a:pt x="1278" y="22291"/>
                  </a:lnTo>
                  <a:cubicBezTo>
                    <a:pt x="3199" y="22291"/>
                    <a:pt x="5007" y="21552"/>
                    <a:pt x="6376" y="20201"/>
                  </a:cubicBezTo>
                  <a:cubicBezTo>
                    <a:pt x="7774" y="18825"/>
                    <a:pt x="8543" y="16987"/>
                    <a:pt x="8543" y="15026"/>
                  </a:cubicBezTo>
                  <a:cubicBezTo>
                    <a:pt x="8543" y="12862"/>
                    <a:pt x="7456" y="10817"/>
                    <a:pt x="6508" y="9276"/>
                  </a:cubicBezTo>
                  <a:lnTo>
                    <a:pt x="6508" y="9278"/>
                  </a:lnTo>
                  <a:cubicBezTo>
                    <a:pt x="5543" y="7708"/>
                    <a:pt x="5217" y="6324"/>
                    <a:pt x="4928" y="5102"/>
                  </a:cubicBezTo>
                  <a:cubicBezTo>
                    <a:pt x="4775" y="4450"/>
                    <a:pt x="4630" y="3834"/>
                    <a:pt x="4402" y="3290"/>
                  </a:cubicBezTo>
                  <a:cubicBezTo>
                    <a:pt x="3989" y="2307"/>
                    <a:pt x="3405" y="1522"/>
                    <a:pt x="2666" y="957"/>
                  </a:cubicBezTo>
                  <a:cubicBezTo>
                    <a:pt x="1901" y="371"/>
                    <a:pt x="1005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47;p56">
              <a:extLst>
                <a:ext uri="{FF2B5EF4-FFF2-40B4-BE49-F238E27FC236}">
                  <a16:creationId xmlns:a16="http://schemas.microsoft.com/office/drawing/2014/main" id="{F364A994-38F3-477C-9447-222F856B956E}"/>
                </a:ext>
              </a:extLst>
            </p:cNvPr>
            <p:cNvSpPr/>
            <p:nvPr/>
          </p:nvSpPr>
          <p:spPr>
            <a:xfrm>
              <a:off x="3999875" y="1289305"/>
              <a:ext cx="228471" cy="251220"/>
            </a:xfrm>
            <a:custGeom>
              <a:avLst/>
              <a:gdLst/>
              <a:ahLst/>
              <a:cxnLst/>
              <a:rect l="l" t="t" r="r" b="b"/>
              <a:pathLst>
                <a:path w="10877" h="11960" extrusionOk="0">
                  <a:moveTo>
                    <a:pt x="2589" y="1"/>
                  </a:moveTo>
                  <a:lnTo>
                    <a:pt x="2589" y="1768"/>
                  </a:lnTo>
                  <a:lnTo>
                    <a:pt x="3720" y="3163"/>
                  </a:lnTo>
                  <a:lnTo>
                    <a:pt x="3720" y="4875"/>
                  </a:lnTo>
                  <a:cubicBezTo>
                    <a:pt x="2596" y="5133"/>
                    <a:pt x="1596" y="5813"/>
                    <a:pt x="967" y="6807"/>
                  </a:cubicBezTo>
                  <a:cubicBezTo>
                    <a:pt x="944" y="6843"/>
                    <a:pt x="921" y="6879"/>
                    <a:pt x="899" y="6917"/>
                  </a:cubicBezTo>
                  <a:cubicBezTo>
                    <a:pt x="1" y="8416"/>
                    <a:pt x="431" y="9887"/>
                    <a:pt x="431" y="9887"/>
                  </a:cubicBezTo>
                  <a:cubicBezTo>
                    <a:pt x="431" y="9887"/>
                    <a:pt x="1102" y="10092"/>
                    <a:pt x="1889" y="10092"/>
                  </a:cubicBezTo>
                  <a:cubicBezTo>
                    <a:pt x="2453" y="10092"/>
                    <a:pt x="3076" y="9987"/>
                    <a:pt x="3556" y="9626"/>
                  </a:cubicBezTo>
                  <a:cubicBezTo>
                    <a:pt x="4123" y="10938"/>
                    <a:pt x="5439" y="11960"/>
                    <a:pt x="5439" y="11960"/>
                  </a:cubicBezTo>
                  <a:cubicBezTo>
                    <a:pt x="5439" y="11960"/>
                    <a:pt x="6755" y="10938"/>
                    <a:pt x="7320" y="9626"/>
                  </a:cubicBezTo>
                  <a:cubicBezTo>
                    <a:pt x="7800" y="9987"/>
                    <a:pt x="8424" y="10092"/>
                    <a:pt x="8988" y="10092"/>
                  </a:cubicBezTo>
                  <a:cubicBezTo>
                    <a:pt x="9775" y="10092"/>
                    <a:pt x="10446" y="9887"/>
                    <a:pt x="10446" y="9887"/>
                  </a:cubicBezTo>
                  <a:cubicBezTo>
                    <a:pt x="10446" y="9887"/>
                    <a:pt x="10877" y="8417"/>
                    <a:pt x="9978" y="6917"/>
                  </a:cubicBezTo>
                  <a:cubicBezTo>
                    <a:pt x="9956" y="6879"/>
                    <a:pt x="9933" y="6843"/>
                    <a:pt x="9910" y="6807"/>
                  </a:cubicBezTo>
                  <a:cubicBezTo>
                    <a:pt x="9272" y="5798"/>
                    <a:pt x="8255" y="5114"/>
                    <a:pt x="7111" y="4865"/>
                  </a:cubicBezTo>
                  <a:lnTo>
                    <a:pt x="7111" y="2705"/>
                  </a:lnTo>
                  <a:lnTo>
                    <a:pt x="5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48;p56">
              <a:extLst>
                <a:ext uri="{FF2B5EF4-FFF2-40B4-BE49-F238E27FC236}">
                  <a16:creationId xmlns:a16="http://schemas.microsoft.com/office/drawing/2014/main" id="{47ECC9CD-8F2A-43F0-96B6-7931F9ED3F70}"/>
                </a:ext>
              </a:extLst>
            </p:cNvPr>
            <p:cNvSpPr/>
            <p:nvPr/>
          </p:nvSpPr>
          <p:spPr>
            <a:xfrm>
              <a:off x="4114101" y="1295859"/>
              <a:ext cx="114246" cy="244666"/>
            </a:xfrm>
            <a:custGeom>
              <a:avLst/>
              <a:gdLst/>
              <a:ahLst/>
              <a:cxnLst/>
              <a:rect l="l" t="t" r="r" b="b"/>
              <a:pathLst>
                <a:path w="5439" h="11648" extrusionOk="0">
                  <a:moveTo>
                    <a:pt x="1" y="0"/>
                  </a:moveTo>
                  <a:lnTo>
                    <a:pt x="1" y="11648"/>
                  </a:lnTo>
                  <a:cubicBezTo>
                    <a:pt x="1" y="11648"/>
                    <a:pt x="1317" y="10626"/>
                    <a:pt x="1882" y="9314"/>
                  </a:cubicBezTo>
                  <a:cubicBezTo>
                    <a:pt x="2362" y="9675"/>
                    <a:pt x="2986" y="9780"/>
                    <a:pt x="3550" y="9780"/>
                  </a:cubicBezTo>
                  <a:cubicBezTo>
                    <a:pt x="4337" y="9780"/>
                    <a:pt x="5008" y="9575"/>
                    <a:pt x="5008" y="9575"/>
                  </a:cubicBezTo>
                  <a:cubicBezTo>
                    <a:pt x="5008" y="9575"/>
                    <a:pt x="5439" y="8105"/>
                    <a:pt x="4540" y="6605"/>
                  </a:cubicBezTo>
                  <a:cubicBezTo>
                    <a:pt x="4518" y="6567"/>
                    <a:pt x="4495" y="6531"/>
                    <a:pt x="4472" y="6495"/>
                  </a:cubicBezTo>
                  <a:cubicBezTo>
                    <a:pt x="3834" y="5486"/>
                    <a:pt x="2817" y="4802"/>
                    <a:pt x="1673" y="4553"/>
                  </a:cubicBezTo>
                  <a:lnTo>
                    <a:pt x="1673" y="2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D93F73FE-A1E4-459E-8977-24A1D477CDD5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4063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education</a:t>
            </a:r>
            <a:endParaRPr dirty="0"/>
          </a:p>
        </p:txBody>
      </p:sp>
      <p:grpSp>
        <p:nvGrpSpPr>
          <p:cNvPr id="1012" name="Google Shape;1012;p46"/>
          <p:cNvGrpSpPr/>
          <p:nvPr/>
        </p:nvGrpSpPr>
        <p:grpSpPr>
          <a:xfrm>
            <a:off x="1462701" y="1520235"/>
            <a:ext cx="1129515" cy="3604344"/>
            <a:chOff x="14762575" y="-1709450"/>
            <a:chExt cx="811550" cy="2589700"/>
          </a:xfrm>
        </p:grpSpPr>
        <p:sp>
          <p:nvSpPr>
            <p:cNvPr id="1013" name="Google Shape;1013;p46"/>
            <p:cNvSpPr/>
            <p:nvPr/>
          </p:nvSpPr>
          <p:spPr>
            <a:xfrm>
              <a:off x="14834800" y="747675"/>
              <a:ext cx="311925" cy="132575"/>
            </a:xfrm>
            <a:custGeom>
              <a:avLst/>
              <a:gdLst/>
              <a:ahLst/>
              <a:cxnLst/>
              <a:rect l="l" t="t" r="r" b="b"/>
              <a:pathLst>
                <a:path w="12477" h="5303" extrusionOk="0">
                  <a:moveTo>
                    <a:pt x="11946" y="0"/>
                  </a:moveTo>
                  <a:lnTo>
                    <a:pt x="9463" y="169"/>
                  </a:lnTo>
                  <a:lnTo>
                    <a:pt x="8523" y="1863"/>
                  </a:lnTo>
                  <a:cubicBezTo>
                    <a:pt x="8523" y="1863"/>
                    <a:pt x="8496" y="1862"/>
                    <a:pt x="8445" y="1862"/>
                  </a:cubicBezTo>
                  <a:cubicBezTo>
                    <a:pt x="7688" y="1862"/>
                    <a:pt x="1619" y="1944"/>
                    <a:pt x="1" y="4522"/>
                  </a:cubicBezTo>
                  <a:cubicBezTo>
                    <a:pt x="1" y="4522"/>
                    <a:pt x="3293" y="5302"/>
                    <a:pt x="6989" y="5302"/>
                  </a:cubicBezTo>
                  <a:cubicBezTo>
                    <a:pt x="8837" y="5302"/>
                    <a:pt x="10787" y="5107"/>
                    <a:pt x="12476" y="4522"/>
                  </a:cubicBezTo>
                  <a:cubicBezTo>
                    <a:pt x="12271" y="1607"/>
                    <a:pt x="11946" y="0"/>
                    <a:pt x="1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14834775" y="804200"/>
              <a:ext cx="311950" cy="76050"/>
            </a:xfrm>
            <a:custGeom>
              <a:avLst/>
              <a:gdLst/>
              <a:ahLst/>
              <a:cxnLst/>
              <a:rect l="l" t="t" r="r" b="b"/>
              <a:pathLst>
                <a:path w="12478" h="3042" extrusionOk="0">
                  <a:moveTo>
                    <a:pt x="12265" y="1"/>
                  </a:moveTo>
                  <a:cubicBezTo>
                    <a:pt x="11752" y="297"/>
                    <a:pt x="11280" y="661"/>
                    <a:pt x="10863" y="1081"/>
                  </a:cubicBezTo>
                  <a:cubicBezTo>
                    <a:pt x="10774" y="1172"/>
                    <a:pt x="10685" y="1266"/>
                    <a:pt x="10570" y="1318"/>
                  </a:cubicBezTo>
                  <a:cubicBezTo>
                    <a:pt x="10488" y="1355"/>
                    <a:pt x="10400" y="1367"/>
                    <a:pt x="10311" y="1367"/>
                  </a:cubicBezTo>
                  <a:cubicBezTo>
                    <a:pt x="10214" y="1367"/>
                    <a:pt x="10116" y="1353"/>
                    <a:pt x="10020" y="1340"/>
                  </a:cubicBezTo>
                  <a:cubicBezTo>
                    <a:pt x="9641" y="1290"/>
                    <a:pt x="9260" y="1265"/>
                    <a:pt x="8879" y="1265"/>
                  </a:cubicBezTo>
                  <a:cubicBezTo>
                    <a:pt x="8260" y="1265"/>
                    <a:pt x="7642" y="1331"/>
                    <a:pt x="7036" y="1462"/>
                  </a:cubicBezTo>
                  <a:cubicBezTo>
                    <a:pt x="6981" y="1475"/>
                    <a:pt x="6924" y="1487"/>
                    <a:pt x="6869" y="1487"/>
                  </a:cubicBezTo>
                  <a:cubicBezTo>
                    <a:pt x="6842" y="1487"/>
                    <a:pt x="6816" y="1484"/>
                    <a:pt x="6790" y="1477"/>
                  </a:cubicBezTo>
                  <a:cubicBezTo>
                    <a:pt x="6713" y="1456"/>
                    <a:pt x="6650" y="1401"/>
                    <a:pt x="6590" y="1348"/>
                  </a:cubicBezTo>
                  <a:cubicBezTo>
                    <a:pt x="5912" y="751"/>
                    <a:pt x="5108" y="301"/>
                    <a:pt x="4248" y="23"/>
                  </a:cubicBezTo>
                  <a:cubicBezTo>
                    <a:pt x="2526" y="382"/>
                    <a:pt x="766" y="1042"/>
                    <a:pt x="1" y="2261"/>
                  </a:cubicBezTo>
                  <a:cubicBezTo>
                    <a:pt x="1" y="2261"/>
                    <a:pt x="3293" y="3041"/>
                    <a:pt x="6990" y="3041"/>
                  </a:cubicBezTo>
                  <a:cubicBezTo>
                    <a:pt x="8838" y="3041"/>
                    <a:pt x="10788" y="2846"/>
                    <a:pt x="12477" y="2261"/>
                  </a:cubicBezTo>
                  <a:cubicBezTo>
                    <a:pt x="12414" y="1356"/>
                    <a:pt x="12339" y="607"/>
                    <a:pt x="12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15176550" y="751875"/>
              <a:ext cx="311925" cy="128375"/>
            </a:xfrm>
            <a:custGeom>
              <a:avLst/>
              <a:gdLst/>
              <a:ahLst/>
              <a:cxnLst/>
              <a:rect l="l" t="t" r="r" b="b"/>
              <a:pathLst>
                <a:path w="12477" h="5135" extrusionOk="0">
                  <a:moveTo>
                    <a:pt x="3111" y="1"/>
                  </a:moveTo>
                  <a:lnTo>
                    <a:pt x="621" y="118"/>
                  </a:lnTo>
                  <a:cubicBezTo>
                    <a:pt x="621" y="118"/>
                    <a:pt x="206" y="1439"/>
                    <a:pt x="0" y="4354"/>
                  </a:cubicBezTo>
                  <a:cubicBezTo>
                    <a:pt x="1690" y="4939"/>
                    <a:pt x="3640" y="5134"/>
                    <a:pt x="5488" y="5134"/>
                  </a:cubicBezTo>
                  <a:cubicBezTo>
                    <a:pt x="9185" y="5134"/>
                    <a:pt x="12477" y="4354"/>
                    <a:pt x="12477" y="4354"/>
                  </a:cubicBezTo>
                  <a:cubicBezTo>
                    <a:pt x="10858" y="1776"/>
                    <a:pt x="4789" y="1694"/>
                    <a:pt x="4032" y="1694"/>
                  </a:cubicBezTo>
                  <a:cubicBezTo>
                    <a:pt x="3981" y="1694"/>
                    <a:pt x="3954" y="1695"/>
                    <a:pt x="3954" y="1695"/>
                  </a:cubicBezTo>
                  <a:lnTo>
                    <a:pt x="3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15176550" y="804200"/>
              <a:ext cx="311925" cy="76050"/>
            </a:xfrm>
            <a:custGeom>
              <a:avLst/>
              <a:gdLst/>
              <a:ahLst/>
              <a:cxnLst/>
              <a:rect l="l" t="t" r="r" b="b"/>
              <a:pathLst>
                <a:path w="12477" h="3042" extrusionOk="0">
                  <a:moveTo>
                    <a:pt x="213" y="1"/>
                  </a:moveTo>
                  <a:cubicBezTo>
                    <a:pt x="139" y="607"/>
                    <a:pt x="64" y="1356"/>
                    <a:pt x="0" y="2261"/>
                  </a:cubicBezTo>
                  <a:cubicBezTo>
                    <a:pt x="1690" y="2846"/>
                    <a:pt x="3640" y="3041"/>
                    <a:pt x="5488" y="3041"/>
                  </a:cubicBezTo>
                  <a:cubicBezTo>
                    <a:pt x="9185" y="3041"/>
                    <a:pt x="12477" y="2261"/>
                    <a:pt x="12477" y="2261"/>
                  </a:cubicBezTo>
                  <a:cubicBezTo>
                    <a:pt x="11712" y="1042"/>
                    <a:pt x="9952" y="382"/>
                    <a:pt x="8229" y="23"/>
                  </a:cubicBezTo>
                  <a:cubicBezTo>
                    <a:pt x="7371" y="301"/>
                    <a:pt x="6567" y="751"/>
                    <a:pt x="5888" y="1348"/>
                  </a:cubicBezTo>
                  <a:cubicBezTo>
                    <a:pt x="5828" y="1401"/>
                    <a:pt x="5766" y="1456"/>
                    <a:pt x="5688" y="1477"/>
                  </a:cubicBezTo>
                  <a:cubicBezTo>
                    <a:pt x="5662" y="1484"/>
                    <a:pt x="5636" y="1487"/>
                    <a:pt x="5610" y="1487"/>
                  </a:cubicBezTo>
                  <a:cubicBezTo>
                    <a:pt x="5554" y="1487"/>
                    <a:pt x="5498" y="1475"/>
                    <a:pt x="5443" y="1462"/>
                  </a:cubicBezTo>
                  <a:cubicBezTo>
                    <a:pt x="4836" y="1331"/>
                    <a:pt x="4218" y="1265"/>
                    <a:pt x="3599" y="1265"/>
                  </a:cubicBezTo>
                  <a:cubicBezTo>
                    <a:pt x="3218" y="1265"/>
                    <a:pt x="2837" y="1290"/>
                    <a:pt x="2457" y="1340"/>
                  </a:cubicBezTo>
                  <a:cubicBezTo>
                    <a:pt x="2362" y="1353"/>
                    <a:pt x="2264" y="1367"/>
                    <a:pt x="2168" y="1367"/>
                  </a:cubicBezTo>
                  <a:cubicBezTo>
                    <a:pt x="2078" y="1367"/>
                    <a:pt x="1991" y="1355"/>
                    <a:pt x="1909" y="1318"/>
                  </a:cubicBezTo>
                  <a:cubicBezTo>
                    <a:pt x="1793" y="1266"/>
                    <a:pt x="1704" y="1172"/>
                    <a:pt x="1616" y="1081"/>
                  </a:cubicBezTo>
                  <a:cubicBezTo>
                    <a:pt x="1198" y="661"/>
                    <a:pt x="726" y="297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14904425" y="-482675"/>
              <a:ext cx="516700" cy="1240625"/>
            </a:xfrm>
            <a:custGeom>
              <a:avLst/>
              <a:gdLst/>
              <a:ahLst/>
              <a:cxnLst/>
              <a:rect l="l" t="t" r="r" b="b"/>
              <a:pathLst>
                <a:path w="20668" h="49625" extrusionOk="0">
                  <a:moveTo>
                    <a:pt x="7352" y="1"/>
                  </a:moveTo>
                  <a:lnTo>
                    <a:pt x="7352" y="1628"/>
                  </a:lnTo>
                  <a:lnTo>
                    <a:pt x="1157" y="1005"/>
                  </a:lnTo>
                  <a:lnTo>
                    <a:pt x="1157" y="1005"/>
                  </a:lnTo>
                  <a:cubicBezTo>
                    <a:pt x="1157" y="1005"/>
                    <a:pt x="1" y="30463"/>
                    <a:pt x="6580" y="49625"/>
                  </a:cubicBezTo>
                  <a:cubicBezTo>
                    <a:pt x="7216" y="49597"/>
                    <a:pt x="7853" y="49537"/>
                    <a:pt x="8452" y="49523"/>
                  </a:cubicBezTo>
                  <a:cubicBezTo>
                    <a:pt x="8688" y="49518"/>
                    <a:pt x="8925" y="49510"/>
                    <a:pt x="9162" y="49500"/>
                  </a:cubicBezTo>
                  <a:cubicBezTo>
                    <a:pt x="9168" y="49494"/>
                    <a:pt x="9173" y="49488"/>
                    <a:pt x="9180" y="49482"/>
                  </a:cubicBezTo>
                  <a:lnTo>
                    <a:pt x="9249" y="6063"/>
                  </a:lnTo>
                  <a:lnTo>
                    <a:pt x="11418" y="5983"/>
                  </a:lnTo>
                  <a:lnTo>
                    <a:pt x="11487" y="49482"/>
                  </a:lnTo>
                  <a:cubicBezTo>
                    <a:pt x="11494" y="49488"/>
                    <a:pt x="11499" y="49494"/>
                    <a:pt x="11505" y="49500"/>
                  </a:cubicBezTo>
                  <a:cubicBezTo>
                    <a:pt x="11742" y="49509"/>
                    <a:pt x="11979" y="49517"/>
                    <a:pt x="12215" y="49523"/>
                  </a:cubicBezTo>
                  <a:cubicBezTo>
                    <a:pt x="12814" y="49536"/>
                    <a:pt x="13451" y="49597"/>
                    <a:pt x="14087" y="49625"/>
                  </a:cubicBezTo>
                  <a:cubicBezTo>
                    <a:pt x="20667" y="30463"/>
                    <a:pt x="19510" y="1005"/>
                    <a:pt x="19510" y="1005"/>
                  </a:cubicBezTo>
                  <a:lnTo>
                    <a:pt x="19510" y="1005"/>
                  </a:lnTo>
                  <a:lnTo>
                    <a:pt x="13119" y="1648"/>
                  </a:lnTo>
                  <a:lnTo>
                    <a:pt x="13212" y="655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15371650" y="-880400"/>
              <a:ext cx="197475" cy="222700"/>
            </a:xfrm>
            <a:custGeom>
              <a:avLst/>
              <a:gdLst/>
              <a:ahLst/>
              <a:cxnLst/>
              <a:rect l="l" t="t" r="r" b="b"/>
              <a:pathLst>
                <a:path w="7899" h="8908" extrusionOk="0">
                  <a:moveTo>
                    <a:pt x="4862" y="1"/>
                  </a:moveTo>
                  <a:lnTo>
                    <a:pt x="1" y="832"/>
                  </a:lnTo>
                  <a:lnTo>
                    <a:pt x="2505" y="8781"/>
                  </a:lnTo>
                  <a:cubicBezTo>
                    <a:pt x="2505" y="8781"/>
                    <a:pt x="3538" y="8908"/>
                    <a:pt x="4698" y="8908"/>
                  </a:cubicBezTo>
                  <a:cubicBezTo>
                    <a:pt x="6172" y="8908"/>
                    <a:pt x="7850" y="8702"/>
                    <a:pt x="7868" y="7770"/>
                  </a:cubicBezTo>
                  <a:cubicBezTo>
                    <a:pt x="7898" y="6105"/>
                    <a:pt x="4862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14769525" y="-893225"/>
              <a:ext cx="191050" cy="222675"/>
            </a:xfrm>
            <a:custGeom>
              <a:avLst/>
              <a:gdLst/>
              <a:ahLst/>
              <a:cxnLst/>
              <a:rect l="l" t="t" r="r" b="b"/>
              <a:pathLst>
                <a:path w="7642" h="8907" extrusionOk="0">
                  <a:moveTo>
                    <a:pt x="3036" y="0"/>
                  </a:moveTo>
                  <a:cubicBezTo>
                    <a:pt x="3036" y="0"/>
                    <a:pt x="1" y="6104"/>
                    <a:pt x="31" y="7769"/>
                  </a:cubicBezTo>
                  <a:cubicBezTo>
                    <a:pt x="48" y="8701"/>
                    <a:pt x="1724" y="8906"/>
                    <a:pt x="3197" y="8906"/>
                  </a:cubicBezTo>
                  <a:cubicBezTo>
                    <a:pt x="4358" y="8906"/>
                    <a:pt x="5394" y="8779"/>
                    <a:pt x="5394" y="8779"/>
                  </a:cubicBezTo>
                  <a:lnTo>
                    <a:pt x="7642" y="1690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14783025" y="-1709450"/>
              <a:ext cx="740225" cy="750225"/>
            </a:xfrm>
            <a:custGeom>
              <a:avLst/>
              <a:gdLst/>
              <a:ahLst/>
              <a:cxnLst/>
              <a:rect l="l" t="t" r="r" b="b"/>
              <a:pathLst>
                <a:path w="29609" h="30009" extrusionOk="0">
                  <a:moveTo>
                    <a:pt x="14716" y="1"/>
                  </a:moveTo>
                  <a:cubicBezTo>
                    <a:pt x="12673" y="1"/>
                    <a:pt x="10590" y="577"/>
                    <a:pt x="9029" y="1885"/>
                  </a:cubicBezTo>
                  <a:cubicBezTo>
                    <a:pt x="7660" y="3032"/>
                    <a:pt x="6944" y="4547"/>
                    <a:pt x="6433" y="6220"/>
                  </a:cubicBezTo>
                  <a:cubicBezTo>
                    <a:pt x="5944" y="7822"/>
                    <a:pt x="6221" y="9826"/>
                    <a:pt x="5207" y="11237"/>
                  </a:cubicBezTo>
                  <a:cubicBezTo>
                    <a:pt x="4710" y="11930"/>
                    <a:pt x="3946" y="12369"/>
                    <a:pt x="3260" y="12873"/>
                  </a:cubicBezTo>
                  <a:cubicBezTo>
                    <a:pt x="1988" y="13804"/>
                    <a:pt x="897" y="15059"/>
                    <a:pt x="448" y="16569"/>
                  </a:cubicBezTo>
                  <a:cubicBezTo>
                    <a:pt x="0" y="18080"/>
                    <a:pt x="291" y="19861"/>
                    <a:pt x="1419" y="20960"/>
                  </a:cubicBezTo>
                  <a:cubicBezTo>
                    <a:pt x="1747" y="21281"/>
                    <a:pt x="2155" y="21566"/>
                    <a:pt x="2284" y="22005"/>
                  </a:cubicBezTo>
                  <a:cubicBezTo>
                    <a:pt x="2420" y="22463"/>
                    <a:pt x="2211" y="22943"/>
                    <a:pt x="2065" y="23399"/>
                  </a:cubicBezTo>
                  <a:cubicBezTo>
                    <a:pt x="1490" y="25194"/>
                    <a:pt x="1946" y="27282"/>
                    <a:pt x="3216" y="28673"/>
                  </a:cubicBezTo>
                  <a:cubicBezTo>
                    <a:pt x="3744" y="29252"/>
                    <a:pt x="4412" y="29719"/>
                    <a:pt x="5170" y="29914"/>
                  </a:cubicBezTo>
                  <a:cubicBezTo>
                    <a:pt x="5413" y="29976"/>
                    <a:pt x="5666" y="30009"/>
                    <a:pt x="5918" y="30009"/>
                  </a:cubicBezTo>
                  <a:cubicBezTo>
                    <a:pt x="6451" y="30009"/>
                    <a:pt x="6981" y="29865"/>
                    <a:pt x="7415" y="29559"/>
                  </a:cubicBezTo>
                  <a:lnTo>
                    <a:pt x="23532" y="29137"/>
                  </a:lnTo>
                  <a:cubicBezTo>
                    <a:pt x="24817" y="28909"/>
                    <a:pt x="26086" y="28366"/>
                    <a:pt x="26964" y="27401"/>
                  </a:cubicBezTo>
                  <a:cubicBezTo>
                    <a:pt x="27843" y="26436"/>
                    <a:pt x="28268" y="25004"/>
                    <a:pt x="27828" y="23775"/>
                  </a:cubicBezTo>
                  <a:cubicBezTo>
                    <a:pt x="27717" y="23462"/>
                    <a:pt x="27550" y="23142"/>
                    <a:pt x="27613" y="22815"/>
                  </a:cubicBezTo>
                  <a:cubicBezTo>
                    <a:pt x="27685" y="22439"/>
                    <a:pt x="28033" y="22190"/>
                    <a:pt x="28312" y="21926"/>
                  </a:cubicBezTo>
                  <a:cubicBezTo>
                    <a:pt x="29414" y="20877"/>
                    <a:pt x="29608" y="19119"/>
                    <a:pt x="29104" y="17684"/>
                  </a:cubicBezTo>
                  <a:cubicBezTo>
                    <a:pt x="28706" y="16550"/>
                    <a:pt x="27941" y="15592"/>
                    <a:pt x="27079" y="14770"/>
                  </a:cubicBezTo>
                  <a:cubicBezTo>
                    <a:pt x="26338" y="14065"/>
                    <a:pt x="25237" y="14013"/>
                    <a:pt x="24573" y="13209"/>
                  </a:cubicBezTo>
                  <a:cubicBezTo>
                    <a:pt x="23925" y="12423"/>
                    <a:pt x="24163" y="11531"/>
                    <a:pt x="24023" y="10618"/>
                  </a:cubicBezTo>
                  <a:cubicBezTo>
                    <a:pt x="23895" y="9786"/>
                    <a:pt x="23777" y="8941"/>
                    <a:pt x="23652" y="8100"/>
                  </a:cubicBezTo>
                  <a:cubicBezTo>
                    <a:pt x="23365" y="6189"/>
                    <a:pt x="23122" y="4273"/>
                    <a:pt x="21749" y="2789"/>
                  </a:cubicBezTo>
                  <a:cubicBezTo>
                    <a:pt x="20425" y="1360"/>
                    <a:pt x="18544" y="515"/>
                    <a:pt x="16649" y="173"/>
                  </a:cubicBezTo>
                  <a:cubicBezTo>
                    <a:pt x="16021" y="60"/>
                    <a:pt x="15371" y="1"/>
                    <a:pt x="14716" y="1"/>
                  </a:cubicBezTo>
                  <a:close/>
                </a:path>
              </a:pathLst>
            </a:custGeom>
            <a:solidFill>
              <a:srgbClr val="D96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15108200" y="-1168800"/>
              <a:ext cx="2350" cy="625"/>
            </a:xfrm>
            <a:custGeom>
              <a:avLst/>
              <a:gdLst/>
              <a:ahLst/>
              <a:cxnLst/>
              <a:rect l="l" t="t" r="r" b="b"/>
              <a:pathLst>
                <a:path w="94" h="25" extrusionOk="0">
                  <a:moveTo>
                    <a:pt x="0" y="24"/>
                  </a:moveTo>
                  <a:cubicBezTo>
                    <a:pt x="33" y="16"/>
                    <a:pt x="65" y="8"/>
                    <a:pt x="94" y="1"/>
                  </a:cubicBezTo>
                  <a:cubicBezTo>
                    <a:pt x="65" y="8"/>
                    <a:pt x="33" y="16"/>
                    <a:pt x="0" y="24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15113475" y="-1169775"/>
              <a:ext cx="1275" cy="325"/>
            </a:xfrm>
            <a:custGeom>
              <a:avLst/>
              <a:gdLst/>
              <a:ahLst/>
              <a:cxnLst/>
              <a:rect l="l" t="t" r="r" b="b"/>
              <a:pathLst>
                <a:path w="51" h="13" extrusionOk="0">
                  <a:moveTo>
                    <a:pt x="0" y="12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15090975" y="-1164850"/>
              <a:ext cx="4300" cy="1225"/>
            </a:xfrm>
            <a:custGeom>
              <a:avLst/>
              <a:gdLst/>
              <a:ahLst/>
              <a:cxnLst/>
              <a:rect l="l" t="t" r="r" b="b"/>
              <a:pathLst>
                <a:path w="172" h="49" extrusionOk="0">
                  <a:moveTo>
                    <a:pt x="171" y="1"/>
                  </a:moveTo>
                  <a:lnTo>
                    <a:pt x="171" y="1"/>
                  </a:lnTo>
                  <a:cubicBezTo>
                    <a:pt x="116" y="16"/>
                    <a:pt x="60" y="32"/>
                    <a:pt x="0" y="49"/>
                  </a:cubicBezTo>
                  <a:cubicBezTo>
                    <a:pt x="60" y="32"/>
                    <a:pt x="117" y="16"/>
                    <a:pt x="171" y="1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5111125" y="-1169375"/>
              <a:ext cx="1850" cy="475"/>
            </a:xfrm>
            <a:custGeom>
              <a:avLst/>
              <a:gdLst/>
              <a:ahLst/>
              <a:cxnLst/>
              <a:rect l="l" t="t" r="r" b="b"/>
              <a:pathLst>
                <a:path w="74" h="19" extrusionOk="0">
                  <a:moveTo>
                    <a:pt x="0" y="18"/>
                  </a:moveTo>
                  <a:lnTo>
                    <a:pt x="73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15100600" y="-1167150"/>
              <a:ext cx="3350" cy="900"/>
            </a:xfrm>
            <a:custGeom>
              <a:avLst/>
              <a:gdLst/>
              <a:ahLst/>
              <a:cxnLst/>
              <a:rect l="l" t="t" r="r" b="b"/>
              <a:pathLst>
                <a:path w="134" h="36" extrusionOk="0">
                  <a:moveTo>
                    <a:pt x="133" y="0"/>
                  </a:moveTo>
                  <a:cubicBezTo>
                    <a:pt x="92" y="11"/>
                    <a:pt x="47" y="23"/>
                    <a:pt x="1" y="36"/>
                  </a:cubicBezTo>
                  <a:cubicBezTo>
                    <a:pt x="47" y="23"/>
                    <a:pt x="92" y="12"/>
                    <a:pt x="133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5096075" y="-1166050"/>
              <a:ext cx="3750" cy="1025"/>
            </a:xfrm>
            <a:custGeom>
              <a:avLst/>
              <a:gdLst/>
              <a:ahLst/>
              <a:cxnLst/>
              <a:rect l="l" t="t" r="r" b="b"/>
              <a:pathLst>
                <a:path w="150" h="41" extrusionOk="0">
                  <a:moveTo>
                    <a:pt x="0" y="40"/>
                  </a:moveTo>
                  <a:cubicBezTo>
                    <a:pt x="52" y="25"/>
                    <a:pt x="102" y="13"/>
                    <a:pt x="150" y="0"/>
                  </a:cubicBezTo>
                  <a:cubicBezTo>
                    <a:pt x="102" y="13"/>
                    <a:pt x="52" y="25"/>
                    <a:pt x="0" y="4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15104675" y="-1168050"/>
              <a:ext cx="2850" cy="750"/>
            </a:xfrm>
            <a:custGeom>
              <a:avLst/>
              <a:gdLst/>
              <a:ahLst/>
              <a:cxnLst/>
              <a:rect l="l" t="t" r="r" b="b"/>
              <a:pathLst>
                <a:path w="114" h="30" extrusionOk="0">
                  <a:moveTo>
                    <a:pt x="114" y="0"/>
                  </a:moveTo>
                  <a:cubicBezTo>
                    <a:pt x="101" y="3"/>
                    <a:pt x="88" y="7"/>
                    <a:pt x="75" y="10"/>
                  </a:cubicBezTo>
                  <a:lnTo>
                    <a:pt x="75" y="10"/>
                  </a:lnTo>
                  <a:lnTo>
                    <a:pt x="114" y="0"/>
                  </a:lnTo>
                  <a:close/>
                  <a:moveTo>
                    <a:pt x="75" y="10"/>
                  </a:moveTo>
                  <a:lnTo>
                    <a:pt x="0" y="29"/>
                  </a:lnTo>
                  <a:cubicBezTo>
                    <a:pt x="26" y="23"/>
                    <a:pt x="51" y="16"/>
                    <a:pt x="75" y="1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5085525" y="-1163450"/>
              <a:ext cx="4850" cy="1400"/>
            </a:xfrm>
            <a:custGeom>
              <a:avLst/>
              <a:gdLst/>
              <a:ahLst/>
              <a:cxnLst/>
              <a:rect l="l" t="t" r="r" b="b"/>
              <a:pathLst>
                <a:path w="194" h="56" extrusionOk="0">
                  <a:moveTo>
                    <a:pt x="1" y="55"/>
                  </a:moveTo>
                  <a:cubicBezTo>
                    <a:pt x="68" y="35"/>
                    <a:pt x="131" y="17"/>
                    <a:pt x="194" y="0"/>
                  </a:cubicBezTo>
                  <a:cubicBezTo>
                    <a:pt x="131" y="17"/>
                    <a:pt x="68" y="35"/>
                    <a:pt x="1" y="55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15119575" y="-1173650"/>
              <a:ext cx="170925" cy="21250"/>
            </a:xfrm>
            <a:custGeom>
              <a:avLst/>
              <a:gdLst/>
              <a:ahLst/>
              <a:cxnLst/>
              <a:rect l="l" t="t" r="r" b="b"/>
              <a:pathLst>
                <a:path w="6837" h="850" extrusionOk="0">
                  <a:moveTo>
                    <a:pt x="3227" y="0"/>
                  </a:moveTo>
                  <a:lnTo>
                    <a:pt x="1" y="136"/>
                  </a:lnTo>
                  <a:lnTo>
                    <a:pt x="3227" y="0"/>
                  </a:lnTo>
                  <a:lnTo>
                    <a:pt x="3227" y="0"/>
                  </a:lnTo>
                  <a:cubicBezTo>
                    <a:pt x="3250" y="4"/>
                    <a:pt x="5021" y="293"/>
                    <a:pt x="6837" y="850"/>
                  </a:cubicBezTo>
                  <a:cubicBezTo>
                    <a:pt x="5009" y="289"/>
                    <a:pt x="3228" y="0"/>
                    <a:pt x="3228" y="0"/>
                  </a:cubicBezTo>
                  <a:lnTo>
                    <a:pt x="3227" y="0"/>
                  </a:lnTo>
                  <a:lnTo>
                    <a:pt x="3227" y="0"/>
                  </a:lnTo>
                  <a:cubicBezTo>
                    <a:pt x="3227" y="0"/>
                    <a:pt x="3227" y="0"/>
                    <a:pt x="3227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5115050" y="-1170050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0" y="8"/>
                  </a:moveTo>
                  <a:lnTo>
                    <a:pt x="31" y="1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15099800" y="-116627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1" y="9"/>
                  </a:moveTo>
                  <a:lnTo>
                    <a:pt x="33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15090375" y="-1163650"/>
              <a:ext cx="625" cy="225"/>
            </a:xfrm>
            <a:custGeom>
              <a:avLst/>
              <a:gdLst/>
              <a:ahLst/>
              <a:cxnLst/>
              <a:rect l="l" t="t" r="r" b="b"/>
              <a:pathLst>
                <a:path w="25" h="9" extrusionOk="0">
                  <a:moveTo>
                    <a:pt x="0" y="8"/>
                  </a:moveTo>
                  <a:lnTo>
                    <a:pt x="24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5085025" y="-1162075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1" y="6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5095250" y="-1165050"/>
              <a:ext cx="850" cy="225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0" y="9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5115800" y="-1170250"/>
              <a:ext cx="3800" cy="225"/>
            </a:xfrm>
            <a:custGeom>
              <a:avLst/>
              <a:gdLst/>
              <a:ahLst/>
              <a:cxnLst/>
              <a:rect l="l" t="t" r="r" b="b"/>
              <a:pathLst>
                <a:path w="152" h="9" extrusionOk="0">
                  <a:moveTo>
                    <a:pt x="152" y="0"/>
                  </a:moveTo>
                  <a:lnTo>
                    <a:pt x="16" y="6"/>
                  </a:lnTo>
                  <a:lnTo>
                    <a:pt x="1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5103925" y="-1167325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0"/>
                  </a:moveTo>
                  <a:lnTo>
                    <a:pt x="8" y="6"/>
                  </a:lnTo>
                  <a:lnTo>
                    <a:pt x="8" y="6"/>
                  </a:lnTo>
                  <a:cubicBezTo>
                    <a:pt x="16" y="4"/>
                    <a:pt x="23" y="2"/>
                    <a:pt x="30" y="0"/>
                  </a:cubicBezTo>
                  <a:close/>
                  <a:moveTo>
                    <a:pt x="8" y="6"/>
                  </a:moveTo>
                  <a:cubicBezTo>
                    <a:pt x="6" y="7"/>
                    <a:pt x="3" y="8"/>
                    <a:pt x="0" y="9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5290475" y="-1152425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1" y="1"/>
                  </a:moveTo>
                  <a:lnTo>
                    <a:pt x="27" y="9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5112950" y="-1169475"/>
              <a:ext cx="550" cy="125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5114725" y="-1169850"/>
              <a:ext cx="350" cy="100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3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5110525" y="-1168925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1" y="6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5107500" y="-116820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6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5046750" y="-1173650"/>
              <a:ext cx="248600" cy="98250"/>
            </a:xfrm>
            <a:custGeom>
              <a:avLst/>
              <a:gdLst/>
              <a:ahLst/>
              <a:cxnLst/>
              <a:rect l="l" t="t" r="r" b="b"/>
              <a:pathLst>
                <a:path w="9944" h="3930" extrusionOk="0">
                  <a:moveTo>
                    <a:pt x="6140" y="0"/>
                  </a:moveTo>
                  <a:lnTo>
                    <a:pt x="2914" y="136"/>
                  </a:lnTo>
                  <a:lnTo>
                    <a:pt x="2778" y="142"/>
                  </a:lnTo>
                  <a:lnTo>
                    <a:pt x="2763" y="145"/>
                  </a:lnTo>
                  <a:lnTo>
                    <a:pt x="2732" y="152"/>
                  </a:lnTo>
                  <a:lnTo>
                    <a:pt x="2719" y="155"/>
                  </a:lnTo>
                  <a:lnTo>
                    <a:pt x="2669" y="167"/>
                  </a:lnTo>
                  <a:lnTo>
                    <a:pt x="2648" y="171"/>
                  </a:lnTo>
                  <a:lnTo>
                    <a:pt x="2575" y="189"/>
                  </a:lnTo>
                  <a:lnTo>
                    <a:pt x="2552" y="195"/>
                  </a:lnTo>
                  <a:cubicBezTo>
                    <a:pt x="2523" y="202"/>
                    <a:pt x="2491" y="210"/>
                    <a:pt x="2458" y="218"/>
                  </a:cubicBezTo>
                  <a:lnTo>
                    <a:pt x="2431" y="224"/>
                  </a:lnTo>
                  <a:cubicBezTo>
                    <a:pt x="2396" y="233"/>
                    <a:pt x="2357" y="244"/>
                    <a:pt x="2317" y="253"/>
                  </a:cubicBezTo>
                  <a:lnTo>
                    <a:pt x="2287" y="260"/>
                  </a:lnTo>
                  <a:cubicBezTo>
                    <a:pt x="2246" y="271"/>
                    <a:pt x="2201" y="283"/>
                    <a:pt x="2155" y="296"/>
                  </a:cubicBezTo>
                  <a:lnTo>
                    <a:pt x="2123" y="304"/>
                  </a:lnTo>
                  <a:cubicBezTo>
                    <a:pt x="2075" y="317"/>
                    <a:pt x="2024" y="329"/>
                    <a:pt x="1972" y="343"/>
                  </a:cubicBezTo>
                  <a:lnTo>
                    <a:pt x="1940" y="353"/>
                  </a:lnTo>
                  <a:cubicBezTo>
                    <a:pt x="1885" y="368"/>
                    <a:pt x="1828" y="384"/>
                    <a:pt x="1769" y="400"/>
                  </a:cubicBezTo>
                  <a:lnTo>
                    <a:pt x="1744" y="407"/>
                  </a:lnTo>
                  <a:cubicBezTo>
                    <a:pt x="1682" y="425"/>
                    <a:pt x="1619" y="443"/>
                    <a:pt x="1552" y="462"/>
                  </a:cubicBezTo>
                  <a:lnTo>
                    <a:pt x="1532" y="469"/>
                  </a:lnTo>
                  <a:cubicBezTo>
                    <a:pt x="1091" y="597"/>
                    <a:pt x="564" y="765"/>
                    <a:pt x="0" y="971"/>
                  </a:cubicBezTo>
                  <a:cubicBezTo>
                    <a:pt x="484" y="2048"/>
                    <a:pt x="1366" y="2959"/>
                    <a:pt x="2443" y="3455"/>
                  </a:cubicBezTo>
                  <a:cubicBezTo>
                    <a:pt x="3143" y="3777"/>
                    <a:pt x="3907" y="3930"/>
                    <a:pt x="4676" y="3930"/>
                  </a:cubicBezTo>
                  <a:cubicBezTo>
                    <a:pt x="5760" y="3930"/>
                    <a:pt x="6852" y="3626"/>
                    <a:pt x="7781" y="3061"/>
                  </a:cubicBezTo>
                  <a:cubicBezTo>
                    <a:pt x="8660" y="2528"/>
                    <a:pt x="9391" y="1778"/>
                    <a:pt x="9943" y="910"/>
                  </a:cubicBezTo>
                  <a:cubicBezTo>
                    <a:pt x="9888" y="893"/>
                    <a:pt x="9832" y="875"/>
                    <a:pt x="9775" y="857"/>
                  </a:cubicBezTo>
                  <a:lnTo>
                    <a:pt x="9749" y="850"/>
                  </a:lnTo>
                  <a:cubicBezTo>
                    <a:pt x="7921" y="288"/>
                    <a:pt x="6140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4962375" y="-1003325"/>
              <a:ext cx="37475" cy="189900"/>
            </a:xfrm>
            <a:custGeom>
              <a:avLst/>
              <a:gdLst/>
              <a:ahLst/>
              <a:cxnLst/>
              <a:rect l="l" t="t" r="r" b="b"/>
              <a:pathLst>
                <a:path w="1499" h="7596" extrusionOk="0">
                  <a:moveTo>
                    <a:pt x="1398" y="1"/>
                  </a:moveTo>
                  <a:cubicBezTo>
                    <a:pt x="1353" y="1"/>
                    <a:pt x="1314" y="33"/>
                    <a:pt x="1306" y="79"/>
                  </a:cubicBezTo>
                  <a:lnTo>
                    <a:pt x="1" y="7291"/>
                  </a:lnTo>
                  <a:cubicBezTo>
                    <a:pt x="13" y="7289"/>
                    <a:pt x="24" y="7288"/>
                    <a:pt x="36" y="7286"/>
                  </a:cubicBezTo>
                  <a:cubicBezTo>
                    <a:pt x="70" y="7390"/>
                    <a:pt x="103" y="7493"/>
                    <a:pt x="135" y="7596"/>
                  </a:cubicBezTo>
                  <a:lnTo>
                    <a:pt x="1489" y="114"/>
                  </a:lnTo>
                  <a:cubicBezTo>
                    <a:pt x="1499" y="62"/>
                    <a:pt x="1466" y="13"/>
                    <a:pt x="1415" y="3"/>
                  </a:cubicBezTo>
                  <a:cubicBezTo>
                    <a:pt x="1409" y="2"/>
                    <a:pt x="1403" y="1"/>
                    <a:pt x="1398" y="1"/>
                  </a:cubicBezTo>
                  <a:close/>
                </a:path>
              </a:pathLst>
            </a:custGeom>
            <a:solidFill>
              <a:srgbClr val="827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4807850" y="-1161925"/>
              <a:ext cx="707625" cy="749500"/>
            </a:xfrm>
            <a:custGeom>
              <a:avLst/>
              <a:gdLst/>
              <a:ahLst/>
              <a:cxnLst/>
              <a:rect l="l" t="t" r="r" b="b"/>
              <a:pathLst>
                <a:path w="28305" h="29980" extrusionOk="0">
                  <a:moveTo>
                    <a:pt x="11088" y="1"/>
                  </a:moveTo>
                  <a:lnTo>
                    <a:pt x="11088" y="1"/>
                  </a:lnTo>
                  <a:cubicBezTo>
                    <a:pt x="10753" y="98"/>
                    <a:pt x="10368" y="218"/>
                    <a:pt x="9956" y="361"/>
                  </a:cubicBezTo>
                  <a:lnTo>
                    <a:pt x="9956" y="361"/>
                  </a:lnTo>
                  <a:cubicBezTo>
                    <a:pt x="10368" y="218"/>
                    <a:pt x="10753" y="98"/>
                    <a:pt x="11088" y="1"/>
                  </a:cubicBezTo>
                  <a:close/>
                  <a:moveTo>
                    <a:pt x="9956" y="361"/>
                  </a:moveTo>
                  <a:cubicBezTo>
                    <a:pt x="8135" y="990"/>
                    <a:pt x="5774" y="2055"/>
                    <a:pt x="4790" y="3581"/>
                  </a:cubicBezTo>
                  <a:cubicBezTo>
                    <a:pt x="3088" y="6221"/>
                    <a:pt x="0" y="11148"/>
                    <a:pt x="0" y="11148"/>
                  </a:cubicBezTo>
                  <a:cubicBezTo>
                    <a:pt x="0" y="11148"/>
                    <a:pt x="1011" y="13759"/>
                    <a:pt x="4717" y="13759"/>
                  </a:cubicBezTo>
                  <a:cubicBezTo>
                    <a:pt x="5175" y="13759"/>
                    <a:pt x="5674" y="13719"/>
                    <a:pt x="6217" y="13630"/>
                  </a:cubicBezTo>
                  <a:cubicBezTo>
                    <a:pt x="7196" y="16664"/>
                    <a:pt x="7591" y="19456"/>
                    <a:pt x="7591" y="19456"/>
                  </a:cubicBezTo>
                  <a:lnTo>
                    <a:pt x="4240" y="28653"/>
                  </a:lnTo>
                  <a:cubicBezTo>
                    <a:pt x="4240" y="28653"/>
                    <a:pt x="8628" y="29980"/>
                    <a:pt x="14193" y="29980"/>
                  </a:cubicBezTo>
                  <a:cubicBezTo>
                    <a:pt x="17204" y="29980"/>
                    <a:pt x="20559" y="29591"/>
                    <a:pt x="23750" y="28394"/>
                  </a:cubicBezTo>
                  <a:cubicBezTo>
                    <a:pt x="20876" y="21505"/>
                    <a:pt x="20790" y="19403"/>
                    <a:pt x="20790" y="19403"/>
                  </a:cubicBezTo>
                  <a:lnTo>
                    <a:pt x="21624" y="13267"/>
                  </a:lnTo>
                  <a:cubicBezTo>
                    <a:pt x="21624" y="13267"/>
                    <a:pt x="21918" y="13294"/>
                    <a:pt x="22399" y="13294"/>
                  </a:cubicBezTo>
                  <a:cubicBezTo>
                    <a:pt x="23710" y="13294"/>
                    <a:pt x="26407" y="13093"/>
                    <a:pt x="28304" y="11594"/>
                  </a:cubicBezTo>
                  <a:cubicBezTo>
                    <a:pt x="27071" y="8163"/>
                    <a:pt x="24579" y="3168"/>
                    <a:pt x="22108" y="1574"/>
                  </a:cubicBezTo>
                  <a:cubicBezTo>
                    <a:pt x="21368" y="1096"/>
                    <a:pt x="20344" y="701"/>
                    <a:pt x="19331" y="389"/>
                  </a:cubicBezTo>
                  <a:lnTo>
                    <a:pt x="19331" y="389"/>
                  </a:lnTo>
                  <a:cubicBezTo>
                    <a:pt x="19388" y="407"/>
                    <a:pt x="19443" y="424"/>
                    <a:pt x="19499" y="442"/>
                  </a:cubicBezTo>
                  <a:cubicBezTo>
                    <a:pt x="18946" y="1310"/>
                    <a:pt x="18215" y="2059"/>
                    <a:pt x="17337" y="2592"/>
                  </a:cubicBezTo>
                  <a:cubicBezTo>
                    <a:pt x="16409" y="3157"/>
                    <a:pt x="15317" y="3462"/>
                    <a:pt x="14232" y="3462"/>
                  </a:cubicBezTo>
                  <a:cubicBezTo>
                    <a:pt x="13464" y="3462"/>
                    <a:pt x="12699" y="3309"/>
                    <a:pt x="11999" y="2986"/>
                  </a:cubicBezTo>
                  <a:cubicBezTo>
                    <a:pt x="10921" y="2491"/>
                    <a:pt x="10040" y="1580"/>
                    <a:pt x="9557" y="503"/>
                  </a:cubicBezTo>
                  <a:cubicBezTo>
                    <a:pt x="9692" y="453"/>
                    <a:pt x="9825" y="406"/>
                    <a:pt x="9956" y="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5111050" y="-1306750"/>
              <a:ext cx="85650" cy="191800"/>
            </a:xfrm>
            <a:custGeom>
              <a:avLst/>
              <a:gdLst/>
              <a:ahLst/>
              <a:cxnLst/>
              <a:rect l="l" t="t" r="r" b="b"/>
              <a:pathLst>
                <a:path w="3426" h="7672" extrusionOk="0">
                  <a:moveTo>
                    <a:pt x="1" y="1"/>
                  </a:moveTo>
                  <a:lnTo>
                    <a:pt x="1" y="6344"/>
                  </a:lnTo>
                  <a:cubicBezTo>
                    <a:pt x="1" y="7078"/>
                    <a:pt x="595" y="7671"/>
                    <a:pt x="1328" y="7671"/>
                  </a:cubicBezTo>
                  <a:lnTo>
                    <a:pt x="2099" y="7671"/>
                  </a:lnTo>
                  <a:cubicBezTo>
                    <a:pt x="2832" y="7671"/>
                    <a:pt x="3426" y="7078"/>
                    <a:pt x="3426" y="6344"/>
                  </a:cubicBezTo>
                  <a:lnTo>
                    <a:pt x="3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4972950" y="-1679250"/>
              <a:ext cx="361850" cy="430400"/>
            </a:xfrm>
            <a:custGeom>
              <a:avLst/>
              <a:gdLst/>
              <a:ahLst/>
              <a:cxnLst/>
              <a:rect l="l" t="t" r="r" b="b"/>
              <a:pathLst>
                <a:path w="14474" h="17216" extrusionOk="0">
                  <a:moveTo>
                    <a:pt x="6496" y="1"/>
                  </a:moveTo>
                  <a:cubicBezTo>
                    <a:pt x="2909" y="1"/>
                    <a:pt x="0" y="2724"/>
                    <a:pt x="0" y="6312"/>
                  </a:cubicBezTo>
                  <a:lnTo>
                    <a:pt x="0" y="10721"/>
                  </a:lnTo>
                  <a:cubicBezTo>
                    <a:pt x="0" y="14307"/>
                    <a:pt x="2909" y="17215"/>
                    <a:pt x="6496" y="17215"/>
                  </a:cubicBezTo>
                  <a:lnTo>
                    <a:pt x="7979" y="17215"/>
                  </a:lnTo>
                  <a:cubicBezTo>
                    <a:pt x="11566" y="17215"/>
                    <a:pt x="14473" y="14307"/>
                    <a:pt x="14473" y="10721"/>
                  </a:cubicBezTo>
                  <a:lnTo>
                    <a:pt x="14473" y="6312"/>
                  </a:lnTo>
                  <a:cubicBezTo>
                    <a:pt x="14473" y="2724"/>
                    <a:pt x="11566" y="1"/>
                    <a:pt x="7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4954825" y="-1682200"/>
              <a:ext cx="145250" cy="235525"/>
            </a:xfrm>
            <a:custGeom>
              <a:avLst/>
              <a:gdLst/>
              <a:ahLst/>
              <a:cxnLst/>
              <a:rect l="l" t="t" r="r" b="b"/>
              <a:pathLst>
                <a:path w="5810" h="9421" extrusionOk="0">
                  <a:moveTo>
                    <a:pt x="5632" y="0"/>
                  </a:moveTo>
                  <a:cubicBezTo>
                    <a:pt x="5552" y="0"/>
                    <a:pt x="5472" y="3"/>
                    <a:pt x="5392" y="7"/>
                  </a:cubicBezTo>
                  <a:lnTo>
                    <a:pt x="5392" y="7"/>
                  </a:lnTo>
                  <a:lnTo>
                    <a:pt x="5809" y="4"/>
                  </a:lnTo>
                  <a:cubicBezTo>
                    <a:pt x="5750" y="2"/>
                    <a:pt x="5691" y="0"/>
                    <a:pt x="5632" y="0"/>
                  </a:cubicBezTo>
                  <a:close/>
                  <a:moveTo>
                    <a:pt x="5392" y="7"/>
                  </a:moveTo>
                  <a:lnTo>
                    <a:pt x="5247" y="8"/>
                  </a:lnTo>
                  <a:cubicBezTo>
                    <a:pt x="5247" y="12"/>
                    <a:pt x="5246" y="15"/>
                    <a:pt x="5246" y="18"/>
                  </a:cubicBezTo>
                  <a:lnTo>
                    <a:pt x="5246" y="18"/>
                  </a:lnTo>
                  <a:cubicBezTo>
                    <a:pt x="5295" y="14"/>
                    <a:pt x="5343" y="10"/>
                    <a:pt x="5392" y="7"/>
                  </a:cubicBezTo>
                  <a:close/>
                  <a:moveTo>
                    <a:pt x="5246" y="18"/>
                  </a:moveTo>
                  <a:lnTo>
                    <a:pt x="5246" y="18"/>
                  </a:lnTo>
                  <a:cubicBezTo>
                    <a:pt x="3058" y="220"/>
                    <a:pt x="1018" y="2113"/>
                    <a:pt x="388" y="4620"/>
                  </a:cubicBezTo>
                  <a:cubicBezTo>
                    <a:pt x="0" y="6168"/>
                    <a:pt x="113" y="7828"/>
                    <a:pt x="334" y="9421"/>
                  </a:cubicBezTo>
                  <a:cubicBezTo>
                    <a:pt x="1911" y="8835"/>
                    <a:pt x="3185" y="7369"/>
                    <a:pt x="3974" y="5648"/>
                  </a:cubicBezTo>
                  <a:cubicBezTo>
                    <a:pt x="4762" y="3928"/>
                    <a:pt x="5106" y="1968"/>
                    <a:pt x="5246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5293400" y="-1456800"/>
              <a:ext cx="102150" cy="103250"/>
            </a:xfrm>
            <a:custGeom>
              <a:avLst/>
              <a:gdLst/>
              <a:ahLst/>
              <a:cxnLst/>
              <a:rect l="l" t="t" r="r" b="b"/>
              <a:pathLst>
                <a:path w="4086" h="4130" extrusionOk="0">
                  <a:moveTo>
                    <a:pt x="2595" y="1"/>
                  </a:moveTo>
                  <a:cubicBezTo>
                    <a:pt x="1949" y="1"/>
                    <a:pt x="1216" y="416"/>
                    <a:pt x="713" y="1134"/>
                  </a:cubicBezTo>
                  <a:cubicBezTo>
                    <a:pt x="1" y="2152"/>
                    <a:pt x="20" y="3394"/>
                    <a:pt x="754" y="3907"/>
                  </a:cubicBezTo>
                  <a:cubicBezTo>
                    <a:pt x="970" y="4058"/>
                    <a:pt x="1224" y="4130"/>
                    <a:pt x="1492" y="4130"/>
                  </a:cubicBezTo>
                  <a:cubicBezTo>
                    <a:pt x="2138" y="4130"/>
                    <a:pt x="2871" y="3715"/>
                    <a:pt x="3374" y="2997"/>
                  </a:cubicBezTo>
                  <a:cubicBezTo>
                    <a:pt x="4086" y="1979"/>
                    <a:pt x="4067" y="737"/>
                    <a:pt x="3332" y="223"/>
                  </a:cubicBezTo>
                  <a:cubicBezTo>
                    <a:pt x="3117" y="72"/>
                    <a:pt x="2864" y="1"/>
                    <a:pt x="2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4910325" y="-1444950"/>
              <a:ext cx="102000" cy="103175"/>
            </a:xfrm>
            <a:custGeom>
              <a:avLst/>
              <a:gdLst/>
              <a:ahLst/>
              <a:cxnLst/>
              <a:rect l="l" t="t" r="r" b="b"/>
              <a:pathLst>
                <a:path w="4080" h="4127" extrusionOk="0">
                  <a:moveTo>
                    <a:pt x="1490" y="0"/>
                  </a:moveTo>
                  <a:cubicBezTo>
                    <a:pt x="1224" y="0"/>
                    <a:pt x="973" y="71"/>
                    <a:pt x="758" y="220"/>
                  </a:cubicBezTo>
                  <a:cubicBezTo>
                    <a:pt x="23" y="731"/>
                    <a:pt x="1" y="1971"/>
                    <a:pt x="708" y="2989"/>
                  </a:cubicBezTo>
                  <a:cubicBezTo>
                    <a:pt x="1210" y="3710"/>
                    <a:pt x="1943" y="4127"/>
                    <a:pt x="2589" y="4127"/>
                  </a:cubicBezTo>
                  <a:cubicBezTo>
                    <a:pt x="2855" y="4127"/>
                    <a:pt x="3107" y="4056"/>
                    <a:pt x="3322" y="3907"/>
                  </a:cubicBezTo>
                  <a:cubicBezTo>
                    <a:pt x="4057" y="3396"/>
                    <a:pt x="4079" y="2157"/>
                    <a:pt x="3371" y="1138"/>
                  </a:cubicBezTo>
                  <a:cubicBezTo>
                    <a:pt x="2870" y="417"/>
                    <a:pt x="2137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15071875" y="-1691475"/>
              <a:ext cx="291825" cy="180350"/>
            </a:xfrm>
            <a:custGeom>
              <a:avLst/>
              <a:gdLst/>
              <a:ahLst/>
              <a:cxnLst/>
              <a:rect l="l" t="t" r="r" b="b"/>
              <a:pathLst>
                <a:path w="11673" h="7214" extrusionOk="0">
                  <a:moveTo>
                    <a:pt x="3032" y="1"/>
                  </a:moveTo>
                  <a:cubicBezTo>
                    <a:pt x="2196" y="1"/>
                    <a:pt x="1360" y="117"/>
                    <a:pt x="557" y="355"/>
                  </a:cubicBezTo>
                  <a:lnTo>
                    <a:pt x="0" y="195"/>
                  </a:lnTo>
                  <a:lnTo>
                    <a:pt x="0" y="195"/>
                  </a:lnTo>
                  <a:cubicBezTo>
                    <a:pt x="846" y="2356"/>
                    <a:pt x="2552" y="4120"/>
                    <a:pt x="4564" y="5275"/>
                  </a:cubicBezTo>
                  <a:cubicBezTo>
                    <a:pt x="6578" y="6428"/>
                    <a:pt x="8883" y="7006"/>
                    <a:pt x="11195" y="7207"/>
                  </a:cubicBezTo>
                  <a:cubicBezTo>
                    <a:pt x="11231" y="7211"/>
                    <a:pt x="11268" y="7213"/>
                    <a:pt x="11306" y="7213"/>
                  </a:cubicBezTo>
                  <a:cubicBezTo>
                    <a:pt x="11424" y="7213"/>
                    <a:pt x="11541" y="7189"/>
                    <a:pt x="11606" y="7097"/>
                  </a:cubicBezTo>
                  <a:cubicBezTo>
                    <a:pt x="11672" y="7000"/>
                    <a:pt x="11651" y="6870"/>
                    <a:pt x="11623" y="6756"/>
                  </a:cubicBezTo>
                  <a:cubicBezTo>
                    <a:pt x="11070" y="4436"/>
                    <a:pt x="9531" y="2370"/>
                    <a:pt x="7467" y="1176"/>
                  </a:cubicBezTo>
                  <a:cubicBezTo>
                    <a:pt x="6127" y="400"/>
                    <a:pt x="4579" y="1"/>
                    <a:pt x="3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15024025" y="-852650"/>
              <a:ext cx="259500" cy="28225"/>
            </a:xfrm>
            <a:custGeom>
              <a:avLst/>
              <a:gdLst/>
              <a:ahLst/>
              <a:cxnLst/>
              <a:rect l="l" t="t" r="r" b="b"/>
              <a:pathLst>
                <a:path w="10380" h="1129" extrusionOk="0">
                  <a:moveTo>
                    <a:pt x="16" y="0"/>
                  </a:moveTo>
                  <a:cubicBezTo>
                    <a:pt x="8" y="0"/>
                    <a:pt x="1" y="7"/>
                    <a:pt x="1" y="16"/>
                  </a:cubicBezTo>
                  <a:lnTo>
                    <a:pt x="1" y="1112"/>
                  </a:lnTo>
                  <a:cubicBezTo>
                    <a:pt x="1" y="1121"/>
                    <a:pt x="8" y="1128"/>
                    <a:pt x="16" y="1128"/>
                  </a:cubicBezTo>
                  <a:lnTo>
                    <a:pt x="10364" y="1128"/>
                  </a:lnTo>
                  <a:cubicBezTo>
                    <a:pt x="10372" y="1128"/>
                    <a:pt x="10380" y="1121"/>
                    <a:pt x="10380" y="1112"/>
                  </a:cubicBezTo>
                  <a:lnTo>
                    <a:pt x="10380" y="16"/>
                  </a:lnTo>
                  <a:cubicBezTo>
                    <a:pt x="10380" y="7"/>
                    <a:pt x="10372" y="0"/>
                    <a:pt x="10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15039225" y="-853600"/>
              <a:ext cx="226725" cy="26325"/>
            </a:xfrm>
            <a:custGeom>
              <a:avLst/>
              <a:gdLst/>
              <a:ahLst/>
              <a:cxnLst/>
              <a:rect l="l" t="t" r="r" b="b"/>
              <a:pathLst>
                <a:path w="9069" h="1053" extrusionOk="0">
                  <a:moveTo>
                    <a:pt x="1" y="1"/>
                  </a:moveTo>
                  <a:cubicBezTo>
                    <a:pt x="240" y="386"/>
                    <a:pt x="548" y="804"/>
                    <a:pt x="999" y="849"/>
                  </a:cubicBezTo>
                  <a:cubicBezTo>
                    <a:pt x="1026" y="851"/>
                    <a:pt x="1052" y="853"/>
                    <a:pt x="1078" y="853"/>
                  </a:cubicBezTo>
                  <a:cubicBezTo>
                    <a:pt x="1517" y="853"/>
                    <a:pt x="1927" y="508"/>
                    <a:pt x="2362" y="508"/>
                  </a:cubicBezTo>
                  <a:cubicBezTo>
                    <a:pt x="2401" y="508"/>
                    <a:pt x="2440" y="511"/>
                    <a:pt x="2479" y="517"/>
                  </a:cubicBezTo>
                  <a:cubicBezTo>
                    <a:pt x="2698" y="551"/>
                    <a:pt x="2888" y="681"/>
                    <a:pt x="3080" y="791"/>
                  </a:cubicBezTo>
                  <a:cubicBezTo>
                    <a:pt x="3336" y="937"/>
                    <a:pt x="3631" y="1052"/>
                    <a:pt x="3920" y="1052"/>
                  </a:cubicBezTo>
                  <a:cubicBezTo>
                    <a:pt x="4029" y="1052"/>
                    <a:pt x="4137" y="1036"/>
                    <a:pt x="4242" y="999"/>
                  </a:cubicBezTo>
                  <a:cubicBezTo>
                    <a:pt x="4606" y="869"/>
                    <a:pt x="4870" y="507"/>
                    <a:pt x="5251" y="448"/>
                  </a:cubicBezTo>
                  <a:cubicBezTo>
                    <a:pt x="5289" y="442"/>
                    <a:pt x="5326" y="439"/>
                    <a:pt x="5363" y="439"/>
                  </a:cubicBezTo>
                  <a:cubicBezTo>
                    <a:pt x="5806" y="439"/>
                    <a:pt x="6192" y="827"/>
                    <a:pt x="6642" y="912"/>
                  </a:cubicBezTo>
                  <a:cubicBezTo>
                    <a:pt x="6689" y="920"/>
                    <a:pt x="6737" y="925"/>
                    <a:pt x="6785" y="925"/>
                  </a:cubicBezTo>
                  <a:cubicBezTo>
                    <a:pt x="6840" y="925"/>
                    <a:pt x="6894" y="918"/>
                    <a:pt x="6946" y="902"/>
                  </a:cubicBezTo>
                  <a:cubicBezTo>
                    <a:pt x="7129" y="845"/>
                    <a:pt x="7260" y="680"/>
                    <a:pt x="7438" y="611"/>
                  </a:cubicBezTo>
                  <a:cubicBezTo>
                    <a:pt x="7511" y="583"/>
                    <a:pt x="7587" y="573"/>
                    <a:pt x="7664" y="573"/>
                  </a:cubicBezTo>
                  <a:cubicBezTo>
                    <a:pt x="7874" y="573"/>
                    <a:pt x="8095" y="649"/>
                    <a:pt x="8307" y="649"/>
                  </a:cubicBezTo>
                  <a:cubicBezTo>
                    <a:pt x="8369" y="649"/>
                    <a:pt x="8430" y="643"/>
                    <a:pt x="8491" y="626"/>
                  </a:cubicBezTo>
                  <a:cubicBezTo>
                    <a:pt x="8752" y="554"/>
                    <a:pt x="8922" y="308"/>
                    <a:pt x="9068" y="7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15024025" y="-910225"/>
              <a:ext cx="259500" cy="28250"/>
            </a:xfrm>
            <a:custGeom>
              <a:avLst/>
              <a:gdLst/>
              <a:ahLst/>
              <a:cxnLst/>
              <a:rect l="l" t="t" r="r" b="b"/>
              <a:pathLst>
                <a:path w="10380" h="1130" extrusionOk="0">
                  <a:moveTo>
                    <a:pt x="16" y="1"/>
                  </a:moveTo>
                  <a:cubicBezTo>
                    <a:pt x="8" y="1"/>
                    <a:pt x="1" y="8"/>
                    <a:pt x="1" y="17"/>
                  </a:cubicBezTo>
                  <a:lnTo>
                    <a:pt x="1" y="1113"/>
                  </a:lnTo>
                  <a:cubicBezTo>
                    <a:pt x="1" y="1122"/>
                    <a:pt x="8" y="1129"/>
                    <a:pt x="16" y="1129"/>
                  </a:cubicBezTo>
                  <a:lnTo>
                    <a:pt x="10364" y="1129"/>
                  </a:lnTo>
                  <a:cubicBezTo>
                    <a:pt x="10372" y="1129"/>
                    <a:pt x="10380" y="1122"/>
                    <a:pt x="10380" y="1113"/>
                  </a:cubicBezTo>
                  <a:lnTo>
                    <a:pt x="10380" y="17"/>
                  </a:lnTo>
                  <a:cubicBezTo>
                    <a:pt x="10380" y="8"/>
                    <a:pt x="10372" y="1"/>
                    <a:pt x="10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15014875" y="-882325"/>
              <a:ext cx="277800" cy="32075"/>
            </a:xfrm>
            <a:custGeom>
              <a:avLst/>
              <a:gdLst/>
              <a:ahLst/>
              <a:cxnLst/>
              <a:rect l="l" t="t" r="r" b="b"/>
              <a:pathLst>
                <a:path w="11112" h="1283" extrusionOk="0">
                  <a:moveTo>
                    <a:pt x="18" y="0"/>
                  </a:moveTo>
                  <a:cubicBezTo>
                    <a:pt x="9" y="0"/>
                    <a:pt x="0" y="9"/>
                    <a:pt x="0" y="18"/>
                  </a:cubicBezTo>
                  <a:lnTo>
                    <a:pt x="0" y="1264"/>
                  </a:lnTo>
                  <a:cubicBezTo>
                    <a:pt x="0" y="1274"/>
                    <a:pt x="9" y="1283"/>
                    <a:pt x="18" y="1283"/>
                  </a:cubicBezTo>
                  <a:lnTo>
                    <a:pt x="11094" y="1283"/>
                  </a:lnTo>
                  <a:cubicBezTo>
                    <a:pt x="11105" y="1283"/>
                    <a:pt x="11112" y="1274"/>
                    <a:pt x="11112" y="1264"/>
                  </a:cubicBezTo>
                  <a:lnTo>
                    <a:pt x="11112" y="18"/>
                  </a:lnTo>
                  <a:cubicBezTo>
                    <a:pt x="11112" y="9"/>
                    <a:pt x="11105" y="0"/>
                    <a:pt x="11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15047875" y="-910400"/>
              <a:ext cx="226900" cy="22225"/>
            </a:xfrm>
            <a:custGeom>
              <a:avLst/>
              <a:gdLst/>
              <a:ahLst/>
              <a:cxnLst/>
              <a:rect l="l" t="t" r="r" b="b"/>
              <a:pathLst>
                <a:path w="9076" h="889" extrusionOk="0">
                  <a:moveTo>
                    <a:pt x="9076" y="0"/>
                  </a:moveTo>
                  <a:lnTo>
                    <a:pt x="30" y="35"/>
                  </a:lnTo>
                  <a:cubicBezTo>
                    <a:pt x="1" y="312"/>
                    <a:pt x="215" y="593"/>
                    <a:pt x="490" y="636"/>
                  </a:cubicBezTo>
                  <a:cubicBezTo>
                    <a:pt x="522" y="641"/>
                    <a:pt x="554" y="644"/>
                    <a:pt x="586" y="644"/>
                  </a:cubicBezTo>
                  <a:cubicBezTo>
                    <a:pt x="823" y="644"/>
                    <a:pt x="1055" y="517"/>
                    <a:pt x="1297" y="510"/>
                  </a:cubicBezTo>
                  <a:cubicBezTo>
                    <a:pt x="1305" y="510"/>
                    <a:pt x="1314" y="509"/>
                    <a:pt x="1322" y="509"/>
                  </a:cubicBezTo>
                  <a:cubicBezTo>
                    <a:pt x="1570" y="509"/>
                    <a:pt x="1802" y="629"/>
                    <a:pt x="2033" y="720"/>
                  </a:cubicBezTo>
                  <a:cubicBezTo>
                    <a:pt x="2291" y="822"/>
                    <a:pt x="2574" y="889"/>
                    <a:pt x="2850" y="889"/>
                  </a:cubicBezTo>
                  <a:cubicBezTo>
                    <a:pt x="3091" y="889"/>
                    <a:pt x="3327" y="838"/>
                    <a:pt x="3535" y="715"/>
                  </a:cubicBezTo>
                  <a:cubicBezTo>
                    <a:pt x="3668" y="636"/>
                    <a:pt x="3788" y="530"/>
                    <a:pt x="3933" y="481"/>
                  </a:cubicBezTo>
                  <a:cubicBezTo>
                    <a:pt x="4000" y="459"/>
                    <a:pt x="4067" y="449"/>
                    <a:pt x="4134" y="449"/>
                  </a:cubicBezTo>
                  <a:cubicBezTo>
                    <a:pt x="4367" y="449"/>
                    <a:pt x="4603" y="563"/>
                    <a:pt x="4824" y="660"/>
                  </a:cubicBezTo>
                  <a:cubicBezTo>
                    <a:pt x="4992" y="734"/>
                    <a:pt x="5186" y="798"/>
                    <a:pt x="5367" y="798"/>
                  </a:cubicBezTo>
                  <a:cubicBezTo>
                    <a:pt x="5490" y="798"/>
                    <a:pt x="5608" y="769"/>
                    <a:pt x="5708" y="692"/>
                  </a:cubicBezTo>
                  <a:cubicBezTo>
                    <a:pt x="5798" y="625"/>
                    <a:pt x="5865" y="525"/>
                    <a:pt x="5969" y="480"/>
                  </a:cubicBezTo>
                  <a:cubicBezTo>
                    <a:pt x="6008" y="464"/>
                    <a:pt x="6049" y="457"/>
                    <a:pt x="6091" y="457"/>
                  </a:cubicBezTo>
                  <a:cubicBezTo>
                    <a:pt x="6174" y="457"/>
                    <a:pt x="6259" y="484"/>
                    <a:pt x="6337" y="515"/>
                  </a:cubicBezTo>
                  <a:cubicBezTo>
                    <a:pt x="6639" y="637"/>
                    <a:pt x="7026" y="870"/>
                    <a:pt x="7366" y="870"/>
                  </a:cubicBezTo>
                  <a:cubicBezTo>
                    <a:pt x="7544" y="870"/>
                    <a:pt x="7709" y="807"/>
                    <a:pt x="7843" y="631"/>
                  </a:cubicBezTo>
                  <a:cubicBezTo>
                    <a:pt x="7909" y="543"/>
                    <a:pt x="7994" y="455"/>
                    <a:pt x="8104" y="446"/>
                  </a:cubicBezTo>
                  <a:cubicBezTo>
                    <a:pt x="8111" y="446"/>
                    <a:pt x="8117" y="445"/>
                    <a:pt x="8123" y="445"/>
                  </a:cubicBezTo>
                  <a:cubicBezTo>
                    <a:pt x="8194" y="445"/>
                    <a:pt x="8261" y="478"/>
                    <a:pt x="8329" y="496"/>
                  </a:cubicBezTo>
                  <a:cubicBezTo>
                    <a:pt x="8383" y="511"/>
                    <a:pt x="8436" y="518"/>
                    <a:pt x="8489" y="518"/>
                  </a:cubicBezTo>
                  <a:cubicBezTo>
                    <a:pt x="8778" y="518"/>
                    <a:pt x="9037" y="303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5015400" y="-1044000"/>
              <a:ext cx="276500" cy="138025"/>
            </a:xfrm>
            <a:custGeom>
              <a:avLst/>
              <a:gdLst/>
              <a:ahLst/>
              <a:cxnLst/>
              <a:rect l="l" t="t" r="r" b="b"/>
              <a:pathLst>
                <a:path w="11060" h="5521" extrusionOk="0">
                  <a:moveTo>
                    <a:pt x="5529" y="0"/>
                  </a:moveTo>
                  <a:cubicBezTo>
                    <a:pt x="2767" y="0"/>
                    <a:pt x="475" y="2029"/>
                    <a:pt x="66" y="4680"/>
                  </a:cubicBezTo>
                  <a:cubicBezTo>
                    <a:pt x="1" y="5108"/>
                    <a:pt x="326" y="5496"/>
                    <a:pt x="759" y="5497"/>
                  </a:cubicBezTo>
                  <a:lnTo>
                    <a:pt x="10298" y="5521"/>
                  </a:lnTo>
                  <a:cubicBezTo>
                    <a:pt x="10299" y="5521"/>
                    <a:pt x="10299" y="5521"/>
                    <a:pt x="10300" y="5521"/>
                  </a:cubicBezTo>
                  <a:cubicBezTo>
                    <a:pt x="10732" y="5521"/>
                    <a:pt x="11059" y="5135"/>
                    <a:pt x="10995" y="4707"/>
                  </a:cubicBezTo>
                  <a:cubicBezTo>
                    <a:pt x="10599" y="2049"/>
                    <a:pt x="8311" y="8"/>
                    <a:pt x="5542" y="0"/>
                  </a:cubicBezTo>
                  <a:cubicBezTo>
                    <a:pt x="5538" y="0"/>
                    <a:pt x="5533" y="0"/>
                    <a:pt x="5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5016250" y="-827300"/>
              <a:ext cx="275075" cy="47875"/>
            </a:xfrm>
            <a:custGeom>
              <a:avLst/>
              <a:gdLst/>
              <a:ahLst/>
              <a:cxnLst/>
              <a:rect l="l" t="t" r="r" b="b"/>
              <a:pathLst>
                <a:path w="11003" h="1915" extrusionOk="0">
                  <a:moveTo>
                    <a:pt x="668" y="1"/>
                  </a:moveTo>
                  <a:cubicBezTo>
                    <a:pt x="282" y="1"/>
                    <a:pt x="1" y="367"/>
                    <a:pt x="100" y="740"/>
                  </a:cubicBezTo>
                  <a:cubicBezTo>
                    <a:pt x="285" y="1433"/>
                    <a:pt x="911" y="1914"/>
                    <a:pt x="1628" y="1914"/>
                  </a:cubicBezTo>
                  <a:lnTo>
                    <a:pt x="9375" y="1914"/>
                  </a:lnTo>
                  <a:cubicBezTo>
                    <a:pt x="10091" y="1914"/>
                    <a:pt x="10718" y="1433"/>
                    <a:pt x="10903" y="740"/>
                  </a:cubicBezTo>
                  <a:cubicBezTo>
                    <a:pt x="11003" y="367"/>
                    <a:pt x="10722" y="1"/>
                    <a:pt x="10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14762575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2894" y="0"/>
                  </a:moveTo>
                  <a:cubicBezTo>
                    <a:pt x="12802" y="0"/>
                    <a:pt x="12708" y="29"/>
                    <a:pt x="12620" y="57"/>
                  </a:cubicBezTo>
                  <a:cubicBezTo>
                    <a:pt x="9146" y="1186"/>
                    <a:pt x="5511" y="1787"/>
                    <a:pt x="2888" y="4582"/>
                  </a:cubicBezTo>
                  <a:lnTo>
                    <a:pt x="941" y="4198"/>
                  </a:lnTo>
                  <a:cubicBezTo>
                    <a:pt x="263" y="5473"/>
                    <a:pt x="1" y="6965"/>
                    <a:pt x="203" y="8396"/>
                  </a:cubicBezTo>
                  <a:cubicBezTo>
                    <a:pt x="231" y="8588"/>
                    <a:pt x="780" y="8641"/>
                    <a:pt x="1396" y="8641"/>
                  </a:cubicBezTo>
                  <a:cubicBezTo>
                    <a:pt x="2119" y="8641"/>
                    <a:pt x="2933" y="8568"/>
                    <a:pt x="3098" y="8559"/>
                  </a:cubicBezTo>
                  <a:cubicBezTo>
                    <a:pt x="4014" y="8510"/>
                    <a:pt x="4895" y="8345"/>
                    <a:pt x="5787" y="8090"/>
                  </a:cubicBezTo>
                  <a:cubicBezTo>
                    <a:pt x="9315" y="7084"/>
                    <a:pt x="12501" y="4586"/>
                    <a:pt x="14511" y="1526"/>
                  </a:cubicBezTo>
                  <a:cubicBezTo>
                    <a:pt x="14104" y="1069"/>
                    <a:pt x="13684" y="624"/>
                    <a:pt x="13249" y="192"/>
                  </a:cubicBezTo>
                  <a:cubicBezTo>
                    <a:pt x="13176" y="120"/>
                    <a:pt x="13098" y="45"/>
                    <a:pt x="13000" y="15"/>
                  </a:cubicBezTo>
                  <a:cubicBezTo>
                    <a:pt x="12965" y="5"/>
                    <a:pt x="12929" y="0"/>
                    <a:pt x="1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5211350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618" y="0"/>
                  </a:moveTo>
                  <a:cubicBezTo>
                    <a:pt x="1582" y="0"/>
                    <a:pt x="1547" y="5"/>
                    <a:pt x="1512" y="15"/>
                  </a:cubicBezTo>
                  <a:cubicBezTo>
                    <a:pt x="1414" y="45"/>
                    <a:pt x="1336" y="120"/>
                    <a:pt x="1263" y="192"/>
                  </a:cubicBezTo>
                  <a:cubicBezTo>
                    <a:pt x="828" y="624"/>
                    <a:pt x="407" y="1069"/>
                    <a:pt x="1" y="1526"/>
                  </a:cubicBezTo>
                  <a:cubicBezTo>
                    <a:pt x="2011" y="4586"/>
                    <a:pt x="5196" y="7084"/>
                    <a:pt x="8724" y="8090"/>
                  </a:cubicBezTo>
                  <a:cubicBezTo>
                    <a:pt x="9617" y="8345"/>
                    <a:pt x="10498" y="8510"/>
                    <a:pt x="11414" y="8559"/>
                  </a:cubicBezTo>
                  <a:cubicBezTo>
                    <a:pt x="11579" y="8568"/>
                    <a:pt x="12393" y="8641"/>
                    <a:pt x="13116" y="8641"/>
                  </a:cubicBezTo>
                  <a:cubicBezTo>
                    <a:pt x="13731" y="8641"/>
                    <a:pt x="14281" y="8588"/>
                    <a:pt x="14308" y="8396"/>
                  </a:cubicBezTo>
                  <a:cubicBezTo>
                    <a:pt x="14510" y="6953"/>
                    <a:pt x="14251" y="5484"/>
                    <a:pt x="13571" y="4198"/>
                  </a:cubicBezTo>
                  <a:lnTo>
                    <a:pt x="11624" y="4582"/>
                  </a:lnTo>
                  <a:cubicBezTo>
                    <a:pt x="9000" y="1787"/>
                    <a:pt x="5366" y="1186"/>
                    <a:pt x="1892" y="57"/>
                  </a:cubicBezTo>
                  <a:cubicBezTo>
                    <a:pt x="1804" y="29"/>
                    <a:pt x="1710" y="0"/>
                    <a:pt x="1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4913825" y="-494025"/>
              <a:ext cx="487825" cy="81600"/>
            </a:xfrm>
            <a:custGeom>
              <a:avLst/>
              <a:gdLst/>
              <a:ahLst/>
              <a:cxnLst/>
              <a:rect l="l" t="t" r="r" b="b"/>
              <a:pathLst>
                <a:path w="19513" h="3264" extrusionOk="0">
                  <a:moveTo>
                    <a:pt x="18829" y="1"/>
                  </a:moveTo>
                  <a:cubicBezTo>
                    <a:pt x="15749" y="1281"/>
                    <a:pt x="12325" y="1692"/>
                    <a:pt x="8931" y="1692"/>
                  </a:cubicBezTo>
                  <a:cubicBezTo>
                    <a:pt x="8230" y="1692"/>
                    <a:pt x="7529" y="1675"/>
                    <a:pt x="6834" y="1644"/>
                  </a:cubicBezTo>
                  <a:cubicBezTo>
                    <a:pt x="4691" y="1548"/>
                    <a:pt x="2489" y="1314"/>
                    <a:pt x="504" y="556"/>
                  </a:cubicBezTo>
                  <a:lnTo>
                    <a:pt x="1" y="1936"/>
                  </a:lnTo>
                  <a:cubicBezTo>
                    <a:pt x="1" y="1936"/>
                    <a:pt x="4390" y="3264"/>
                    <a:pt x="9956" y="3264"/>
                  </a:cubicBezTo>
                  <a:cubicBezTo>
                    <a:pt x="12966" y="3264"/>
                    <a:pt x="16321" y="2875"/>
                    <a:pt x="19512" y="1678"/>
                  </a:cubicBezTo>
                  <a:cubicBezTo>
                    <a:pt x="19264" y="1082"/>
                    <a:pt x="19038" y="525"/>
                    <a:pt x="18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5057125" y="-1153075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1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5046775" y="-1149450"/>
              <a:ext cx="175" cy="10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4"/>
                  </a:move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5057225" y="-1156375"/>
              <a:ext cx="9875" cy="3325"/>
            </a:xfrm>
            <a:custGeom>
              <a:avLst/>
              <a:gdLst/>
              <a:ahLst/>
              <a:cxnLst/>
              <a:rect l="l" t="t" r="r" b="b"/>
              <a:pathLst>
                <a:path w="395" h="133" extrusionOk="0">
                  <a:moveTo>
                    <a:pt x="0" y="132"/>
                  </a:moveTo>
                  <a:cubicBezTo>
                    <a:pt x="134" y="85"/>
                    <a:pt x="266" y="42"/>
                    <a:pt x="394" y="0"/>
                  </a:cubicBezTo>
                  <a:cubicBezTo>
                    <a:pt x="266" y="42"/>
                    <a:pt x="134" y="85"/>
                    <a:pt x="0" y="132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5046925" y="-1153050"/>
              <a:ext cx="10225" cy="3650"/>
            </a:xfrm>
            <a:custGeom>
              <a:avLst/>
              <a:gdLst/>
              <a:ahLst/>
              <a:cxnLst/>
              <a:rect l="l" t="t" r="r" b="b"/>
              <a:pathLst>
                <a:path w="409" h="146" extrusionOk="0">
                  <a:moveTo>
                    <a:pt x="408" y="0"/>
                  </a:moveTo>
                  <a:lnTo>
                    <a:pt x="408" y="0"/>
                  </a:lnTo>
                  <a:cubicBezTo>
                    <a:pt x="274" y="46"/>
                    <a:pt x="139" y="95"/>
                    <a:pt x="1" y="145"/>
                  </a:cubicBezTo>
                  <a:cubicBezTo>
                    <a:pt x="139" y="95"/>
                    <a:pt x="275" y="46"/>
                    <a:pt x="408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5067075" y="-1161950"/>
              <a:ext cx="17975" cy="5600"/>
            </a:xfrm>
            <a:custGeom>
              <a:avLst/>
              <a:gdLst/>
              <a:ahLst/>
              <a:cxnLst/>
              <a:rect l="l" t="t" r="r" b="b"/>
              <a:pathLst>
                <a:path w="719" h="224" extrusionOk="0">
                  <a:moveTo>
                    <a:pt x="0" y="223"/>
                  </a:moveTo>
                  <a:cubicBezTo>
                    <a:pt x="257" y="140"/>
                    <a:pt x="499" y="65"/>
                    <a:pt x="719" y="1"/>
                  </a:cubicBezTo>
                  <a:cubicBezTo>
                    <a:pt x="499" y="65"/>
                    <a:pt x="257" y="140"/>
                    <a:pt x="0" y="223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15008000" y="-1150875"/>
              <a:ext cx="324050" cy="106650"/>
            </a:xfrm>
            <a:custGeom>
              <a:avLst/>
              <a:gdLst/>
              <a:ahLst/>
              <a:cxnLst/>
              <a:rect l="l" t="t" r="r" b="b"/>
              <a:pathLst>
                <a:path w="12962" h="4266" extrusionOk="0">
                  <a:moveTo>
                    <a:pt x="11493" y="0"/>
                  </a:moveTo>
                  <a:cubicBezTo>
                    <a:pt x="10940" y="868"/>
                    <a:pt x="10210" y="1617"/>
                    <a:pt x="9331" y="2150"/>
                  </a:cubicBezTo>
                  <a:cubicBezTo>
                    <a:pt x="8403" y="2715"/>
                    <a:pt x="7311" y="3019"/>
                    <a:pt x="6227" y="3019"/>
                  </a:cubicBezTo>
                  <a:cubicBezTo>
                    <a:pt x="5458" y="3019"/>
                    <a:pt x="4693" y="2866"/>
                    <a:pt x="3992" y="2544"/>
                  </a:cubicBezTo>
                  <a:cubicBezTo>
                    <a:pt x="2915" y="2048"/>
                    <a:pt x="2034" y="1138"/>
                    <a:pt x="1551" y="61"/>
                  </a:cubicBezTo>
                  <a:cubicBezTo>
                    <a:pt x="1050" y="243"/>
                    <a:pt x="522" y="459"/>
                    <a:pt x="0" y="703"/>
                  </a:cubicBezTo>
                  <a:cubicBezTo>
                    <a:pt x="326" y="1410"/>
                    <a:pt x="813" y="2046"/>
                    <a:pt x="1402" y="2558"/>
                  </a:cubicBezTo>
                  <a:cubicBezTo>
                    <a:pt x="2353" y="3386"/>
                    <a:pt x="3553" y="3901"/>
                    <a:pt x="4793" y="4129"/>
                  </a:cubicBezTo>
                  <a:cubicBezTo>
                    <a:pt x="5287" y="4220"/>
                    <a:pt x="5790" y="4265"/>
                    <a:pt x="6293" y="4265"/>
                  </a:cubicBezTo>
                  <a:cubicBezTo>
                    <a:pt x="7695" y="4265"/>
                    <a:pt x="9097" y="3912"/>
                    <a:pt x="10307" y="3207"/>
                  </a:cubicBezTo>
                  <a:cubicBezTo>
                    <a:pt x="11407" y="2562"/>
                    <a:pt x="12321" y="1643"/>
                    <a:pt x="12961" y="540"/>
                  </a:cubicBezTo>
                  <a:cubicBezTo>
                    <a:pt x="12496" y="340"/>
                    <a:pt x="11996" y="16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15067050" y="-1156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15291125" y="-1152200"/>
              <a:ext cx="4225" cy="1350"/>
            </a:xfrm>
            <a:custGeom>
              <a:avLst/>
              <a:gdLst/>
              <a:ahLst/>
              <a:cxnLst/>
              <a:rect l="l" t="t" r="r" b="b"/>
              <a:pathLst>
                <a:path w="169" h="54" extrusionOk="0">
                  <a:moveTo>
                    <a:pt x="1" y="0"/>
                  </a:moveTo>
                  <a:cubicBezTo>
                    <a:pt x="57" y="17"/>
                    <a:pt x="113" y="36"/>
                    <a:pt x="168" y="53"/>
                  </a:cubicBezTo>
                  <a:cubicBezTo>
                    <a:pt x="113" y="35"/>
                    <a:pt x="57" y="17"/>
                    <a:pt x="1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5049425" y="-932850"/>
              <a:ext cx="141550" cy="159775"/>
            </a:xfrm>
            <a:custGeom>
              <a:avLst/>
              <a:gdLst/>
              <a:ahLst/>
              <a:cxnLst/>
              <a:rect l="l" t="t" r="r" b="b"/>
              <a:pathLst>
                <a:path w="5662" h="6391" extrusionOk="0">
                  <a:moveTo>
                    <a:pt x="3460" y="1"/>
                  </a:moveTo>
                  <a:cubicBezTo>
                    <a:pt x="2659" y="514"/>
                    <a:pt x="2298" y="1481"/>
                    <a:pt x="1988" y="2382"/>
                  </a:cubicBezTo>
                  <a:cubicBezTo>
                    <a:pt x="1967" y="1807"/>
                    <a:pt x="1946" y="1231"/>
                    <a:pt x="1869" y="660"/>
                  </a:cubicBezTo>
                  <a:cubicBezTo>
                    <a:pt x="1857" y="566"/>
                    <a:pt x="1815" y="446"/>
                    <a:pt x="1721" y="446"/>
                  </a:cubicBezTo>
                  <a:cubicBezTo>
                    <a:pt x="1720" y="446"/>
                    <a:pt x="1718" y="446"/>
                    <a:pt x="1717" y="446"/>
                  </a:cubicBezTo>
                  <a:cubicBezTo>
                    <a:pt x="1618" y="451"/>
                    <a:pt x="1587" y="580"/>
                    <a:pt x="1583" y="679"/>
                  </a:cubicBezTo>
                  <a:cubicBezTo>
                    <a:pt x="1561" y="1295"/>
                    <a:pt x="1511" y="1925"/>
                    <a:pt x="1276" y="2496"/>
                  </a:cubicBezTo>
                  <a:cubicBezTo>
                    <a:pt x="1043" y="3068"/>
                    <a:pt x="595" y="3582"/>
                    <a:pt x="0" y="3753"/>
                  </a:cubicBezTo>
                  <a:lnTo>
                    <a:pt x="1429" y="6390"/>
                  </a:lnTo>
                  <a:cubicBezTo>
                    <a:pt x="2232" y="5433"/>
                    <a:pt x="3452" y="4937"/>
                    <a:pt x="4407" y="4131"/>
                  </a:cubicBezTo>
                  <a:cubicBezTo>
                    <a:pt x="4477" y="4073"/>
                    <a:pt x="4553" y="3996"/>
                    <a:pt x="4539" y="3906"/>
                  </a:cubicBezTo>
                  <a:cubicBezTo>
                    <a:pt x="4523" y="3794"/>
                    <a:pt x="4397" y="3758"/>
                    <a:pt x="4274" y="3758"/>
                  </a:cubicBezTo>
                  <a:cubicBezTo>
                    <a:pt x="4241" y="3758"/>
                    <a:pt x="4208" y="3761"/>
                    <a:pt x="4178" y="3765"/>
                  </a:cubicBezTo>
                  <a:lnTo>
                    <a:pt x="3317" y="3884"/>
                  </a:lnTo>
                  <a:cubicBezTo>
                    <a:pt x="3955" y="3403"/>
                    <a:pt x="4587" y="2913"/>
                    <a:pt x="5213" y="2416"/>
                  </a:cubicBezTo>
                  <a:cubicBezTo>
                    <a:pt x="5427" y="2245"/>
                    <a:pt x="5662" y="2031"/>
                    <a:pt x="5650" y="1757"/>
                  </a:cubicBezTo>
                  <a:cubicBezTo>
                    <a:pt x="5647" y="1675"/>
                    <a:pt x="5617" y="1590"/>
                    <a:pt x="5553" y="1541"/>
                  </a:cubicBezTo>
                  <a:cubicBezTo>
                    <a:pt x="5510" y="1507"/>
                    <a:pt x="5459" y="1493"/>
                    <a:pt x="5406" y="1493"/>
                  </a:cubicBezTo>
                  <a:cubicBezTo>
                    <a:pt x="5306" y="1493"/>
                    <a:pt x="5195" y="1542"/>
                    <a:pt x="5103" y="1595"/>
                  </a:cubicBezTo>
                  <a:cubicBezTo>
                    <a:pt x="4433" y="1976"/>
                    <a:pt x="3814" y="2443"/>
                    <a:pt x="3263" y="2983"/>
                  </a:cubicBezTo>
                  <a:lnTo>
                    <a:pt x="4550" y="1037"/>
                  </a:lnTo>
                  <a:cubicBezTo>
                    <a:pt x="4633" y="913"/>
                    <a:pt x="4713" y="741"/>
                    <a:pt x="4614" y="630"/>
                  </a:cubicBezTo>
                  <a:lnTo>
                    <a:pt x="4614" y="630"/>
                  </a:lnTo>
                  <a:cubicBezTo>
                    <a:pt x="3711" y="925"/>
                    <a:pt x="3142" y="1794"/>
                    <a:pt x="2646" y="2605"/>
                  </a:cubicBezTo>
                  <a:cubicBezTo>
                    <a:pt x="2930" y="1819"/>
                    <a:pt x="3212" y="1032"/>
                    <a:pt x="3495" y="246"/>
                  </a:cubicBezTo>
                  <a:cubicBezTo>
                    <a:pt x="3526" y="160"/>
                    <a:pt x="3543" y="39"/>
                    <a:pt x="3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5144125" y="-918425"/>
              <a:ext cx="127275" cy="110000"/>
            </a:xfrm>
            <a:custGeom>
              <a:avLst/>
              <a:gdLst/>
              <a:ahLst/>
              <a:cxnLst/>
              <a:rect l="l" t="t" r="r" b="b"/>
              <a:pathLst>
                <a:path w="5091" h="4400" extrusionOk="0">
                  <a:moveTo>
                    <a:pt x="1729" y="1"/>
                  </a:moveTo>
                  <a:cubicBezTo>
                    <a:pt x="1640" y="191"/>
                    <a:pt x="1736" y="413"/>
                    <a:pt x="1838" y="597"/>
                  </a:cubicBezTo>
                  <a:cubicBezTo>
                    <a:pt x="2123" y="1113"/>
                    <a:pt x="2476" y="1590"/>
                    <a:pt x="2885" y="2014"/>
                  </a:cubicBezTo>
                  <a:cubicBezTo>
                    <a:pt x="2355" y="1598"/>
                    <a:pt x="1681" y="1371"/>
                    <a:pt x="1008" y="1371"/>
                  </a:cubicBezTo>
                  <a:cubicBezTo>
                    <a:pt x="866" y="1371"/>
                    <a:pt x="724" y="1381"/>
                    <a:pt x="583" y="1402"/>
                  </a:cubicBezTo>
                  <a:cubicBezTo>
                    <a:pt x="524" y="1410"/>
                    <a:pt x="454" y="1430"/>
                    <a:pt x="433" y="1487"/>
                  </a:cubicBezTo>
                  <a:cubicBezTo>
                    <a:pt x="411" y="1551"/>
                    <a:pt x="468" y="1613"/>
                    <a:pt x="523" y="1653"/>
                  </a:cubicBezTo>
                  <a:cubicBezTo>
                    <a:pt x="1038" y="2045"/>
                    <a:pt x="1748" y="2083"/>
                    <a:pt x="2296" y="2430"/>
                  </a:cubicBezTo>
                  <a:cubicBezTo>
                    <a:pt x="1899" y="2360"/>
                    <a:pt x="1484" y="2291"/>
                    <a:pt x="1079" y="2291"/>
                  </a:cubicBezTo>
                  <a:cubicBezTo>
                    <a:pt x="703" y="2291"/>
                    <a:pt x="335" y="2351"/>
                    <a:pt x="0" y="2523"/>
                  </a:cubicBezTo>
                  <a:cubicBezTo>
                    <a:pt x="217" y="2753"/>
                    <a:pt x="553" y="2818"/>
                    <a:pt x="866" y="2865"/>
                  </a:cubicBezTo>
                  <a:cubicBezTo>
                    <a:pt x="1246" y="2921"/>
                    <a:pt x="1629" y="2969"/>
                    <a:pt x="2012" y="3007"/>
                  </a:cubicBezTo>
                  <a:cubicBezTo>
                    <a:pt x="1575" y="3208"/>
                    <a:pt x="1203" y="3524"/>
                    <a:pt x="931" y="3918"/>
                  </a:cubicBezTo>
                  <a:cubicBezTo>
                    <a:pt x="879" y="3995"/>
                    <a:pt x="829" y="4095"/>
                    <a:pt x="875" y="4175"/>
                  </a:cubicBezTo>
                  <a:cubicBezTo>
                    <a:pt x="912" y="4241"/>
                    <a:pt x="990" y="4258"/>
                    <a:pt x="1069" y="4258"/>
                  </a:cubicBezTo>
                  <a:cubicBezTo>
                    <a:pt x="1095" y="4258"/>
                    <a:pt x="1121" y="4256"/>
                    <a:pt x="1146" y="4254"/>
                  </a:cubicBezTo>
                  <a:cubicBezTo>
                    <a:pt x="1566" y="4208"/>
                    <a:pt x="1997" y="4129"/>
                    <a:pt x="2417" y="4129"/>
                  </a:cubicBezTo>
                  <a:cubicBezTo>
                    <a:pt x="2670" y="4129"/>
                    <a:pt x="2919" y="4157"/>
                    <a:pt x="3159" y="4239"/>
                  </a:cubicBezTo>
                  <a:cubicBezTo>
                    <a:pt x="3232" y="4264"/>
                    <a:pt x="3320" y="4328"/>
                    <a:pt x="3290" y="4399"/>
                  </a:cubicBezTo>
                  <a:lnTo>
                    <a:pt x="5091" y="3075"/>
                  </a:lnTo>
                  <a:cubicBezTo>
                    <a:pt x="4367" y="2342"/>
                    <a:pt x="4164" y="1262"/>
                    <a:pt x="3846" y="283"/>
                  </a:cubicBezTo>
                  <a:cubicBezTo>
                    <a:pt x="3804" y="155"/>
                    <a:pt x="3710" y="1"/>
                    <a:pt x="3590" y="1"/>
                  </a:cubicBezTo>
                  <a:cubicBezTo>
                    <a:pt x="3574" y="1"/>
                    <a:pt x="3557" y="4"/>
                    <a:pt x="3539" y="10"/>
                  </a:cubicBezTo>
                  <a:cubicBezTo>
                    <a:pt x="3445" y="44"/>
                    <a:pt x="3412" y="158"/>
                    <a:pt x="3397" y="257"/>
                  </a:cubicBezTo>
                  <a:cubicBezTo>
                    <a:pt x="3312" y="788"/>
                    <a:pt x="3345" y="1331"/>
                    <a:pt x="3492" y="1848"/>
                  </a:cubicBezTo>
                  <a:cubicBezTo>
                    <a:pt x="3143" y="1042"/>
                    <a:pt x="2519" y="387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46"/>
          <p:cNvSpPr/>
          <p:nvPr/>
        </p:nvSpPr>
        <p:spPr>
          <a:xfrm>
            <a:off x="3380100" y="1539100"/>
            <a:ext cx="2383800" cy="130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6"/>
          <p:cNvSpPr/>
          <p:nvPr/>
        </p:nvSpPr>
        <p:spPr>
          <a:xfrm>
            <a:off x="3380100" y="3129175"/>
            <a:ext cx="2383800" cy="130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6"/>
          <p:cNvSpPr/>
          <p:nvPr/>
        </p:nvSpPr>
        <p:spPr>
          <a:xfrm rot="-5400000">
            <a:off x="2944625" y="1934200"/>
            <a:ext cx="589500" cy="510000"/>
          </a:xfrm>
          <a:prstGeom prst="triangle">
            <a:avLst>
              <a:gd name="adj" fmla="val 50000"/>
            </a:avLst>
          </a:prstGeom>
          <a:solidFill>
            <a:srgbClr val="A8C9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6"/>
          <p:cNvSpPr/>
          <p:nvPr/>
        </p:nvSpPr>
        <p:spPr>
          <a:xfrm rot="5400000">
            <a:off x="5583300" y="3537550"/>
            <a:ext cx="589500" cy="51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/>
          <p:cNvSpPr txBox="1">
            <a:spLocks noGrp="1"/>
          </p:cNvSpPr>
          <p:nvPr>
            <p:ph type="subTitle" idx="4294967295"/>
          </p:nvPr>
        </p:nvSpPr>
        <p:spPr>
          <a:xfrm>
            <a:off x="3481776" y="1693181"/>
            <a:ext cx="219198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“</a:t>
            </a:r>
            <a:r>
              <a:rPr lang="en-US" b="1" dirty="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I'd love to know the </a:t>
            </a:r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vent Pro"/>
                <a:ea typeface="Advent Pro"/>
                <a:cs typeface="Advent Pro"/>
                <a:sym typeface="Advent Pro"/>
              </a:rPr>
              <a:t>nutrition facts </a:t>
            </a:r>
            <a:r>
              <a:rPr lang="en-US" b="1" dirty="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about the products I order!</a:t>
            </a:r>
            <a:r>
              <a:rPr lang="en" b="1" dirty="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”</a:t>
            </a:r>
            <a:endParaRPr b="1" dirty="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077" name="Google Shape;1077;p46"/>
          <p:cNvGrpSpPr/>
          <p:nvPr/>
        </p:nvGrpSpPr>
        <p:grpSpPr>
          <a:xfrm>
            <a:off x="6373296" y="1228392"/>
            <a:ext cx="1974649" cy="3896161"/>
            <a:chOff x="6373296" y="1228392"/>
            <a:chExt cx="1974649" cy="3896161"/>
          </a:xfrm>
        </p:grpSpPr>
        <p:grpSp>
          <p:nvGrpSpPr>
            <p:cNvPr id="1078" name="Google Shape;1078;p46"/>
            <p:cNvGrpSpPr/>
            <p:nvPr/>
          </p:nvGrpSpPr>
          <p:grpSpPr>
            <a:xfrm>
              <a:off x="6373296" y="1520242"/>
              <a:ext cx="1826388" cy="3604311"/>
              <a:chOff x="13843250" y="888100"/>
              <a:chExt cx="1317075" cy="2599200"/>
            </a:xfrm>
          </p:grpSpPr>
          <p:sp>
            <p:nvSpPr>
              <p:cNvPr id="1079" name="Google Shape;1079;p46"/>
              <p:cNvSpPr/>
              <p:nvPr/>
            </p:nvSpPr>
            <p:spPr>
              <a:xfrm>
                <a:off x="14427525" y="888100"/>
                <a:ext cx="2481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8817" extrusionOk="0">
                    <a:moveTo>
                      <a:pt x="4825" y="1"/>
                    </a:moveTo>
                    <a:cubicBezTo>
                      <a:pt x="3315" y="1"/>
                      <a:pt x="1806" y="718"/>
                      <a:pt x="1057" y="2118"/>
                    </a:cubicBezTo>
                    <a:cubicBezTo>
                      <a:pt x="1" y="4089"/>
                      <a:pt x="337" y="6897"/>
                      <a:pt x="1662" y="8660"/>
                    </a:cubicBezTo>
                    <a:lnTo>
                      <a:pt x="3353" y="8816"/>
                    </a:lnTo>
                    <a:cubicBezTo>
                      <a:pt x="3379" y="8816"/>
                      <a:pt x="3405" y="8816"/>
                      <a:pt x="3431" y="8816"/>
                    </a:cubicBezTo>
                    <a:cubicBezTo>
                      <a:pt x="4522" y="8816"/>
                      <a:pt x="5627" y="8619"/>
                      <a:pt x="6598" y="8125"/>
                    </a:cubicBezTo>
                    <a:cubicBezTo>
                      <a:pt x="9030" y="6886"/>
                      <a:pt x="9926" y="3677"/>
                      <a:pt x="8151" y="1500"/>
                    </a:cubicBezTo>
                    <a:cubicBezTo>
                      <a:pt x="7331" y="494"/>
                      <a:pt x="6078" y="1"/>
                      <a:pt x="4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6"/>
              <p:cNvSpPr/>
              <p:nvPr/>
            </p:nvSpPr>
            <p:spPr>
              <a:xfrm>
                <a:off x="14430850" y="923975"/>
                <a:ext cx="5302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5946" extrusionOk="0">
                    <a:moveTo>
                      <a:pt x="856" y="0"/>
                    </a:moveTo>
                    <a:cubicBezTo>
                      <a:pt x="816" y="0"/>
                      <a:pt x="776" y="5"/>
                      <a:pt x="734" y="14"/>
                    </a:cubicBezTo>
                    <a:cubicBezTo>
                      <a:pt x="383" y="89"/>
                      <a:pt x="230" y="602"/>
                      <a:pt x="148" y="888"/>
                    </a:cubicBezTo>
                    <a:cubicBezTo>
                      <a:pt x="0" y="1407"/>
                      <a:pt x="65" y="1973"/>
                      <a:pt x="151" y="2495"/>
                    </a:cubicBezTo>
                    <a:cubicBezTo>
                      <a:pt x="352" y="3698"/>
                      <a:pt x="842" y="4858"/>
                      <a:pt x="1488" y="5885"/>
                    </a:cubicBezTo>
                    <a:cubicBezTo>
                      <a:pt x="1515" y="5928"/>
                      <a:pt x="1554" y="5945"/>
                      <a:pt x="1592" y="5945"/>
                    </a:cubicBezTo>
                    <a:cubicBezTo>
                      <a:pt x="1681" y="5945"/>
                      <a:pt x="1769" y="5854"/>
                      <a:pt x="1708" y="5757"/>
                    </a:cubicBezTo>
                    <a:cubicBezTo>
                      <a:pt x="1236" y="5008"/>
                      <a:pt x="867" y="4197"/>
                      <a:pt x="614" y="3348"/>
                    </a:cubicBezTo>
                    <a:cubicBezTo>
                      <a:pt x="353" y="2474"/>
                      <a:pt x="34" y="1161"/>
                      <a:pt x="661" y="370"/>
                    </a:cubicBezTo>
                    <a:cubicBezTo>
                      <a:pt x="725" y="289"/>
                      <a:pt x="789" y="256"/>
                      <a:pt x="851" y="256"/>
                    </a:cubicBezTo>
                    <a:cubicBezTo>
                      <a:pt x="1081" y="256"/>
                      <a:pt x="1275" y="723"/>
                      <a:pt x="1327" y="831"/>
                    </a:cubicBezTo>
                    <a:cubicBezTo>
                      <a:pt x="1433" y="1050"/>
                      <a:pt x="1502" y="1285"/>
                      <a:pt x="1566" y="1519"/>
                    </a:cubicBezTo>
                    <a:cubicBezTo>
                      <a:pt x="1686" y="1954"/>
                      <a:pt x="1726" y="2407"/>
                      <a:pt x="1748" y="2855"/>
                    </a:cubicBezTo>
                    <a:cubicBezTo>
                      <a:pt x="1796" y="3825"/>
                      <a:pt x="1689" y="4796"/>
                      <a:pt x="1728" y="5766"/>
                    </a:cubicBezTo>
                    <a:cubicBezTo>
                      <a:pt x="1731" y="5849"/>
                      <a:pt x="1797" y="5890"/>
                      <a:pt x="1860" y="5890"/>
                    </a:cubicBezTo>
                    <a:cubicBezTo>
                      <a:pt x="1924" y="5890"/>
                      <a:pt x="1986" y="5849"/>
                      <a:pt x="1983" y="5766"/>
                    </a:cubicBezTo>
                    <a:cubicBezTo>
                      <a:pt x="1933" y="4533"/>
                      <a:pt x="2121" y="3281"/>
                      <a:pt x="1930" y="2054"/>
                    </a:cubicBezTo>
                    <a:cubicBezTo>
                      <a:pt x="1849" y="1534"/>
                      <a:pt x="1598" y="0"/>
                      <a:pt x="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6"/>
              <p:cNvSpPr/>
              <p:nvPr/>
            </p:nvSpPr>
            <p:spPr>
              <a:xfrm>
                <a:off x="14349125" y="988525"/>
                <a:ext cx="137100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3553" extrusionOk="0">
                    <a:moveTo>
                      <a:pt x="1300" y="293"/>
                    </a:moveTo>
                    <a:cubicBezTo>
                      <a:pt x="1595" y="293"/>
                      <a:pt x="1928" y="406"/>
                      <a:pt x="2128" y="518"/>
                    </a:cubicBezTo>
                    <a:cubicBezTo>
                      <a:pt x="2514" y="734"/>
                      <a:pt x="2854" y="1030"/>
                      <a:pt x="3174" y="1331"/>
                    </a:cubicBezTo>
                    <a:cubicBezTo>
                      <a:pt x="3762" y="1887"/>
                      <a:pt x="4248" y="2543"/>
                      <a:pt x="4720" y="3199"/>
                    </a:cubicBezTo>
                    <a:lnTo>
                      <a:pt x="4720" y="3199"/>
                    </a:lnTo>
                    <a:cubicBezTo>
                      <a:pt x="4053" y="3071"/>
                      <a:pt x="3395" y="2901"/>
                      <a:pt x="2750" y="2681"/>
                    </a:cubicBezTo>
                    <a:cubicBezTo>
                      <a:pt x="1961" y="2412"/>
                      <a:pt x="702" y="1853"/>
                      <a:pt x="693" y="872"/>
                    </a:cubicBezTo>
                    <a:cubicBezTo>
                      <a:pt x="690" y="434"/>
                      <a:pt x="971" y="293"/>
                      <a:pt x="1300" y="293"/>
                    </a:cubicBezTo>
                    <a:close/>
                    <a:moveTo>
                      <a:pt x="1312" y="1"/>
                    </a:moveTo>
                    <a:cubicBezTo>
                      <a:pt x="1053" y="1"/>
                      <a:pt x="815" y="96"/>
                      <a:pt x="636" y="344"/>
                    </a:cubicBezTo>
                    <a:cubicBezTo>
                      <a:pt x="0" y="1226"/>
                      <a:pt x="989" y="2083"/>
                      <a:pt x="1695" y="2493"/>
                    </a:cubicBezTo>
                    <a:cubicBezTo>
                      <a:pt x="2751" y="3110"/>
                      <a:pt x="4070" y="3367"/>
                      <a:pt x="5262" y="3551"/>
                    </a:cubicBezTo>
                    <a:cubicBezTo>
                      <a:pt x="5269" y="3552"/>
                      <a:pt x="5277" y="3552"/>
                      <a:pt x="5284" y="3552"/>
                    </a:cubicBezTo>
                    <a:cubicBezTo>
                      <a:pt x="5428" y="3552"/>
                      <a:pt x="5483" y="3329"/>
                      <a:pt x="5329" y="3304"/>
                    </a:cubicBezTo>
                    <a:cubicBezTo>
                      <a:pt x="5245" y="3291"/>
                      <a:pt x="5161" y="3278"/>
                      <a:pt x="5078" y="3264"/>
                    </a:cubicBezTo>
                    <a:lnTo>
                      <a:pt x="5078" y="3264"/>
                    </a:lnTo>
                    <a:cubicBezTo>
                      <a:pt x="4428" y="2361"/>
                      <a:pt x="3762" y="1464"/>
                      <a:pt x="2898" y="751"/>
                    </a:cubicBezTo>
                    <a:cubicBezTo>
                      <a:pt x="2543" y="458"/>
                      <a:pt x="1879" y="1"/>
                      <a:pt x="1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14208725" y="1061725"/>
                <a:ext cx="444050" cy="341325"/>
              </a:xfrm>
              <a:custGeom>
                <a:avLst/>
                <a:gdLst/>
                <a:ahLst/>
                <a:cxnLst/>
                <a:rect l="l" t="t" r="r" b="b"/>
                <a:pathLst>
                  <a:path w="17762" h="13653" extrusionOk="0">
                    <a:moveTo>
                      <a:pt x="9081" y="0"/>
                    </a:moveTo>
                    <a:cubicBezTo>
                      <a:pt x="7182" y="0"/>
                      <a:pt x="5288" y="413"/>
                      <a:pt x="3687" y="1299"/>
                    </a:cubicBezTo>
                    <a:cubicBezTo>
                      <a:pt x="2138" y="2155"/>
                      <a:pt x="911" y="3509"/>
                      <a:pt x="494" y="5254"/>
                    </a:cubicBezTo>
                    <a:cubicBezTo>
                      <a:pt x="0" y="7323"/>
                      <a:pt x="85" y="9626"/>
                      <a:pt x="326" y="11723"/>
                    </a:cubicBezTo>
                    <a:lnTo>
                      <a:pt x="17080" y="13652"/>
                    </a:lnTo>
                    <a:cubicBezTo>
                      <a:pt x="17254" y="13005"/>
                      <a:pt x="17580" y="12410"/>
                      <a:pt x="17646" y="11746"/>
                    </a:cubicBezTo>
                    <a:cubicBezTo>
                      <a:pt x="17716" y="11044"/>
                      <a:pt x="17762" y="10305"/>
                      <a:pt x="17757" y="9596"/>
                    </a:cubicBezTo>
                    <a:cubicBezTo>
                      <a:pt x="17751" y="8075"/>
                      <a:pt x="17453" y="6574"/>
                      <a:pt x="17051" y="5112"/>
                    </a:cubicBezTo>
                    <a:cubicBezTo>
                      <a:pt x="16674" y="3744"/>
                      <a:pt x="15663" y="1694"/>
                      <a:pt x="14288" y="1079"/>
                    </a:cubicBezTo>
                    <a:cubicBezTo>
                      <a:pt x="12715" y="377"/>
                      <a:pt x="10896" y="0"/>
                      <a:pt x="9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>
                <a:off x="14174775" y="1336025"/>
                <a:ext cx="10087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825" extrusionOk="0">
                    <a:moveTo>
                      <a:pt x="1337" y="0"/>
                    </a:moveTo>
                    <a:cubicBezTo>
                      <a:pt x="1062" y="0"/>
                      <a:pt x="812" y="79"/>
                      <a:pt x="614" y="245"/>
                    </a:cubicBezTo>
                    <a:cubicBezTo>
                      <a:pt x="1" y="762"/>
                      <a:pt x="130" y="1928"/>
                      <a:pt x="905" y="2848"/>
                    </a:cubicBezTo>
                    <a:cubicBezTo>
                      <a:pt x="1431" y="3473"/>
                      <a:pt x="2118" y="3824"/>
                      <a:pt x="2698" y="3824"/>
                    </a:cubicBezTo>
                    <a:cubicBezTo>
                      <a:pt x="2972" y="3824"/>
                      <a:pt x="3222" y="3745"/>
                      <a:pt x="3420" y="3579"/>
                    </a:cubicBezTo>
                    <a:cubicBezTo>
                      <a:pt x="4034" y="3062"/>
                      <a:pt x="3904" y="1897"/>
                      <a:pt x="3129" y="977"/>
                    </a:cubicBezTo>
                    <a:cubicBezTo>
                      <a:pt x="2604" y="352"/>
                      <a:pt x="1916" y="0"/>
                      <a:pt x="13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>
                <a:off x="14396650" y="1496425"/>
                <a:ext cx="78950" cy="159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6368" extrusionOk="0">
                    <a:moveTo>
                      <a:pt x="0" y="0"/>
                    </a:moveTo>
                    <a:lnTo>
                      <a:pt x="0" y="4921"/>
                    </a:lnTo>
                    <a:cubicBezTo>
                      <a:pt x="0" y="5720"/>
                      <a:pt x="648" y="6367"/>
                      <a:pt x="1446" y="6367"/>
                    </a:cubicBezTo>
                    <a:lnTo>
                      <a:pt x="1711" y="6367"/>
                    </a:lnTo>
                    <a:cubicBezTo>
                      <a:pt x="2510" y="6367"/>
                      <a:pt x="3158" y="5720"/>
                      <a:pt x="3158" y="4921"/>
                    </a:cubicBez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>
                <a:off x="14484375" y="2727250"/>
                <a:ext cx="318225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30402" extrusionOk="0">
                    <a:moveTo>
                      <a:pt x="0" y="1"/>
                    </a:moveTo>
                    <a:lnTo>
                      <a:pt x="2405" y="27688"/>
                    </a:lnTo>
                    <a:lnTo>
                      <a:pt x="2433" y="27685"/>
                    </a:lnTo>
                    <a:lnTo>
                      <a:pt x="2433" y="27685"/>
                    </a:lnTo>
                    <a:lnTo>
                      <a:pt x="2405" y="29678"/>
                    </a:lnTo>
                    <a:cubicBezTo>
                      <a:pt x="2401" y="29985"/>
                      <a:pt x="2659" y="30239"/>
                      <a:pt x="2994" y="30257"/>
                    </a:cubicBezTo>
                    <a:cubicBezTo>
                      <a:pt x="3952" y="30310"/>
                      <a:pt x="5928" y="30402"/>
                      <a:pt x="7933" y="30402"/>
                    </a:cubicBezTo>
                    <a:cubicBezTo>
                      <a:pt x="9756" y="30402"/>
                      <a:pt x="11603" y="30326"/>
                      <a:pt x="12728" y="30075"/>
                    </a:cubicBezTo>
                    <a:cubicBezTo>
                      <a:pt x="12392" y="28728"/>
                      <a:pt x="10149" y="28508"/>
                      <a:pt x="8714" y="28508"/>
                    </a:cubicBezTo>
                    <a:cubicBezTo>
                      <a:pt x="8632" y="28508"/>
                      <a:pt x="8553" y="28509"/>
                      <a:pt x="8477" y="28510"/>
                    </a:cubicBezTo>
                    <a:cubicBezTo>
                      <a:pt x="8455" y="28511"/>
                      <a:pt x="8433" y="28511"/>
                      <a:pt x="8411" y="28511"/>
                    </a:cubicBezTo>
                    <a:cubicBezTo>
                      <a:pt x="7763" y="28511"/>
                      <a:pt x="7125" y="28346"/>
                      <a:pt x="6557" y="28032"/>
                    </a:cubicBezTo>
                    <a:lnTo>
                      <a:pt x="4893" y="27231"/>
                    </a:lnTo>
                    <a:lnTo>
                      <a:pt x="6530" y="12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>
                <a:off x="14544375" y="3438800"/>
                <a:ext cx="25822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940" extrusionOk="0">
                    <a:moveTo>
                      <a:pt x="22" y="1"/>
                    </a:moveTo>
                    <a:lnTo>
                      <a:pt x="5" y="1216"/>
                    </a:lnTo>
                    <a:cubicBezTo>
                      <a:pt x="1" y="1523"/>
                      <a:pt x="260" y="1777"/>
                      <a:pt x="594" y="1795"/>
                    </a:cubicBezTo>
                    <a:cubicBezTo>
                      <a:pt x="1552" y="1848"/>
                      <a:pt x="3529" y="1940"/>
                      <a:pt x="5534" y="1940"/>
                    </a:cubicBezTo>
                    <a:cubicBezTo>
                      <a:pt x="7357" y="1940"/>
                      <a:pt x="9204" y="1864"/>
                      <a:pt x="10328" y="1613"/>
                    </a:cubicBezTo>
                    <a:cubicBezTo>
                      <a:pt x="9992" y="266"/>
                      <a:pt x="7749" y="46"/>
                      <a:pt x="6314" y="46"/>
                    </a:cubicBezTo>
                    <a:cubicBezTo>
                      <a:pt x="6232" y="46"/>
                      <a:pt x="6153" y="47"/>
                      <a:pt x="6077" y="48"/>
                    </a:cubicBezTo>
                    <a:cubicBezTo>
                      <a:pt x="6062" y="49"/>
                      <a:pt x="6046" y="49"/>
                      <a:pt x="6031" y="49"/>
                    </a:cubicBezTo>
                    <a:cubicBezTo>
                      <a:pt x="5955" y="49"/>
                      <a:pt x="5880" y="47"/>
                      <a:pt x="5806" y="43"/>
                    </a:cubicBezTo>
                    <a:cubicBezTo>
                      <a:pt x="5404" y="186"/>
                      <a:pt x="5016" y="366"/>
                      <a:pt x="4647" y="578"/>
                    </a:cubicBezTo>
                    <a:cubicBezTo>
                      <a:pt x="4528" y="647"/>
                      <a:pt x="4408" y="721"/>
                      <a:pt x="4270" y="748"/>
                    </a:cubicBezTo>
                    <a:cubicBezTo>
                      <a:pt x="4222" y="758"/>
                      <a:pt x="4173" y="761"/>
                      <a:pt x="4124" y="761"/>
                    </a:cubicBezTo>
                    <a:cubicBezTo>
                      <a:pt x="4050" y="761"/>
                      <a:pt x="3976" y="753"/>
                      <a:pt x="3902" y="747"/>
                    </a:cubicBezTo>
                    <a:cubicBezTo>
                      <a:pt x="3697" y="729"/>
                      <a:pt x="3492" y="720"/>
                      <a:pt x="3287" y="720"/>
                    </a:cubicBezTo>
                    <a:cubicBezTo>
                      <a:pt x="2876" y="720"/>
                      <a:pt x="2465" y="756"/>
                      <a:pt x="2060" y="827"/>
                    </a:cubicBezTo>
                    <a:cubicBezTo>
                      <a:pt x="1973" y="843"/>
                      <a:pt x="1884" y="861"/>
                      <a:pt x="1796" y="861"/>
                    </a:cubicBezTo>
                    <a:cubicBezTo>
                      <a:pt x="1771" y="861"/>
                      <a:pt x="1746" y="859"/>
                      <a:pt x="1721" y="856"/>
                    </a:cubicBezTo>
                    <a:cubicBezTo>
                      <a:pt x="1482" y="825"/>
                      <a:pt x="1308" y="640"/>
                      <a:pt x="1130" y="488"/>
                    </a:cubicBezTo>
                    <a:cubicBezTo>
                      <a:pt x="826" y="226"/>
                      <a:pt x="436" y="37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>
                <a:off x="14068575" y="2727250"/>
                <a:ext cx="318200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30402" extrusionOk="0">
                    <a:moveTo>
                      <a:pt x="12727" y="1"/>
                    </a:moveTo>
                    <a:lnTo>
                      <a:pt x="6198" y="1276"/>
                    </a:lnTo>
                    <a:lnTo>
                      <a:pt x="7845" y="27226"/>
                    </a:lnTo>
                    <a:lnTo>
                      <a:pt x="6170" y="28032"/>
                    </a:lnTo>
                    <a:cubicBezTo>
                      <a:pt x="5603" y="28346"/>
                      <a:pt x="4964" y="28511"/>
                      <a:pt x="4316" y="28511"/>
                    </a:cubicBezTo>
                    <a:cubicBezTo>
                      <a:pt x="4294" y="28511"/>
                      <a:pt x="4272" y="28511"/>
                      <a:pt x="4250" y="28510"/>
                    </a:cubicBezTo>
                    <a:cubicBezTo>
                      <a:pt x="4174" y="28509"/>
                      <a:pt x="4095" y="28508"/>
                      <a:pt x="4013" y="28508"/>
                    </a:cubicBezTo>
                    <a:cubicBezTo>
                      <a:pt x="2579" y="28508"/>
                      <a:pt x="336" y="28728"/>
                      <a:pt x="0" y="30075"/>
                    </a:cubicBezTo>
                    <a:cubicBezTo>
                      <a:pt x="1125" y="30326"/>
                      <a:pt x="2971" y="30402"/>
                      <a:pt x="4794" y="30402"/>
                    </a:cubicBezTo>
                    <a:cubicBezTo>
                      <a:pt x="6799" y="30402"/>
                      <a:pt x="8776" y="30310"/>
                      <a:pt x="9733" y="30257"/>
                    </a:cubicBezTo>
                    <a:cubicBezTo>
                      <a:pt x="10069" y="30239"/>
                      <a:pt x="10328" y="29985"/>
                      <a:pt x="10323" y="29678"/>
                    </a:cubicBezTo>
                    <a:lnTo>
                      <a:pt x="10296" y="27686"/>
                    </a:lnTo>
                    <a:lnTo>
                      <a:pt x="127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>
                <a:off x="14656925" y="1654350"/>
                <a:ext cx="266200" cy="60605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24242" extrusionOk="0">
                    <a:moveTo>
                      <a:pt x="0" y="1"/>
                    </a:moveTo>
                    <a:lnTo>
                      <a:pt x="0" y="2576"/>
                    </a:lnTo>
                    <a:cubicBezTo>
                      <a:pt x="2526" y="5715"/>
                      <a:pt x="8695" y="24242"/>
                      <a:pt x="8695" y="24242"/>
                    </a:cubicBezTo>
                    <a:lnTo>
                      <a:pt x="10647" y="23739"/>
                    </a:lnTo>
                    <a:cubicBezTo>
                      <a:pt x="7297" y="1173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>
                <a:off x="14141125" y="1604500"/>
                <a:ext cx="594300" cy="339600"/>
              </a:xfrm>
              <a:custGeom>
                <a:avLst/>
                <a:gdLst/>
                <a:ahLst/>
                <a:cxnLst/>
                <a:rect l="l" t="t" r="r" b="b"/>
                <a:pathLst>
                  <a:path w="23772" h="13584" extrusionOk="0">
                    <a:moveTo>
                      <a:pt x="10196" y="0"/>
                    </a:moveTo>
                    <a:cubicBezTo>
                      <a:pt x="10196" y="0"/>
                      <a:pt x="5805" y="11"/>
                      <a:pt x="4713" y="1156"/>
                    </a:cubicBezTo>
                    <a:cubicBezTo>
                      <a:pt x="3453" y="1866"/>
                      <a:pt x="0" y="11593"/>
                      <a:pt x="0" y="11593"/>
                    </a:cubicBezTo>
                    <a:lnTo>
                      <a:pt x="4498" y="13584"/>
                    </a:lnTo>
                    <a:lnTo>
                      <a:pt x="6529" y="10735"/>
                    </a:lnTo>
                    <a:lnTo>
                      <a:pt x="23772" y="11732"/>
                    </a:lnTo>
                    <a:cubicBezTo>
                      <a:pt x="23772" y="11732"/>
                      <a:pt x="22291" y="1226"/>
                      <a:pt x="18949" y="630"/>
                    </a:cubicBezTo>
                    <a:cubicBezTo>
                      <a:pt x="15607" y="32"/>
                      <a:pt x="13380" y="11"/>
                      <a:pt x="13380" y="11"/>
                    </a:cubicBezTo>
                    <a:lnTo>
                      <a:pt x="101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>
                <a:off x="13890900" y="1791575"/>
                <a:ext cx="400550" cy="326300"/>
              </a:xfrm>
              <a:custGeom>
                <a:avLst/>
                <a:gdLst/>
                <a:ahLst/>
                <a:cxnLst/>
                <a:rect l="l" t="t" r="r" b="b"/>
                <a:pathLst>
                  <a:path w="16022" h="13052" extrusionOk="0">
                    <a:moveTo>
                      <a:pt x="11580" y="0"/>
                    </a:moveTo>
                    <a:lnTo>
                      <a:pt x="8807" y="6572"/>
                    </a:lnTo>
                    <a:cubicBezTo>
                      <a:pt x="8807" y="6572"/>
                      <a:pt x="4597" y="2868"/>
                      <a:pt x="1735" y="591"/>
                    </a:cubicBezTo>
                    <a:cubicBezTo>
                      <a:pt x="905" y="1197"/>
                      <a:pt x="0" y="1925"/>
                      <a:pt x="0" y="1925"/>
                    </a:cubicBezTo>
                    <a:cubicBezTo>
                      <a:pt x="0" y="1925"/>
                      <a:pt x="2284" y="9395"/>
                      <a:pt x="8385" y="12845"/>
                    </a:cubicBezTo>
                    <a:cubicBezTo>
                      <a:pt x="8636" y="12986"/>
                      <a:pt x="8913" y="13051"/>
                      <a:pt x="9194" y="13051"/>
                    </a:cubicBezTo>
                    <a:cubicBezTo>
                      <a:pt x="9649" y="13051"/>
                      <a:pt x="10112" y="12881"/>
                      <a:pt x="10479" y="12592"/>
                    </a:cubicBezTo>
                    <a:cubicBezTo>
                      <a:pt x="14030" y="9809"/>
                      <a:pt x="16022" y="3976"/>
                      <a:pt x="16022" y="3976"/>
                    </a:cubicBezTo>
                    <a:lnTo>
                      <a:pt x="115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>
                <a:off x="14068575" y="3438800"/>
                <a:ext cx="258200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1940" extrusionOk="0">
                    <a:moveTo>
                      <a:pt x="10306" y="1"/>
                    </a:moveTo>
                    <a:cubicBezTo>
                      <a:pt x="9891" y="37"/>
                      <a:pt x="9503" y="226"/>
                      <a:pt x="9198" y="488"/>
                    </a:cubicBezTo>
                    <a:cubicBezTo>
                      <a:pt x="9021" y="640"/>
                      <a:pt x="8847" y="825"/>
                      <a:pt x="8607" y="856"/>
                    </a:cubicBezTo>
                    <a:cubicBezTo>
                      <a:pt x="8582" y="859"/>
                      <a:pt x="8557" y="861"/>
                      <a:pt x="8532" y="861"/>
                    </a:cubicBezTo>
                    <a:cubicBezTo>
                      <a:pt x="8444" y="861"/>
                      <a:pt x="8355" y="843"/>
                      <a:pt x="8268" y="827"/>
                    </a:cubicBezTo>
                    <a:cubicBezTo>
                      <a:pt x="7863" y="756"/>
                      <a:pt x="7452" y="720"/>
                      <a:pt x="7041" y="720"/>
                    </a:cubicBezTo>
                    <a:cubicBezTo>
                      <a:pt x="6836" y="720"/>
                      <a:pt x="6631" y="729"/>
                      <a:pt x="6426" y="747"/>
                    </a:cubicBezTo>
                    <a:cubicBezTo>
                      <a:pt x="6353" y="753"/>
                      <a:pt x="6278" y="761"/>
                      <a:pt x="6204" y="761"/>
                    </a:cubicBezTo>
                    <a:cubicBezTo>
                      <a:pt x="6155" y="761"/>
                      <a:pt x="6106" y="758"/>
                      <a:pt x="6058" y="748"/>
                    </a:cubicBezTo>
                    <a:cubicBezTo>
                      <a:pt x="5921" y="721"/>
                      <a:pt x="5801" y="647"/>
                      <a:pt x="5682" y="578"/>
                    </a:cubicBezTo>
                    <a:cubicBezTo>
                      <a:pt x="5312" y="366"/>
                      <a:pt x="4924" y="186"/>
                      <a:pt x="4523" y="43"/>
                    </a:cubicBezTo>
                    <a:cubicBezTo>
                      <a:pt x="4448" y="47"/>
                      <a:pt x="4373" y="49"/>
                      <a:pt x="4298" y="49"/>
                    </a:cubicBezTo>
                    <a:cubicBezTo>
                      <a:pt x="4282" y="49"/>
                      <a:pt x="4267" y="49"/>
                      <a:pt x="4251" y="48"/>
                    </a:cubicBezTo>
                    <a:cubicBezTo>
                      <a:pt x="4175" y="47"/>
                      <a:pt x="4096" y="46"/>
                      <a:pt x="4014" y="46"/>
                    </a:cubicBezTo>
                    <a:cubicBezTo>
                      <a:pt x="2580" y="46"/>
                      <a:pt x="337" y="266"/>
                      <a:pt x="0" y="1613"/>
                    </a:cubicBezTo>
                    <a:cubicBezTo>
                      <a:pt x="1125" y="1864"/>
                      <a:pt x="2971" y="1940"/>
                      <a:pt x="4795" y="1940"/>
                    </a:cubicBezTo>
                    <a:cubicBezTo>
                      <a:pt x="6800" y="1940"/>
                      <a:pt x="8776" y="1848"/>
                      <a:pt x="9734" y="1795"/>
                    </a:cubicBezTo>
                    <a:cubicBezTo>
                      <a:pt x="10069" y="1777"/>
                      <a:pt x="10328" y="1523"/>
                      <a:pt x="10323" y="1216"/>
                    </a:cubicBezTo>
                    <a:lnTo>
                      <a:pt x="10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6"/>
              <p:cNvSpPr/>
              <p:nvPr/>
            </p:nvSpPr>
            <p:spPr>
              <a:xfrm>
                <a:off x="13867900" y="1672850"/>
                <a:ext cx="164450" cy="23425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370" extrusionOk="0">
                    <a:moveTo>
                      <a:pt x="0" y="0"/>
                    </a:moveTo>
                    <a:lnTo>
                      <a:pt x="2422" y="8864"/>
                    </a:lnTo>
                    <a:cubicBezTo>
                      <a:pt x="2535" y="9200"/>
                      <a:pt x="2830" y="9370"/>
                      <a:pt x="3126" y="9370"/>
                    </a:cubicBezTo>
                    <a:cubicBezTo>
                      <a:pt x="3411" y="9370"/>
                      <a:pt x="3697" y="9212"/>
                      <a:pt x="3819" y="8893"/>
                    </a:cubicBezTo>
                    <a:lnTo>
                      <a:pt x="65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6"/>
              <p:cNvSpPr/>
              <p:nvPr/>
            </p:nvSpPr>
            <p:spPr>
              <a:xfrm>
                <a:off x="13843250" y="1534475"/>
                <a:ext cx="2091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7716" extrusionOk="0">
                    <a:moveTo>
                      <a:pt x="4292" y="1"/>
                    </a:moveTo>
                    <a:cubicBezTo>
                      <a:pt x="2611" y="1"/>
                      <a:pt x="979" y="980"/>
                      <a:pt x="363" y="2577"/>
                    </a:cubicBezTo>
                    <a:cubicBezTo>
                      <a:pt x="0" y="3518"/>
                      <a:pt x="29" y="4736"/>
                      <a:pt x="817" y="5363"/>
                    </a:cubicBezTo>
                    <a:cubicBezTo>
                      <a:pt x="813" y="5363"/>
                      <a:pt x="809" y="5363"/>
                      <a:pt x="805" y="5363"/>
                    </a:cubicBezTo>
                    <a:cubicBezTo>
                      <a:pt x="431" y="5363"/>
                      <a:pt x="113" y="5739"/>
                      <a:pt x="138" y="6113"/>
                    </a:cubicBezTo>
                    <a:cubicBezTo>
                      <a:pt x="165" y="6491"/>
                      <a:pt x="498" y="6811"/>
                      <a:pt x="872" y="6866"/>
                    </a:cubicBezTo>
                    <a:cubicBezTo>
                      <a:pt x="917" y="6873"/>
                      <a:pt x="962" y="6876"/>
                      <a:pt x="1006" y="6876"/>
                    </a:cubicBezTo>
                    <a:cubicBezTo>
                      <a:pt x="1337" y="6876"/>
                      <a:pt x="1663" y="6701"/>
                      <a:pt x="1870" y="6439"/>
                    </a:cubicBezTo>
                    <a:lnTo>
                      <a:pt x="1870" y="6439"/>
                    </a:lnTo>
                    <a:cubicBezTo>
                      <a:pt x="1771" y="6953"/>
                      <a:pt x="2104" y="7533"/>
                      <a:pt x="2613" y="7652"/>
                    </a:cubicBezTo>
                    <a:cubicBezTo>
                      <a:pt x="2670" y="7665"/>
                      <a:pt x="2728" y="7671"/>
                      <a:pt x="2786" y="7671"/>
                    </a:cubicBezTo>
                    <a:cubicBezTo>
                      <a:pt x="3246" y="7671"/>
                      <a:pt x="3702" y="7277"/>
                      <a:pt x="3682" y="6812"/>
                    </a:cubicBezTo>
                    <a:lnTo>
                      <a:pt x="3682" y="6812"/>
                    </a:lnTo>
                    <a:cubicBezTo>
                      <a:pt x="3799" y="7278"/>
                      <a:pt x="4194" y="7703"/>
                      <a:pt x="4673" y="7715"/>
                    </a:cubicBezTo>
                    <a:cubicBezTo>
                      <a:pt x="4679" y="7716"/>
                      <a:pt x="4686" y="7716"/>
                      <a:pt x="4692" y="7716"/>
                    </a:cubicBezTo>
                    <a:cubicBezTo>
                      <a:pt x="5150" y="7716"/>
                      <a:pt x="5474" y="7285"/>
                      <a:pt x="5449" y="6853"/>
                    </a:cubicBezTo>
                    <a:lnTo>
                      <a:pt x="5449" y="6853"/>
                    </a:lnTo>
                    <a:cubicBezTo>
                      <a:pt x="5569" y="7193"/>
                      <a:pt x="5879" y="7479"/>
                      <a:pt x="6245" y="7479"/>
                    </a:cubicBezTo>
                    <a:cubicBezTo>
                      <a:pt x="6291" y="7479"/>
                      <a:pt x="6337" y="7474"/>
                      <a:pt x="6384" y="7465"/>
                    </a:cubicBezTo>
                    <a:cubicBezTo>
                      <a:pt x="6898" y="7364"/>
                      <a:pt x="7145" y="6777"/>
                      <a:pt x="6961" y="6318"/>
                    </a:cubicBezTo>
                    <a:lnTo>
                      <a:pt x="6961" y="6318"/>
                    </a:lnTo>
                    <a:cubicBezTo>
                      <a:pt x="7049" y="6511"/>
                      <a:pt x="7268" y="6624"/>
                      <a:pt x="7484" y="6624"/>
                    </a:cubicBezTo>
                    <a:cubicBezTo>
                      <a:pt x="7515" y="6624"/>
                      <a:pt x="7546" y="6622"/>
                      <a:pt x="7576" y="6617"/>
                    </a:cubicBezTo>
                    <a:cubicBezTo>
                      <a:pt x="7828" y="6579"/>
                      <a:pt x="8041" y="6404"/>
                      <a:pt x="8184" y="6193"/>
                    </a:cubicBezTo>
                    <a:cubicBezTo>
                      <a:pt x="8232" y="6127"/>
                      <a:pt x="8269" y="6053"/>
                      <a:pt x="8295" y="5975"/>
                    </a:cubicBezTo>
                    <a:cubicBezTo>
                      <a:pt x="8367" y="5725"/>
                      <a:pt x="8248" y="5452"/>
                      <a:pt x="8062" y="5269"/>
                    </a:cubicBezTo>
                    <a:cubicBezTo>
                      <a:pt x="7877" y="5087"/>
                      <a:pt x="7633" y="4979"/>
                      <a:pt x="7396" y="4874"/>
                    </a:cubicBezTo>
                    <a:cubicBezTo>
                      <a:pt x="7766" y="4645"/>
                      <a:pt x="7993" y="4264"/>
                      <a:pt x="8073" y="3853"/>
                    </a:cubicBezTo>
                    <a:cubicBezTo>
                      <a:pt x="8099" y="3712"/>
                      <a:pt x="8110" y="3569"/>
                      <a:pt x="8103" y="3425"/>
                    </a:cubicBezTo>
                    <a:cubicBezTo>
                      <a:pt x="8069" y="2831"/>
                      <a:pt x="7878" y="2256"/>
                      <a:pt x="7550" y="1759"/>
                    </a:cubicBezTo>
                    <a:cubicBezTo>
                      <a:pt x="6871" y="730"/>
                      <a:pt x="5676" y="47"/>
                      <a:pt x="4443" y="3"/>
                    </a:cubicBezTo>
                    <a:cubicBezTo>
                      <a:pt x="4393" y="2"/>
                      <a:pt x="4343" y="1"/>
                      <a:pt x="4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6"/>
              <p:cNvSpPr/>
              <p:nvPr/>
            </p:nvSpPr>
            <p:spPr>
              <a:xfrm>
                <a:off x="14122525" y="1604525"/>
                <a:ext cx="650200" cy="1275800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51032" extrusionOk="0">
                    <a:moveTo>
                      <a:pt x="9572" y="0"/>
                    </a:moveTo>
                    <a:lnTo>
                      <a:pt x="9572" y="0"/>
                    </a:lnTo>
                    <a:cubicBezTo>
                      <a:pt x="9391" y="2"/>
                      <a:pt x="8837" y="112"/>
                      <a:pt x="8658" y="114"/>
                    </a:cubicBezTo>
                    <a:cubicBezTo>
                      <a:pt x="8289" y="2047"/>
                      <a:pt x="5380" y="7820"/>
                      <a:pt x="4201" y="10011"/>
                    </a:cubicBezTo>
                    <a:cubicBezTo>
                      <a:pt x="2158" y="13812"/>
                      <a:pt x="6488" y="17417"/>
                      <a:pt x="6488" y="17417"/>
                    </a:cubicBezTo>
                    <a:lnTo>
                      <a:pt x="0" y="48913"/>
                    </a:lnTo>
                    <a:cubicBezTo>
                      <a:pt x="0" y="48913"/>
                      <a:pt x="5014" y="51031"/>
                      <a:pt x="12886" y="51031"/>
                    </a:cubicBezTo>
                    <a:cubicBezTo>
                      <a:pt x="16677" y="51031"/>
                      <a:pt x="21131" y="50540"/>
                      <a:pt x="26007" y="49084"/>
                    </a:cubicBezTo>
                    <a:cubicBezTo>
                      <a:pt x="24103" y="40210"/>
                      <a:pt x="19360" y="17593"/>
                      <a:pt x="19360" y="17593"/>
                    </a:cubicBezTo>
                    <a:lnTo>
                      <a:pt x="20959" y="13285"/>
                    </a:lnTo>
                    <a:lnTo>
                      <a:pt x="19064" y="952"/>
                    </a:lnTo>
                    <a:lnTo>
                      <a:pt x="18422" y="769"/>
                    </a:lnTo>
                    <a:cubicBezTo>
                      <a:pt x="18422" y="769"/>
                      <a:pt x="17827" y="4161"/>
                      <a:pt x="17077" y="7986"/>
                    </a:cubicBezTo>
                    <a:cubicBezTo>
                      <a:pt x="16821" y="9286"/>
                      <a:pt x="15758" y="10285"/>
                      <a:pt x="14441" y="10427"/>
                    </a:cubicBezTo>
                    <a:cubicBezTo>
                      <a:pt x="14002" y="10475"/>
                      <a:pt x="13588" y="10497"/>
                      <a:pt x="13199" y="10497"/>
                    </a:cubicBezTo>
                    <a:cubicBezTo>
                      <a:pt x="10785" y="10497"/>
                      <a:pt x="9314" y="9653"/>
                      <a:pt x="8457" y="8847"/>
                    </a:cubicBezTo>
                    <a:cubicBezTo>
                      <a:pt x="7745" y="8177"/>
                      <a:pt x="7468" y="7165"/>
                      <a:pt x="7715" y="6219"/>
                    </a:cubicBezTo>
                    <a:lnTo>
                      <a:pt x="95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6"/>
              <p:cNvSpPr/>
              <p:nvPr/>
            </p:nvSpPr>
            <p:spPr>
              <a:xfrm>
                <a:off x="14268225" y="2039900"/>
                <a:ext cx="3625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4818" extrusionOk="0">
                    <a:moveTo>
                      <a:pt x="660" y="0"/>
                    </a:moveTo>
                    <a:lnTo>
                      <a:pt x="0" y="3206"/>
                    </a:lnTo>
                    <a:cubicBezTo>
                      <a:pt x="245" y="3295"/>
                      <a:pt x="492" y="3381"/>
                      <a:pt x="741" y="3458"/>
                    </a:cubicBezTo>
                    <a:cubicBezTo>
                      <a:pt x="2043" y="3860"/>
                      <a:pt x="3380" y="4146"/>
                      <a:pt x="4728" y="4344"/>
                    </a:cubicBezTo>
                    <a:cubicBezTo>
                      <a:pt x="4751" y="4348"/>
                      <a:pt x="5153" y="4401"/>
                      <a:pt x="5142" y="4401"/>
                    </a:cubicBezTo>
                    <a:cubicBezTo>
                      <a:pt x="5141" y="4401"/>
                      <a:pt x="5135" y="4400"/>
                      <a:pt x="5123" y="4399"/>
                    </a:cubicBezTo>
                    <a:lnTo>
                      <a:pt x="5123" y="4399"/>
                    </a:lnTo>
                    <a:cubicBezTo>
                      <a:pt x="5219" y="4411"/>
                      <a:pt x="5314" y="4422"/>
                      <a:pt x="5409" y="4434"/>
                    </a:cubicBezTo>
                    <a:cubicBezTo>
                      <a:pt x="5757" y="4473"/>
                      <a:pt x="6105" y="4511"/>
                      <a:pt x="6454" y="4542"/>
                    </a:cubicBezTo>
                    <a:cubicBezTo>
                      <a:pt x="7141" y="4604"/>
                      <a:pt x="7830" y="4655"/>
                      <a:pt x="8519" y="4689"/>
                    </a:cubicBezTo>
                    <a:cubicBezTo>
                      <a:pt x="9937" y="4758"/>
                      <a:pt x="11391" y="4817"/>
                      <a:pt x="12850" y="4817"/>
                    </a:cubicBezTo>
                    <a:cubicBezTo>
                      <a:pt x="13400" y="4817"/>
                      <a:pt x="13950" y="4809"/>
                      <a:pt x="14500" y="4789"/>
                    </a:cubicBezTo>
                    <a:cubicBezTo>
                      <a:pt x="13912" y="1991"/>
                      <a:pt x="13532" y="177"/>
                      <a:pt x="13532" y="177"/>
                    </a:cubicBezTo>
                    <a:cubicBezTo>
                      <a:pt x="12507" y="435"/>
                      <a:pt x="10972" y="526"/>
                      <a:pt x="9316" y="526"/>
                    </a:cubicBezTo>
                    <a:cubicBezTo>
                      <a:pt x="5339" y="526"/>
                      <a:pt x="660" y="0"/>
                      <a:pt x="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6"/>
              <p:cNvSpPr/>
              <p:nvPr/>
            </p:nvSpPr>
            <p:spPr>
              <a:xfrm>
                <a:off x="13881450" y="1735475"/>
                <a:ext cx="78275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6673" extrusionOk="0">
                    <a:moveTo>
                      <a:pt x="2051" y="0"/>
                    </a:moveTo>
                    <a:cubicBezTo>
                      <a:pt x="1432" y="0"/>
                      <a:pt x="847" y="392"/>
                      <a:pt x="522" y="923"/>
                    </a:cubicBezTo>
                    <a:cubicBezTo>
                      <a:pt x="0" y="1772"/>
                      <a:pt x="16" y="2797"/>
                      <a:pt x="216" y="3743"/>
                    </a:cubicBezTo>
                    <a:cubicBezTo>
                      <a:pt x="438" y="4802"/>
                      <a:pt x="955" y="5706"/>
                      <a:pt x="1435" y="6672"/>
                    </a:cubicBezTo>
                    <a:lnTo>
                      <a:pt x="1431" y="5287"/>
                    </a:lnTo>
                    <a:cubicBezTo>
                      <a:pt x="1243" y="4657"/>
                      <a:pt x="1504" y="3917"/>
                      <a:pt x="2048" y="3545"/>
                    </a:cubicBezTo>
                    <a:cubicBezTo>
                      <a:pt x="2216" y="3430"/>
                      <a:pt x="2408" y="3346"/>
                      <a:pt x="2551" y="3200"/>
                    </a:cubicBezTo>
                    <a:cubicBezTo>
                      <a:pt x="2694" y="3055"/>
                      <a:pt x="2774" y="2816"/>
                      <a:pt x="2662" y="2646"/>
                    </a:cubicBezTo>
                    <a:cubicBezTo>
                      <a:pt x="2565" y="2499"/>
                      <a:pt x="2367" y="2461"/>
                      <a:pt x="2191" y="2449"/>
                    </a:cubicBezTo>
                    <a:cubicBezTo>
                      <a:pt x="2118" y="2444"/>
                      <a:pt x="2045" y="2442"/>
                      <a:pt x="1971" y="2442"/>
                    </a:cubicBezTo>
                    <a:cubicBezTo>
                      <a:pt x="1783" y="2442"/>
                      <a:pt x="1594" y="2458"/>
                      <a:pt x="1408" y="2490"/>
                    </a:cubicBezTo>
                    <a:lnTo>
                      <a:pt x="1408" y="2490"/>
                    </a:lnTo>
                    <a:cubicBezTo>
                      <a:pt x="1906" y="2397"/>
                      <a:pt x="2378" y="2203"/>
                      <a:pt x="2797" y="1918"/>
                    </a:cubicBezTo>
                    <a:cubicBezTo>
                      <a:pt x="2902" y="1847"/>
                      <a:pt x="3005" y="1767"/>
                      <a:pt x="3066" y="1657"/>
                    </a:cubicBezTo>
                    <a:cubicBezTo>
                      <a:pt x="3125" y="1546"/>
                      <a:pt x="3130" y="1396"/>
                      <a:pt x="3047" y="1301"/>
                    </a:cubicBezTo>
                    <a:cubicBezTo>
                      <a:pt x="2980" y="1227"/>
                      <a:pt x="2872" y="1202"/>
                      <a:pt x="2773" y="1187"/>
                    </a:cubicBezTo>
                    <a:cubicBezTo>
                      <a:pt x="2619" y="1163"/>
                      <a:pt x="2464" y="1152"/>
                      <a:pt x="2310" y="1152"/>
                    </a:cubicBezTo>
                    <a:cubicBezTo>
                      <a:pt x="1948" y="1152"/>
                      <a:pt x="1587" y="1216"/>
                      <a:pt x="1244" y="1342"/>
                    </a:cubicBezTo>
                    <a:cubicBezTo>
                      <a:pt x="1661" y="1138"/>
                      <a:pt x="2100" y="915"/>
                      <a:pt x="2342" y="518"/>
                    </a:cubicBezTo>
                    <a:cubicBezTo>
                      <a:pt x="2426" y="379"/>
                      <a:pt x="2472" y="177"/>
                      <a:pt x="2349" y="71"/>
                    </a:cubicBezTo>
                    <a:cubicBezTo>
                      <a:pt x="2291" y="19"/>
                      <a:pt x="2207" y="7"/>
                      <a:pt x="2130" y="2"/>
                    </a:cubicBezTo>
                    <a:cubicBezTo>
                      <a:pt x="2103" y="1"/>
                      <a:pt x="2077" y="0"/>
                      <a:pt x="20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6"/>
              <p:cNvSpPr/>
              <p:nvPr/>
            </p:nvSpPr>
            <p:spPr>
              <a:xfrm>
                <a:off x="13970625" y="1730425"/>
                <a:ext cx="41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280" extrusionOk="0">
                    <a:moveTo>
                      <a:pt x="320" y="1"/>
                    </a:moveTo>
                    <a:cubicBezTo>
                      <a:pt x="304" y="1"/>
                      <a:pt x="287" y="2"/>
                      <a:pt x="271" y="5"/>
                    </a:cubicBezTo>
                    <a:cubicBezTo>
                      <a:pt x="108" y="31"/>
                      <a:pt x="5" y="210"/>
                      <a:pt x="3" y="376"/>
                    </a:cubicBezTo>
                    <a:cubicBezTo>
                      <a:pt x="1" y="542"/>
                      <a:pt x="73" y="698"/>
                      <a:pt x="140" y="850"/>
                    </a:cubicBezTo>
                    <a:cubicBezTo>
                      <a:pt x="494" y="1643"/>
                      <a:pt x="712" y="2408"/>
                      <a:pt x="747" y="3279"/>
                    </a:cubicBezTo>
                    <a:cubicBezTo>
                      <a:pt x="833" y="3273"/>
                      <a:pt x="894" y="3195"/>
                      <a:pt x="942" y="3123"/>
                    </a:cubicBezTo>
                    <a:cubicBezTo>
                      <a:pt x="1103" y="2878"/>
                      <a:pt x="1239" y="2615"/>
                      <a:pt x="1344" y="2340"/>
                    </a:cubicBezTo>
                    <a:cubicBezTo>
                      <a:pt x="1641" y="1571"/>
                      <a:pt x="1317" y="455"/>
                      <a:pt x="539" y="63"/>
                    </a:cubicBezTo>
                    <a:cubicBezTo>
                      <a:pt x="471" y="29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6"/>
              <p:cNvSpPr/>
              <p:nvPr/>
            </p:nvSpPr>
            <p:spPr>
              <a:xfrm>
                <a:off x="14122475" y="2758625"/>
                <a:ext cx="650225" cy="121675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4867" extrusionOk="0">
                    <a:moveTo>
                      <a:pt x="568" y="0"/>
                    </a:moveTo>
                    <a:lnTo>
                      <a:pt x="1" y="2748"/>
                    </a:lnTo>
                    <a:cubicBezTo>
                      <a:pt x="1" y="2748"/>
                      <a:pt x="5016" y="4867"/>
                      <a:pt x="12888" y="4867"/>
                    </a:cubicBezTo>
                    <a:cubicBezTo>
                      <a:pt x="16679" y="4867"/>
                      <a:pt x="21133" y="4375"/>
                      <a:pt x="26008" y="2920"/>
                    </a:cubicBezTo>
                    <a:cubicBezTo>
                      <a:pt x="25841" y="2141"/>
                      <a:pt x="25653" y="1255"/>
                      <a:pt x="25447" y="289"/>
                    </a:cubicBezTo>
                    <a:cubicBezTo>
                      <a:pt x="21838" y="1612"/>
                      <a:pt x="17908" y="2112"/>
                      <a:pt x="13978" y="2112"/>
                    </a:cubicBezTo>
                    <a:cubicBezTo>
                      <a:pt x="12317" y="2112"/>
                      <a:pt x="10657" y="2023"/>
                      <a:pt x="9021" y="1868"/>
                    </a:cubicBezTo>
                    <a:cubicBezTo>
                      <a:pt x="6153" y="1598"/>
                      <a:pt x="3205" y="1100"/>
                      <a:pt x="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6"/>
              <p:cNvSpPr/>
              <p:nvPr/>
            </p:nvSpPr>
            <p:spPr>
              <a:xfrm>
                <a:off x="14518500" y="2110750"/>
                <a:ext cx="641825" cy="706675"/>
              </a:xfrm>
              <a:custGeom>
                <a:avLst/>
                <a:gdLst/>
                <a:ahLst/>
                <a:cxnLst/>
                <a:rect l="l" t="t" r="r" b="b"/>
                <a:pathLst>
                  <a:path w="25673" h="28267" extrusionOk="0">
                    <a:moveTo>
                      <a:pt x="18036" y="0"/>
                    </a:moveTo>
                    <a:lnTo>
                      <a:pt x="0" y="5245"/>
                    </a:lnTo>
                    <a:lnTo>
                      <a:pt x="3486" y="25379"/>
                    </a:lnTo>
                    <a:cubicBezTo>
                      <a:pt x="3778" y="27069"/>
                      <a:pt x="5245" y="28266"/>
                      <a:pt x="6906" y="28266"/>
                    </a:cubicBezTo>
                    <a:cubicBezTo>
                      <a:pt x="7094" y="28266"/>
                      <a:pt x="7284" y="28251"/>
                      <a:pt x="7475" y="28219"/>
                    </a:cubicBezTo>
                    <a:cubicBezTo>
                      <a:pt x="11583" y="27541"/>
                      <a:pt x="18533" y="26114"/>
                      <a:pt x="23391" y="23644"/>
                    </a:cubicBezTo>
                    <a:cubicBezTo>
                      <a:pt x="24946" y="22853"/>
                      <a:pt x="25673" y="21032"/>
                      <a:pt x="25092" y="19387"/>
                    </a:cubicBezTo>
                    <a:cubicBezTo>
                      <a:pt x="22263" y="11372"/>
                      <a:pt x="18036" y="0"/>
                      <a:pt x="18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6"/>
              <p:cNvSpPr/>
              <p:nvPr/>
            </p:nvSpPr>
            <p:spPr>
              <a:xfrm>
                <a:off x="14488475" y="1620500"/>
                <a:ext cx="276050" cy="710900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8436" extrusionOk="0">
                    <a:moveTo>
                      <a:pt x="4075" y="0"/>
                    </a:moveTo>
                    <a:cubicBezTo>
                      <a:pt x="1" y="0"/>
                      <a:pt x="1877" y="6638"/>
                      <a:pt x="2579" y="8813"/>
                    </a:cubicBezTo>
                    <a:cubicBezTo>
                      <a:pt x="4654" y="15247"/>
                      <a:pt x="6717" y="21745"/>
                      <a:pt x="7993" y="28394"/>
                    </a:cubicBezTo>
                    <a:cubicBezTo>
                      <a:pt x="8520" y="28421"/>
                      <a:pt x="9050" y="28436"/>
                      <a:pt x="9578" y="28436"/>
                    </a:cubicBezTo>
                    <a:cubicBezTo>
                      <a:pt x="10067" y="28407"/>
                      <a:pt x="10554" y="28369"/>
                      <a:pt x="11040" y="28321"/>
                    </a:cubicBezTo>
                    <a:cubicBezTo>
                      <a:pt x="11041" y="25677"/>
                      <a:pt x="11037" y="22868"/>
                      <a:pt x="11027" y="22458"/>
                    </a:cubicBezTo>
                    <a:cubicBezTo>
                      <a:pt x="10947" y="18758"/>
                      <a:pt x="10541" y="15070"/>
                      <a:pt x="9920" y="11423"/>
                    </a:cubicBezTo>
                    <a:cubicBezTo>
                      <a:pt x="9548" y="9239"/>
                      <a:pt x="8954" y="7095"/>
                      <a:pt x="8222" y="5003"/>
                    </a:cubicBezTo>
                    <a:cubicBezTo>
                      <a:pt x="8135" y="4755"/>
                      <a:pt x="8047" y="4508"/>
                      <a:pt x="7957" y="4262"/>
                    </a:cubicBezTo>
                    <a:cubicBezTo>
                      <a:pt x="7263" y="2375"/>
                      <a:pt x="6797" y="186"/>
                      <a:pt x="4366" y="11"/>
                    </a:cubicBezTo>
                    <a:cubicBezTo>
                      <a:pt x="4266" y="4"/>
                      <a:pt x="4169" y="0"/>
                      <a:pt x="40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6"/>
              <p:cNvSpPr/>
              <p:nvPr/>
            </p:nvSpPr>
            <p:spPr>
              <a:xfrm>
                <a:off x="14488925" y="1612825"/>
                <a:ext cx="181100" cy="708075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8323" extrusionOk="0">
                    <a:moveTo>
                      <a:pt x="4503" y="1"/>
                    </a:moveTo>
                    <a:cubicBezTo>
                      <a:pt x="3648" y="1"/>
                      <a:pt x="2824" y="446"/>
                      <a:pt x="2168" y="1041"/>
                    </a:cubicBezTo>
                    <a:cubicBezTo>
                      <a:pt x="897" y="2194"/>
                      <a:pt x="271" y="3929"/>
                      <a:pt x="135" y="5641"/>
                    </a:cubicBezTo>
                    <a:cubicBezTo>
                      <a:pt x="1" y="7353"/>
                      <a:pt x="305" y="9066"/>
                      <a:pt x="638" y="10750"/>
                    </a:cubicBezTo>
                    <a:cubicBezTo>
                      <a:pt x="1706" y="16162"/>
                      <a:pt x="3694" y="22590"/>
                      <a:pt x="5166" y="28014"/>
                    </a:cubicBezTo>
                    <a:cubicBezTo>
                      <a:pt x="5244" y="28093"/>
                      <a:pt x="5324" y="28170"/>
                      <a:pt x="5405" y="28244"/>
                    </a:cubicBezTo>
                    <a:cubicBezTo>
                      <a:pt x="5579" y="28297"/>
                      <a:pt x="5759" y="28323"/>
                      <a:pt x="5940" y="28323"/>
                    </a:cubicBezTo>
                    <a:cubicBezTo>
                      <a:pt x="6079" y="28323"/>
                      <a:pt x="6218" y="28307"/>
                      <a:pt x="6355" y="28276"/>
                    </a:cubicBezTo>
                    <a:cubicBezTo>
                      <a:pt x="6760" y="28180"/>
                      <a:pt x="7033" y="28006"/>
                      <a:pt x="7200" y="27768"/>
                    </a:cubicBezTo>
                    <a:cubicBezTo>
                      <a:pt x="7219" y="27647"/>
                      <a:pt x="7235" y="27525"/>
                      <a:pt x="7244" y="27403"/>
                    </a:cubicBezTo>
                    <a:cubicBezTo>
                      <a:pt x="5535" y="22166"/>
                      <a:pt x="3623" y="15438"/>
                      <a:pt x="2806" y="10058"/>
                    </a:cubicBezTo>
                    <a:cubicBezTo>
                      <a:pt x="2488" y="7966"/>
                      <a:pt x="2009" y="5802"/>
                      <a:pt x="2407" y="3686"/>
                    </a:cubicBezTo>
                    <a:cubicBezTo>
                      <a:pt x="2687" y="2202"/>
                      <a:pt x="3333" y="900"/>
                      <a:pt x="4910" y="800"/>
                    </a:cubicBezTo>
                    <a:cubicBezTo>
                      <a:pt x="5050" y="780"/>
                      <a:pt x="5195" y="768"/>
                      <a:pt x="5339" y="768"/>
                    </a:cubicBezTo>
                    <a:cubicBezTo>
                      <a:pt x="5470" y="768"/>
                      <a:pt x="5601" y="778"/>
                      <a:pt x="5728" y="803"/>
                    </a:cubicBezTo>
                    <a:cubicBezTo>
                      <a:pt x="5855" y="828"/>
                      <a:pt x="6203" y="878"/>
                      <a:pt x="6268" y="1010"/>
                    </a:cubicBezTo>
                    <a:cubicBezTo>
                      <a:pt x="6107" y="681"/>
                      <a:pt x="5915" y="421"/>
                      <a:pt x="5587" y="257"/>
                    </a:cubicBezTo>
                    <a:cubicBezTo>
                      <a:pt x="5227" y="79"/>
                      <a:pt x="4862" y="1"/>
                      <a:pt x="4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6"/>
              <p:cNvSpPr/>
              <p:nvPr/>
            </p:nvSpPr>
            <p:spPr>
              <a:xfrm>
                <a:off x="14746225" y="1856400"/>
                <a:ext cx="175275" cy="4014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16059" extrusionOk="0">
                    <a:moveTo>
                      <a:pt x="540" y="1"/>
                    </a:moveTo>
                    <a:cubicBezTo>
                      <a:pt x="316" y="1"/>
                      <a:pt x="94" y="142"/>
                      <a:pt x="43" y="405"/>
                    </a:cubicBezTo>
                    <a:cubicBezTo>
                      <a:pt x="42" y="412"/>
                      <a:pt x="40" y="419"/>
                      <a:pt x="39" y="426"/>
                    </a:cubicBezTo>
                    <a:cubicBezTo>
                      <a:pt x="1" y="622"/>
                      <a:pt x="74" y="826"/>
                      <a:pt x="239" y="940"/>
                    </a:cubicBezTo>
                    <a:cubicBezTo>
                      <a:pt x="619" y="1205"/>
                      <a:pt x="811" y="1683"/>
                      <a:pt x="456" y="2173"/>
                    </a:cubicBezTo>
                    <a:cubicBezTo>
                      <a:pt x="430" y="2210"/>
                      <a:pt x="402" y="2246"/>
                      <a:pt x="373" y="2282"/>
                    </a:cubicBezTo>
                    <a:cubicBezTo>
                      <a:pt x="265" y="2422"/>
                      <a:pt x="240" y="2609"/>
                      <a:pt x="306" y="2773"/>
                    </a:cubicBezTo>
                    <a:cubicBezTo>
                      <a:pt x="2366" y="8042"/>
                      <a:pt x="4412" y="14051"/>
                      <a:pt x="4972" y="15714"/>
                    </a:cubicBezTo>
                    <a:cubicBezTo>
                      <a:pt x="5043" y="15924"/>
                      <a:pt x="5241" y="16059"/>
                      <a:pt x="5453" y="16059"/>
                    </a:cubicBezTo>
                    <a:cubicBezTo>
                      <a:pt x="5495" y="16059"/>
                      <a:pt x="5537" y="16054"/>
                      <a:pt x="5580" y="16043"/>
                    </a:cubicBezTo>
                    <a:lnTo>
                      <a:pt x="6570" y="15788"/>
                    </a:lnTo>
                    <a:cubicBezTo>
                      <a:pt x="6847" y="15717"/>
                      <a:pt x="7010" y="15431"/>
                      <a:pt x="6933" y="15157"/>
                    </a:cubicBezTo>
                    <a:cubicBezTo>
                      <a:pt x="5379" y="9763"/>
                      <a:pt x="3059" y="4460"/>
                      <a:pt x="994" y="283"/>
                    </a:cubicBezTo>
                    <a:cubicBezTo>
                      <a:pt x="900" y="91"/>
                      <a:pt x="719" y="1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6"/>
              <p:cNvSpPr/>
              <p:nvPr/>
            </p:nvSpPr>
            <p:spPr>
              <a:xfrm>
                <a:off x="14226925" y="1081475"/>
                <a:ext cx="396275" cy="456875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18275" extrusionOk="0">
                    <a:moveTo>
                      <a:pt x="8369" y="1"/>
                    </a:moveTo>
                    <a:cubicBezTo>
                      <a:pt x="8248" y="1"/>
                      <a:pt x="8126" y="4"/>
                      <a:pt x="8003" y="10"/>
                    </a:cubicBezTo>
                    <a:lnTo>
                      <a:pt x="6927" y="65"/>
                    </a:lnTo>
                    <a:cubicBezTo>
                      <a:pt x="3013" y="264"/>
                      <a:pt x="1" y="3597"/>
                      <a:pt x="199" y="7513"/>
                    </a:cubicBezTo>
                    <a:lnTo>
                      <a:pt x="469" y="12804"/>
                    </a:lnTo>
                    <a:cubicBezTo>
                      <a:pt x="624" y="15883"/>
                      <a:pt x="3170" y="18274"/>
                      <a:pt x="6218" y="18274"/>
                    </a:cubicBezTo>
                    <a:cubicBezTo>
                      <a:pt x="6317" y="18274"/>
                      <a:pt x="6416" y="18272"/>
                      <a:pt x="6515" y="18267"/>
                    </a:cubicBezTo>
                    <a:lnTo>
                      <a:pt x="8924" y="18145"/>
                    </a:lnTo>
                    <a:cubicBezTo>
                      <a:pt x="12838" y="17946"/>
                      <a:pt x="15850" y="14612"/>
                      <a:pt x="15652" y="10698"/>
                    </a:cubicBezTo>
                    <a:lnTo>
                      <a:pt x="15451" y="6739"/>
                    </a:lnTo>
                    <a:cubicBezTo>
                      <a:pt x="15258" y="2946"/>
                      <a:pt x="12123" y="1"/>
                      <a:pt x="8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6"/>
              <p:cNvSpPr/>
              <p:nvPr/>
            </p:nvSpPr>
            <p:spPr>
              <a:xfrm>
                <a:off x="14430200" y="1242400"/>
                <a:ext cx="711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270" extrusionOk="0">
                    <a:moveTo>
                      <a:pt x="823" y="1"/>
                    </a:moveTo>
                    <a:cubicBezTo>
                      <a:pt x="620" y="1"/>
                      <a:pt x="414" y="27"/>
                      <a:pt x="209" y="81"/>
                    </a:cubicBezTo>
                    <a:cubicBezTo>
                      <a:pt x="1" y="137"/>
                      <a:pt x="66" y="440"/>
                      <a:pt x="255" y="440"/>
                    </a:cubicBezTo>
                    <a:cubicBezTo>
                      <a:pt x="272" y="440"/>
                      <a:pt x="289" y="437"/>
                      <a:pt x="307" y="433"/>
                    </a:cubicBezTo>
                    <a:cubicBezTo>
                      <a:pt x="479" y="387"/>
                      <a:pt x="654" y="364"/>
                      <a:pt x="827" y="364"/>
                    </a:cubicBezTo>
                    <a:cubicBezTo>
                      <a:pt x="1454" y="364"/>
                      <a:pt x="2054" y="658"/>
                      <a:pt x="2434" y="1189"/>
                    </a:cubicBezTo>
                    <a:cubicBezTo>
                      <a:pt x="2474" y="1246"/>
                      <a:pt x="2531" y="1269"/>
                      <a:pt x="2586" y="1269"/>
                    </a:cubicBezTo>
                    <a:cubicBezTo>
                      <a:pt x="2717" y="1269"/>
                      <a:pt x="2844" y="1140"/>
                      <a:pt x="2748" y="1006"/>
                    </a:cubicBezTo>
                    <a:cubicBezTo>
                      <a:pt x="2290" y="366"/>
                      <a:pt x="1578" y="1"/>
                      <a:pt x="823" y="1"/>
                    </a:cubicBezTo>
                    <a:close/>
                  </a:path>
                </a:pathLst>
              </a:custGeom>
              <a:solidFill>
                <a:srgbClr val="3439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6"/>
              <p:cNvSpPr/>
              <p:nvPr/>
            </p:nvSpPr>
            <p:spPr>
              <a:xfrm>
                <a:off x="14335550" y="1071450"/>
                <a:ext cx="292975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0485" extrusionOk="0">
                    <a:moveTo>
                      <a:pt x="3119" y="1"/>
                    </a:moveTo>
                    <a:cubicBezTo>
                      <a:pt x="2901" y="1"/>
                      <a:pt x="2683" y="8"/>
                      <a:pt x="2465" y="20"/>
                    </a:cubicBezTo>
                    <a:cubicBezTo>
                      <a:pt x="1584" y="72"/>
                      <a:pt x="808" y="376"/>
                      <a:pt x="88" y="893"/>
                    </a:cubicBezTo>
                    <a:cubicBezTo>
                      <a:pt x="1" y="955"/>
                      <a:pt x="471" y="2587"/>
                      <a:pt x="527" y="2798"/>
                    </a:cubicBezTo>
                    <a:cubicBezTo>
                      <a:pt x="769" y="3701"/>
                      <a:pt x="1063" y="4597"/>
                      <a:pt x="1504" y="5422"/>
                    </a:cubicBezTo>
                    <a:cubicBezTo>
                      <a:pt x="2418" y="7134"/>
                      <a:pt x="3946" y="8482"/>
                      <a:pt x="5696" y="9321"/>
                    </a:cubicBezTo>
                    <a:cubicBezTo>
                      <a:pt x="7389" y="10133"/>
                      <a:pt x="9281" y="10485"/>
                      <a:pt x="11159" y="10485"/>
                    </a:cubicBezTo>
                    <a:cubicBezTo>
                      <a:pt x="11222" y="10485"/>
                      <a:pt x="11286" y="10484"/>
                      <a:pt x="11349" y="10483"/>
                    </a:cubicBezTo>
                    <a:cubicBezTo>
                      <a:pt x="11719" y="9364"/>
                      <a:pt x="11572" y="8147"/>
                      <a:pt x="11399" y="6981"/>
                    </a:cubicBezTo>
                    <a:cubicBezTo>
                      <a:pt x="11298" y="6296"/>
                      <a:pt x="11189" y="5610"/>
                      <a:pt x="10968" y="4955"/>
                    </a:cubicBezTo>
                    <a:cubicBezTo>
                      <a:pt x="10388" y="3230"/>
                      <a:pt x="9042" y="1812"/>
                      <a:pt x="7423" y="982"/>
                    </a:cubicBezTo>
                    <a:cubicBezTo>
                      <a:pt x="6097" y="303"/>
                      <a:pt x="4604" y="1"/>
                      <a:pt x="3119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6"/>
              <p:cNvSpPr/>
              <p:nvPr/>
            </p:nvSpPr>
            <p:spPr>
              <a:xfrm>
                <a:off x="14575675" y="1305525"/>
                <a:ext cx="111975" cy="117225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689" extrusionOk="0">
                    <a:moveTo>
                      <a:pt x="2975" y="1"/>
                    </a:moveTo>
                    <a:cubicBezTo>
                      <a:pt x="2253" y="1"/>
                      <a:pt x="1405" y="512"/>
                      <a:pt x="817" y="1375"/>
                    </a:cubicBezTo>
                    <a:cubicBezTo>
                      <a:pt x="13" y="2553"/>
                      <a:pt x="0" y="3943"/>
                      <a:pt x="786" y="4478"/>
                    </a:cubicBezTo>
                    <a:cubicBezTo>
                      <a:pt x="996" y="4621"/>
                      <a:pt x="1241" y="4688"/>
                      <a:pt x="1504" y="4688"/>
                    </a:cubicBezTo>
                    <a:cubicBezTo>
                      <a:pt x="2225" y="4688"/>
                      <a:pt x="3074" y="4178"/>
                      <a:pt x="3662" y="3314"/>
                    </a:cubicBezTo>
                    <a:cubicBezTo>
                      <a:pt x="4466" y="2136"/>
                      <a:pt x="4478" y="748"/>
                      <a:pt x="3693" y="212"/>
                    </a:cubicBezTo>
                    <a:cubicBezTo>
                      <a:pt x="3483" y="69"/>
                      <a:pt x="3237" y="1"/>
                      <a:pt x="2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6"/>
              <p:cNvSpPr/>
              <p:nvPr/>
            </p:nvSpPr>
            <p:spPr>
              <a:xfrm>
                <a:off x="14651700" y="2275950"/>
                <a:ext cx="164300" cy="18175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7270" extrusionOk="0">
                    <a:moveTo>
                      <a:pt x="4274" y="1"/>
                    </a:moveTo>
                    <a:lnTo>
                      <a:pt x="1443" y="1528"/>
                    </a:lnTo>
                    <a:cubicBezTo>
                      <a:pt x="1463" y="2416"/>
                      <a:pt x="1237" y="3292"/>
                      <a:pt x="788" y="4059"/>
                    </a:cubicBezTo>
                    <a:cubicBezTo>
                      <a:pt x="543" y="4475"/>
                      <a:pt x="234" y="4857"/>
                      <a:pt x="55" y="5306"/>
                    </a:cubicBezTo>
                    <a:cubicBezTo>
                      <a:pt x="0" y="5447"/>
                      <a:pt x="8" y="5670"/>
                      <a:pt x="158" y="5677"/>
                    </a:cubicBezTo>
                    <a:cubicBezTo>
                      <a:pt x="160" y="5677"/>
                      <a:pt x="161" y="5677"/>
                      <a:pt x="162" y="5677"/>
                    </a:cubicBezTo>
                    <a:cubicBezTo>
                      <a:pt x="233" y="5677"/>
                      <a:pt x="291" y="5621"/>
                      <a:pt x="339" y="5568"/>
                    </a:cubicBezTo>
                    <a:cubicBezTo>
                      <a:pt x="924" y="4914"/>
                      <a:pt x="1407" y="4176"/>
                      <a:pt x="1773" y="3378"/>
                    </a:cubicBezTo>
                    <a:lnTo>
                      <a:pt x="1773" y="3378"/>
                    </a:lnTo>
                    <a:cubicBezTo>
                      <a:pt x="1645" y="4701"/>
                      <a:pt x="1835" y="6036"/>
                      <a:pt x="2326" y="7270"/>
                    </a:cubicBezTo>
                    <a:cubicBezTo>
                      <a:pt x="2522" y="7170"/>
                      <a:pt x="2556" y="6910"/>
                      <a:pt x="2563" y="6690"/>
                    </a:cubicBezTo>
                    <a:cubicBezTo>
                      <a:pt x="2594" y="5777"/>
                      <a:pt x="2580" y="4863"/>
                      <a:pt x="2522" y="3950"/>
                    </a:cubicBezTo>
                    <a:lnTo>
                      <a:pt x="2522" y="3950"/>
                    </a:lnTo>
                    <a:cubicBezTo>
                      <a:pt x="2755" y="4967"/>
                      <a:pt x="3004" y="6020"/>
                      <a:pt x="3648" y="6841"/>
                    </a:cubicBezTo>
                    <a:cubicBezTo>
                      <a:pt x="3696" y="6903"/>
                      <a:pt x="3764" y="6969"/>
                      <a:pt x="3838" y="6969"/>
                    </a:cubicBezTo>
                    <a:cubicBezTo>
                      <a:pt x="3850" y="6969"/>
                      <a:pt x="3863" y="6967"/>
                      <a:pt x="3875" y="6963"/>
                    </a:cubicBezTo>
                    <a:cubicBezTo>
                      <a:pt x="3967" y="6934"/>
                      <a:pt x="3986" y="6814"/>
                      <a:pt x="3983" y="6717"/>
                    </a:cubicBezTo>
                    <a:cubicBezTo>
                      <a:pt x="3972" y="6298"/>
                      <a:pt x="3866" y="5888"/>
                      <a:pt x="3758" y="5483"/>
                    </a:cubicBezTo>
                    <a:cubicBezTo>
                      <a:pt x="3599" y="4889"/>
                      <a:pt x="3437" y="4297"/>
                      <a:pt x="3269" y="3707"/>
                    </a:cubicBezTo>
                    <a:lnTo>
                      <a:pt x="3269" y="3707"/>
                    </a:lnTo>
                    <a:cubicBezTo>
                      <a:pt x="3563" y="4674"/>
                      <a:pt x="3900" y="5703"/>
                      <a:pt x="4696" y="6326"/>
                    </a:cubicBezTo>
                    <a:cubicBezTo>
                      <a:pt x="4785" y="6397"/>
                      <a:pt x="4913" y="6453"/>
                      <a:pt x="5021" y="6453"/>
                    </a:cubicBezTo>
                    <a:cubicBezTo>
                      <a:pt x="5097" y="6453"/>
                      <a:pt x="5163" y="6426"/>
                      <a:pt x="5200" y="6355"/>
                    </a:cubicBezTo>
                    <a:cubicBezTo>
                      <a:pt x="5241" y="6275"/>
                      <a:pt x="5218" y="6178"/>
                      <a:pt x="5191" y="6092"/>
                    </a:cubicBezTo>
                    <a:cubicBezTo>
                      <a:pt x="4925" y="5215"/>
                      <a:pt x="4521" y="4387"/>
                      <a:pt x="3993" y="3638"/>
                    </a:cubicBezTo>
                    <a:lnTo>
                      <a:pt x="3993" y="3638"/>
                    </a:lnTo>
                    <a:cubicBezTo>
                      <a:pt x="4557" y="4197"/>
                      <a:pt x="5163" y="4712"/>
                      <a:pt x="5805" y="5177"/>
                    </a:cubicBezTo>
                    <a:cubicBezTo>
                      <a:pt x="5915" y="5257"/>
                      <a:pt x="6032" y="5338"/>
                      <a:pt x="6168" y="5358"/>
                    </a:cubicBezTo>
                    <a:cubicBezTo>
                      <a:pt x="6184" y="5361"/>
                      <a:pt x="6200" y="5362"/>
                      <a:pt x="6217" y="5362"/>
                    </a:cubicBezTo>
                    <a:cubicBezTo>
                      <a:pt x="6339" y="5362"/>
                      <a:pt x="6465" y="5300"/>
                      <a:pt x="6503" y="5186"/>
                    </a:cubicBezTo>
                    <a:cubicBezTo>
                      <a:pt x="6571" y="4986"/>
                      <a:pt x="5885" y="4371"/>
                      <a:pt x="5756" y="4241"/>
                    </a:cubicBezTo>
                    <a:cubicBezTo>
                      <a:pt x="5453" y="3937"/>
                      <a:pt x="5092" y="3643"/>
                      <a:pt x="4861" y="3276"/>
                    </a:cubicBezTo>
                    <a:cubicBezTo>
                      <a:pt x="4598" y="2855"/>
                      <a:pt x="4621" y="2249"/>
                      <a:pt x="4572" y="1771"/>
                    </a:cubicBezTo>
                    <a:cubicBezTo>
                      <a:pt x="4509" y="1176"/>
                      <a:pt x="4444" y="577"/>
                      <a:pt x="4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8" name="Google Shape;1108;p46"/>
            <p:cNvGrpSpPr/>
            <p:nvPr/>
          </p:nvGrpSpPr>
          <p:grpSpPr>
            <a:xfrm>
              <a:off x="7665418" y="1228392"/>
              <a:ext cx="682526" cy="804990"/>
              <a:chOff x="9562793" y="2485692"/>
              <a:chExt cx="682526" cy="804990"/>
            </a:xfrm>
          </p:grpSpPr>
          <p:sp>
            <p:nvSpPr>
              <p:cNvPr id="1109" name="Google Shape;1109;p46"/>
              <p:cNvSpPr/>
              <p:nvPr/>
            </p:nvSpPr>
            <p:spPr>
              <a:xfrm>
                <a:off x="9562793" y="2485692"/>
                <a:ext cx="682526" cy="804990"/>
              </a:xfrm>
              <a:custGeom>
                <a:avLst/>
                <a:gdLst/>
                <a:ahLst/>
                <a:cxnLst/>
                <a:rect l="l" t="t" r="r" b="b"/>
                <a:pathLst>
                  <a:path w="31946" h="37678" extrusionOk="0">
                    <a:moveTo>
                      <a:pt x="15973" y="0"/>
                    </a:moveTo>
                    <a:cubicBezTo>
                      <a:pt x="24789" y="0"/>
                      <a:pt x="31945" y="7156"/>
                      <a:pt x="31945" y="15972"/>
                    </a:cubicBezTo>
                    <a:cubicBezTo>
                      <a:pt x="31945" y="24787"/>
                      <a:pt x="24787" y="31943"/>
                      <a:pt x="15973" y="31943"/>
                    </a:cubicBezTo>
                    <a:cubicBezTo>
                      <a:pt x="14348" y="31943"/>
                      <a:pt x="11300" y="31249"/>
                      <a:pt x="11300" y="31249"/>
                    </a:cubicBezTo>
                    <a:lnTo>
                      <a:pt x="4761" y="37677"/>
                    </a:lnTo>
                    <a:lnTo>
                      <a:pt x="5814" y="28292"/>
                    </a:lnTo>
                    <a:cubicBezTo>
                      <a:pt x="5814" y="28292"/>
                      <a:pt x="4756" y="27359"/>
                      <a:pt x="4276" y="26842"/>
                    </a:cubicBezTo>
                    <a:cubicBezTo>
                      <a:pt x="1624" y="23990"/>
                      <a:pt x="0" y="20169"/>
                      <a:pt x="0" y="15971"/>
                    </a:cubicBezTo>
                    <a:cubicBezTo>
                      <a:pt x="0" y="7156"/>
                      <a:pt x="7158" y="0"/>
                      <a:pt x="15973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6"/>
              <p:cNvSpPr/>
              <p:nvPr/>
            </p:nvSpPr>
            <p:spPr>
              <a:xfrm>
                <a:off x="9741832" y="2642618"/>
                <a:ext cx="319962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6575" extrusionOk="0">
                    <a:moveTo>
                      <a:pt x="7667" y="5817"/>
                    </a:moveTo>
                    <a:cubicBezTo>
                      <a:pt x="7667" y="5817"/>
                      <a:pt x="5653" y="2210"/>
                      <a:pt x="2796" y="2925"/>
                    </a:cubicBezTo>
                    <a:cubicBezTo>
                      <a:pt x="1008" y="3373"/>
                      <a:pt x="1" y="5945"/>
                      <a:pt x="1179" y="8860"/>
                    </a:cubicBezTo>
                    <a:cubicBezTo>
                      <a:pt x="2599" y="12372"/>
                      <a:pt x="8486" y="16575"/>
                      <a:pt x="8486" y="16575"/>
                    </a:cubicBezTo>
                    <a:cubicBezTo>
                      <a:pt x="8486" y="16575"/>
                      <a:pt x="13940" y="10627"/>
                      <a:pt x="14483" y="6465"/>
                    </a:cubicBezTo>
                    <a:cubicBezTo>
                      <a:pt x="14975" y="2700"/>
                      <a:pt x="9611" y="0"/>
                      <a:pt x="7667" y="5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" name="Google Shape;280;p30">
            <a:extLst>
              <a:ext uri="{FF2B5EF4-FFF2-40B4-BE49-F238E27FC236}">
                <a16:creationId xmlns:a16="http://schemas.microsoft.com/office/drawing/2014/main" id="{22C8FC04-DC19-44EA-BE19-889BC3EC0A16}"/>
              </a:ext>
            </a:extLst>
          </p:cNvPr>
          <p:cNvSpPr txBox="1">
            <a:spLocks/>
          </p:cNvSpPr>
          <p:nvPr/>
        </p:nvSpPr>
        <p:spPr>
          <a:xfrm>
            <a:off x="6786359" y="59044"/>
            <a:ext cx="2246123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sz="1200" dirty="0">
                <a:hlinkClick r:id="rId3"/>
              </a:rPr>
              <a:t>https://fr.openfoodfacts.org/</a:t>
            </a:r>
            <a:endParaRPr lang="en-US" sz="1200" i="1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4F09E3B-616F-46C5-A5F0-A9F03D47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76" y="3147723"/>
            <a:ext cx="1677525" cy="128965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6BB196C-A9C1-4A57-9953-E9AD0BF60FB5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362054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1"/>
          </p:nvPr>
        </p:nvSpPr>
        <p:spPr>
          <a:xfrm>
            <a:off x="362054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An innovative concept tackling a real need</a:t>
            </a:r>
            <a:endParaRPr lang="fr-FR" dirty="0"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 idx="2"/>
          </p:nvPr>
        </p:nvSpPr>
        <p:spPr>
          <a:xfrm>
            <a:off x="208414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br>
              <a:rPr lang="en-US" dirty="0"/>
            </a:br>
            <a:r>
              <a:rPr lang="en-US" dirty="0"/>
              <a:t>architecture</a:t>
            </a:r>
            <a:endParaRPr dirty="0"/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3"/>
          </p:nvPr>
        </p:nvSpPr>
        <p:spPr>
          <a:xfrm>
            <a:off x="208414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Review of the database and the API design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 idx="4"/>
          </p:nvPr>
        </p:nvSpPr>
        <p:spPr>
          <a:xfrm>
            <a:off x="3478254" y="1874275"/>
            <a:ext cx="2281062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</a:t>
            </a:r>
            <a:br>
              <a:rPr lang="en-US" dirty="0"/>
            </a:br>
            <a:r>
              <a:rPr lang="en-US" dirty="0"/>
              <a:t>implementation</a:t>
            </a:r>
            <a:endParaRPr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5"/>
          </p:nvPr>
        </p:nvSpPr>
        <p:spPr>
          <a:xfrm>
            <a:off x="380623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Focus on the Android implementation</a:t>
            </a:r>
            <a:endParaRPr dirty="0"/>
          </a:p>
        </p:txBody>
      </p:sp>
      <p:sp>
        <p:nvSpPr>
          <p:cNvPr id="264" name="Google Shape;264;p29"/>
          <p:cNvSpPr/>
          <p:nvPr/>
        </p:nvSpPr>
        <p:spPr>
          <a:xfrm>
            <a:off x="572666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2294754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4016816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5738916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 idx="6"/>
          </p:nvPr>
        </p:nvSpPr>
        <p:spPr>
          <a:xfrm>
            <a:off x="552832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Sneak</a:t>
            </a:r>
            <a:br>
              <a:rPr lang="en-US" dirty="0"/>
            </a:br>
            <a:r>
              <a:rPr lang="en-US" dirty="0"/>
              <a:t>Peek</a:t>
            </a:r>
            <a:endParaRPr dirty="0"/>
          </a:p>
        </p:txBody>
      </p:sp>
      <p:sp>
        <p:nvSpPr>
          <p:cNvPr id="269" name="Google Shape;269;p29"/>
          <p:cNvSpPr txBox="1">
            <a:spLocks noGrp="1"/>
          </p:cNvSpPr>
          <p:nvPr>
            <p:ph type="subTitle" idx="7"/>
          </p:nvPr>
        </p:nvSpPr>
        <p:spPr>
          <a:xfrm>
            <a:off x="552832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Demonstration of the Minimal Viable Product</a:t>
            </a:r>
          </a:p>
        </p:txBody>
      </p:sp>
      <p:sp>
        <p:nvSpPr>
          <p:cNvPr id="270" name="Google Shape;270;p29"/>
          <p:cNvSpPr txBox="1">
            <a:spLocks noGrp="1"/>
          </p:cNvSpPr>
          <p:nvPr>
            <p:ph type="title" idx="8"/>
          </p:nvPr>
        </p:nvSpPr>
        <p:spPr>
          <a:xfrm>
            <a:off x="131066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 idx="9"/>
          </p:nvPr>
        </p:nvSpPr>
        <p:spPr>
          <a:xfrm>
            <a:off x="1853141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title" idx="13"/>
          </p:nvPr>
        </p:nvSpPr>
        <p:spPr>
          <a:xfrm>
            <a:off x="3575241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title" idx="14"/>
          </p:nvPr>
        </p:nvSpPr>
        <p:spPr>
          <a:xfrm>
            <a:off x="5297316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AE66D-7EA1-4853-8209-D0B2D6D24C32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2</a:t>
            </a:r>
          </a:p>
        </p:txBody>
      </p:sp>
      <p:sp>
        <p:nvSpPr>
          <p:cNvPr id="19" name="Google Shape;267;p29">
            <a:extLst>
              <a:ext uri="{FF2B5EF4-FFF2-40B4-BE49-F238E27FC236}">
                <a16:creationId xmlns:a16="http://schemas.microsoft.com/office/drawing/2014/main" id="{7003A70C-65E9-452F-810A-7FC0B51BA28C}"/>
              </a:ext>
            </a:extLst>
          </p:cNvPr>
          <p:cNvSpPr/>
          <p:nvPr/>
        </p:nvSpPr>
        <p:spPr>
          <a:xfrm>
            <a:off x="7460991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8;p29">
            <a:extLst>
              <a:ext uri="{FF2B5EF4-FFF2-40B4-BE49-F238E27FC236}">
                <a16:creationId xmlns:a16="http://schemas.microsoft.com/office/drawing/2014/main" id="{54FF6DC4-1AFD-4E5C-B4DD-844A19F820F2}"/>
              </a:ext>
            </a:extLst>
          </p:cNvPr>
          <p:cNvSpPr txBox="1">
            <a:spLocks/>
          </p:cNvSpPr>
          <p:nvPr/>
        </p:nvSpPr>
        <p:spPr>
          <a:xfrm>
            <a:off x="7250398" y="1874275"/>
            <a:ext cx="1604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/>
              <a:t>What for Future?</a:t>
            </a:r>
            <a:endParaRPr lang="en-US" dirty="0"/>
          </a:p>
        </p:txBody>
      </p:sp>
      <p:sp>
        <p:nvSpPr>
          <p:cNvPr id="21" name="Google Shape;269;p29">
            <a:extLst>
              <a:ext uri="{FF2B5EF4-FFF2-40B4-BE49-F238E27FC236}">
                <a16:creationId xmlns:a16="http://schemas.microsoft.com/office/drawing/2014/main" id="{FA5F16D1-BEB7-4A3B-8F3B-DA69DBE7A45D}"/>
              </a:ext>
            </a:extLst>
          </p:cNvPr>
          <p:cNvSpPr txBox="1">
            <a:spLocks/>
          </p:cNvSpPr>
          <p:nvPr/>
        </p:nvSpPr>
        <p:spPr>
          <a:xfrm>
            <a:off x="7250398" y="3291775"/>
            <a:ext cx="1604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Scope for improvement and considering the deployment phase</a:t>
            </a:r>
          </a:p>
        </p:txBody>
      </p:sp>
      <p:sp>
        <p:nvSpPr>
          <p:cNvPr id="22" name="Google Shape;273;p29">
            <a:extLst>
              <a:ext uri="{FF2B5EF4-FFF2-40B4-BE49-F238E27FC236}">
                <a16:creationId xmlns:a16="http://schemas.microsoft.com/office/drawing/2014/main" id="{C7DBE827-EFB2-446B-89C6-7E542E8EA038}"/>
              </a:ext>
            </a:extLst>
          </p:cNvPr>
          <p:cNvSpPr txBox="1">
            <a:spLocks/>
          </p:cNvSpPr>
          <p:nvPr/>
        </p:nvSpPr>
        <p:spPr>
          <a:xfrm>
            <a:off x="7019391" y="1057000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FFFAEA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1937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403D-AD0E-4DD6-B97F-6325F609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Deployment diagram</a:t>
            </a:r>
          </a:p>
        </p:txBody>
      </p:sp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681594A-CCAC-4F5B-B7B4-CF0E7951A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2" b="13237"/>
          <a:stretch/>
        </p:blipFill>
        <p:spPr>
          <a:xfrm>
            <a:off x="1043984" y="1273401"/>
            <a:ext cx="7303966" cy="3591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AF1BF-DAC6-4BB6-9274-B08E925A0D1B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3138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1"/>
          <p:cNvSpPr/>
          <p:nvPr/>
        </p:nvSpPr>
        <p:spPr>
          <a:xfrm rot="-4254030">
            <a:off x="6172678" y="1531765"/>
            <a:ext cx="4385703" cy="2735710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deployment process</a:t>
            </a:r>
            <a:endParaRPr/>
          </a:p>
        </p:txBody>
      </p:sp>
      <p:sp>
        <p:nvSpPr>
          <p:cNvPr id="1355" name="Google Shape;1355;p51"/>
          <p:cNvSpPr/>
          <p:nvPr/>
        </p:nvSpPr>
        <p:spPr>
          <a:xfrm>
            <a:off x="1123732" y="2826030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1"/>
          <p:cNvSpPr/>
          <p:nvPr/>
        </p:nvSpPr>
        <p:spPr>
          <a:xfrm>
            <a:off x="2227898" y="2826030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1"/>
          <p:cNvSpPr/>
          <p:nvPr/>
        </p:nvSpPr>
        <p:spPr>
          <a:xfrm>
            <a:off x="3331438" y="2826030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1"/>
          <p:cNvSpPr/>
          <p:nvPr/>
        </p:nvSpPr>
        <p:spPr>
          <a:xfrm>
            <a:off x="4436229" y="2826030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1"/>
          <p:cNvSpPr txBox="1">
            <a:spLocks noGrp="1"/>
          </p:cNvSpPr>
          <p:nvPr>
            <p:ph type="title" idx="4294967295"/>
          </p:nvPr>
        </p:nvSpPr>
        <p:spPr>
          <a:xfrm>
            <a:off x="843675" y="1433850"/>
            <a:ext cx="1604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Hosting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360" name="Google Shape;1360;p51"/>
          <p:cNvSpPr txBox="1">
            <a:spLocks noGrp="1"/>
          </p:cNvSpPr>
          <p:nvPr>
            <p:ph type="subTitle" idx="4294967295"/>
          </p:nvPr>
        </p:nvSpPr>
        <p:spPr>
          <a:xfrm>
            <a:off x="843675" y="1909229"/>
            <a:ext cx="16044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1600">
                <a:latin typeface="roboto"/>
              </a:rPr>
              <a:t>Creation</a:t>
            </a:r>
            <a:r>
              <a:rPr lang="fr-FR" sz="1600">
                <a:latin typeface="roboto"/>
              </a:rPr>
              <a:t> of a VM</a:t>
            </a:r>
          </a:p>
        </p:txBody>
      </p:sp>
      <p:sp>
        <p:nvSpPr>
          <p:cNvPr id="1361" name="Google Shape;1361;p51"/>
          <p:cNvSpPr txBox="1">
            <a:spLocks noGrp="1"/>
          </p:cNvSpPr>
          <p:nvPr>
            <p:ph type="title" idx="4294967295"/>
          </p:nvPr>
        </p:nvSpPr>
        <p:spPr>
          <a:xfrm>
            <a:off x="2089100" y="3505375"/>
            <a:ext cx="1604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Mapping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362" name="Google Shape;1362;p51"/>
          <p:cNvSpPr txBox="1">
            <a:spLocks noGrp="1"/>
          </p:cNvSpPr>
          <p:nvPr>
            <p:ph type="subTitle" idx="4294967295"/>
          </p:nvPr>
        </p:nvSpPr>
        <p:spPr>
          <a:xfrm>
            <a:off x="2089100" y="3980754"/>
            <a:ext cx="16044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US" sz="1600"/>
              <a:t>Map an IP address to a DNS name</a:t>
            </a:r>
            <a:endParaRPr lang="en-US" sz="1600">
              <a:hlinkClick r:id="rId3"/>
            </a:endParaRPr>
          </a:p>
        </p:txBody>
      </p:sp>
      <p:sp>
        <p:nvSpPr>
          <p:cNvPr id="1363" name="Google Shape;1363;p51"/>
          <p:cNvSpPr txBox="1">
            <a:spLocks noGrp="1"/>
          </p:cNvSpPr>
          <p:nvPr>
            <p:ph type="title" idx="4294967295"/>
          </p:nvPr>
        </p:nvSpPr>
        <p:spPr>
          <a:xfrm>
            <a:off x="3087284" y="1438333"/>
            <a:ext cx="1815119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</a:rPr>
              <a:t>Packaging</a:t>
            </a:r>
            <a:endParaRPr sz="2400">
              <a:solidFill>
                <a:schemeClr val="accent3"/>
              </a:solidFill>
            </a:endParaRPr>
          </a:p>
        </p:txBody>
      </p:sp>
      <p:grpSp>
        <p:nvGrpSpPr>
          <p:cNvPr id="1364" name="Google Shape;1364;p51"/>
          <p:cNvGrpSpPr/>
          <p:nvPr/>
        </p:nvGrpSpPr>
        <p:grpSpPr>
          <a:xfrm>
            <a:off x="6271165" y="1060842"/>
            <a:ext cx="3540893" cy="3930732"/>
            <a:chOff x="6271165" y="1060842"/>
            <a:chExt cx="3540893" cy="3930732"/>
          </a:xfrm>
        </p:grpSpPr>
        <p:grpSp>
          <p:nvGrpSpPr>
            <p:cNvPr id="1365" name="Google Shape;1365;p51"/>
            <p:cNvGrpSpPr/>
            <p:nvPr/>
          </p:nvGrpSpPr>
          <p:grpSpPr>
            <a:xfrm>
              <a:off x="6271165" y="2214577"/>
              <a:ext cx="730084" cy="597906"/>
              <a:chOff x="1968731" y="3237855"/>
              <a:chExt cx="911124" cy="746170"/>
            </a:xfrm>
          </p:grpSpPr>
          <p:sp>
            <p:nvSpPr>
              <p:cNvPr id="1366" name="Google Shape;1366;p51"/>
              <p:cNvSpPr/>
              <p:nvPr/>
            </p:nvSpPr>
            <p:spPr>
              <a:xfrm>
                <a:off x="2054462" y="3804260"/>
                <a:ext cx="739602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23690" h="5758" extrusionOk="0">
                    <a:moveTo>
                      <a:pt x="1" y="1"/>
                    </a:moveTo>
                    <a:lnTo>
                      <a:pt x="1" y="5758"/>
                    </a:lnTo>
                    <a:lnTo>
                      <a:pt x="23689" y="5758"/>
                    </a:lnTo>
                    <a:lnTo>
                      <a:pt x="23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1"/>
              <p:cNvSpPr/>
              <p:nvPr/>
            </p:nvSpPr>
            <p:spPr>
              <a:xfrm>
                <a:off x="2424268" y="3804260"/>
                <a:ext cx="369801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5758" extrusionOk="0">
                    <a:moveTo>
                      <a:pt x="0" y="1"/>
                    </a:moveTo>
                    <a:lnTo>
                      <a:pt x="0" y="5758"/>
                    </a:lnTo>
                    <a:lnTo>
                      <a:pt x="11844" y="5758"/>
                    </a:lnTo>
                    <a:lnTo>
                      <a:pt x="118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1"/>
              <p:cNvSpPr/>
              <p:nvPr/>
            </p:nvSpPr>
            <p:spPr>
              <a:xfrm>
                <a:off x="2055930" y="3237855"/>
                <a:ext cx="736730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16302" extrusionOk="0">
                    <a:moveTo>
                      <a:pt x="11798" y="0"/>
                    </a:moveTo>
                    <a:cubicBezTo>
                      <a:pt x="5293" y="0"/>
                      <a:pt x="0" y="5293"/>
                      <a:pt x="0" y="11798"/>
                    </a:cubicBezTo>
                    <a:lnTo>
                      <a:pt x="0" y="16301"/>
                    </a:lnTo>
                    <a:lnTo>
                      <a:pt x="23597" y="16301"/>
                    </a:lnTo>
                    <a:lnTo>
                      <a:pt x="23597" y="11798"/>
                    </a:lnTo>
                    <a:cubicBezTo>
                      <a:pt x="23597" y="5293"/>
                      <a:pt x="18304" y="0"/>
                      <a:pt x="1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1"/>
              <p:cNvSpPr/>
              <p:nvPr/>
            </p:nvSpPr>
            <p:spPr>
              <a:xfrm>
                <a:off x="2424268" y="3237855"/>
                <a:ext cx="368396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6302" extrusionOk="0">
                    <a:moveTo>
                      <a:pt x="0" y="0"/>
                    </a:moveTo>
                    <a:lnTo>
                      <a:pt x="0" y="16301"/>
                    </a:lnTo>
                    <a:lnTo>
                      <a:pt x="11799" y="16301"/>
                    </a:lnTo>
                    <a:lnTo>
                      <a:pt x="11799" y="11798"/>
                    </a:lnTo>
                    <a:cubicBezTo>
                      <a:pt x="11799" y="5293"/>
                      <a:pt x="6506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1"/>
              <p:cNvSpPr/>
              <p:nvPr/>
            </p:nvSpPr>
            <p:spPr>
              <a:xfrm>
                <a:off x="1968731" y="3594768"/>
                <a:ext cx="911124" cy="246419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7893" extrusionOk="0">
                    <a:moveTo>
                      <a:pt x="3945" y="0"/>
                    </a:moveTo>
                    <a:cubicBezTo>
                      <a:pt x="1770" y="0"/>
                      <a:pt x="0" y="1770"/>
                      <a:pt x="0" y="3947"/>
                    </a:cubicBezTo>
                    <a:cubicBezTo>
                      <a:pt x="0" y="6123"/>
                      <a:pt x="1770" y="7892"/>
                      <a:pt x="3945" y="7892"/>
                    </a:cubicBezTo>
                    <a:lnTo>
                      <a:pt x="25237" y="7892"/>
                    </a:lnTo>
                    <a:cubicBezTo>
                      <a:pt x="27414" y="7892"/>
                      <a:pt x="29183" y="6123"/>
                      <a:pt x="29183" y="3947"/>
                    </a:cubicBezTo>
                    <a:cubicBezTo>
                      <a:pt x="29183" y="1770"/>
                      <a:pt x="27414" y="0"/>
                      <a:pt x="25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1"/>
              <p:cNvSpPr/>
              <p:nvPr/>
            </p:nvSpPr>
            <p:spPr>
              <a:xfrm>
                <a:off x="2253430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1"/>
              <p:cNvSpPr/>
              <p:nvPr/>
            </p:nvSpPr>
            <p:spPr>
              <a:xfrm>
                <a:off x="2541719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1"/>
              <p:cNvSpPr/>
              <p:nvPr/>
            </p:nvSpPr>
            <p:spPr>
              <a:xfrm>
                <a:off x="2397543" y="3334480"/>
                <a:ext cx="53449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1" extrusionOk="0">
                    <a:moveTo>
                      <a:pt x="1" y="1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1"/>
              <p:cNvSpPr/>
              <p:nvPr/>
            </p:nvSpPr>
            <p:spPr>
              <a:xfrm>
                <a:off x="2424268" y="3334480"/>
                <a:ext cx="26724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11" extrusionOk="0">
                    <a:moveTo>
                      <a:pt x="0" y="1"/>
                    </a:moveTo>
                    <a:lnTo>
                      <a:pt x="0" y="1711"/>
                    </a:lnTo>
                    <a:lnTo>
                      <a:pt x="855" y="171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1"/>
              <p:cNvSpPr/>
              <p:nvPr/>
            </p:nvSpPr>
            <p:spPr>
              <a:xfrm>
                <a:off x="2576124" y="3594581"/>
                <a:ext cx="113922" cy="189849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6081" extrusionOk="0">
                    <a:moveTo>
                      <a:pt x="0" y="1"/>
                    </a:moveTo>
                    <a:lnTo>
                      <a:pt x="0" y="4256"/>
                    </a:lnTo>
                    <a:cubicBezTo>
                      <a:pt x="0" y="5263"/>
                      <a:pt x="816" y="6081"/>
                      <a:pt x="1825" y="6081"/>
                    </a:cubicBezTo>
                    <a:lnTo>
                      <a:pt x="1825" y="6079"/>
                    </a:lnTo>
                    <a:cubicBezTo>
                      <a:pt x="2832" y="6079"/>
                      <a:pt x="3648" y="5263"/>
                      <a:pt x="3648" y="4256"/>
                    </a:cubicBez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1"/>
              <p:cNvSpPr/>
              <p:nvPr/>
            </p:nvSpPr>
            <p:spPr>
              <a:xfrm>
                <a:off x="2126925" y="3651497"/>
                <a:ext cx="158161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4258" extrusionOk="0">
                    <a:moveTo>
                      <a:pt x="2979" y="1"/>
                    </a:moveTo>
                    <a:lnTo>
                      <a:pt x="0" y="4258"/>
                    </a:lnTo>
                    <a:lnTo>
                      <a:pt x="2087" y="4258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1"/>
              <p:cNvSpPr/>
              <p:nvPr/>
            </p:nvSpPr>
            <p:spPr>
              <a:xfrm>
                <a:off x="2345187" y="3651497"/>
                <a:ext cx="158192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4258" extrusionOk="0">
                    <a:moveTo>
                      <a:pt x="2979" y="1"/>
                    </a:moveTo>
                    <a:lnTo>
                      <a:pt x="1" y="4258"/>
                    </a:lnTo>
                    <a:lnTo>
                      <a:pt x="2088" y="4258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1"/>
              <p:cNvSpPr/>
              <p:nvPr/>
            </p:nvSpPr>
            <p:spPr>
              <a:xfrm>
                <a:off x="2424268" y="3651497"/>
                <a:ext cx="79111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620" extrusionOk="0">
                    <a:moveTo>
                      <a:pt x="446" y="1"/>
                    </a:moveTo>
                    <a:lnTo>
                      <a:pt x="0" y="639"/>
                    </a:lnTo>
                    <a:lnTo>
                      <a:pt x="0" y="3620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1"/>
              <p:cNvSpPr/>
              <p:nvPr/>
            </p:nvSpPr>
            <p:spPr>
              <a:xfrm>
                <a:off x="2633070" y="3594581"/>
                <a:ext cx="56976" cy="189818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080" extrusionOk="0">
                    <a:moveTo>
                      <a:pt x="1" y="1"/>
                    </a:moveTo>
                    <a:lnTo>
                      <a:pt x="1" y="6079"/>
                    </a:lnTo>
                    <a:cubicBezTo>
                      <a:pt x="1008" y="6079"/>
                      <a:pt x="1824" y="5263"/>
                      <a:pt x="1824" y="4256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51"/>
            <p:cNvGrpSpPr/>
            <p:nvPr/>
          </p:nvGrpSpPr>
          <p:grpSpPr>
            <a:xfrm rot="-358812">
              <a:off x="6451047" y="1216708"/>
              <a:ext cx="3181144" cy="3619000"/>
              <a:chOff x="8890095" y="3665125"/>
              <a:chExt cx="2909806" cy="3310314"/>
            </a:xfrm>
          </p:grpSpPr>
          <p:sp>
            <p:nvSpPr>
              <p:cNvPr id="1381" name="Google Shape;1381;p51"/>
              <p:cNvSpPr/>
              <p:nvPr/>
            </p:nvSpPr>
            <p:spPr>
              <a:xfrm>
                <a:off x="9441440" y="4001047"/>
                <a:ext cx="2358461" cy="2974393"/>
              </a:xfrm>
              <a:custGeom>
                <a:avLst/>
                <a:gdLst/>
                <a:ahLst/>
                <a:cxnLst/>
                <a:rect l="l" t="t" r="r" b="b"/>
                <a:pathLst>
                  <a:path w="110389" h="139218" extrusionOk="0">
                    <a:moveTo>
                      <a:pt x="109392" y="20761"/>
                    </a:moveTo>
                    <a:cubicBezTo>
                      <a:pt x="110388" y="17897"/>
                      <a:pt x="107327" y="15198"/>
                      <a:pt x="105713" y="13621"/>
                    </a:cubicBezTo>
                    <a:cubicBezTo>
                      <a:pt x="103468" y="11426"/>
                      <a:pt x="102131" y="11015"/>
                      <a:pt x="102131" y="11015"/>
                    </a:cubicBezTo>
                    <a:lnTo>
                      <a:pt x="49447" y="767"/>
                    </a:lnTo>
                    <a:cubicBezTo>
                      <a:pt x="45536" y="0"/>
                      <a:pt x="41263" y="2461"/>
                      <a:pt x="39913" y="6257"/>
                    </a:cubicBezTo>
                    <a:lnTo>
                      <a:pt x="942" y="116582"/>
                    </a:lnTo>
                    <a:cubicBezTo>
                      <a:pt x="0" y="118474"/>
                      <a:pt x="1441" y="126254"/>
                      <a:pt x="4334" y="127566"/>
                    </a:cubicBezTo>
                    <a:lnTo>
                      <a:pt x="59897" y="138451"/>
                    </a:lnTo>
                    <a:cubicBezTo>
                      <a:pt x="63808" y="139217"/>
                      <a:pt x="68081" y="136757"/>
                      <a:pt x="69431" y="132961"/>
                    </a:cubicBezTo>
                    <a:cubicBezTo>
                      <a:pt x="69431" y="132961"/>
                      <a:pt x="104779" y="34029"/>
                      <a:pt x="109392" y="207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1"/>
              <p:cNvSpPr/>
              <p:nvPr/>
            </p:nvSpPr>
            <p:spPr>
              <a:xfrm>
                <a:off x="9434902" y="3993869"/>
                <a:ext cx="2273706" cy="2875344"/>
              </a:xfrm>
              <a:custGeom>
                <a:avLst/>
                <a:gdLst/>
                <a:ahLst/>
                <a:cxnLst/>
                <a:rect l="l" t="t" r="r" b="b"/>
                <a:pathLst>
                  <a:path w="106422" h="134582" extrusionOk="0">
                    <a:moveTo>
                      <a:pt x="105169" y="18473"/>
                    </a:moveTo>
                    <a:cubicBezTo>
                      <a:pt x="106422" y="14952"/>
                      <a:pt x="104493" y="11516"/>
                      <a:pt x="100867" y="10806"/>
                    </a:cubicBezTo>
                    <a:lnTo>
                      <a:pt x="49341" y="711"/>
                    </a:lnTo>
                    <a:cubicBezTo>
                      <a:pt x="45715" y="0"/>
                      <a:pt x="41752" y="2281"/>
                      <a:pt x="40500" y="5803"/>
                    </a:cubicBezTo>
                    <a:lnTo>
                      <a:pt x="1253" y="116110"/>
                    </a:lnTo>
                    <a:cubicBezTo>
                      <a:pt x="0" y="119630"/>
                      <a:pt x="1929" y="123065"/>
                      <a:pt x="5555" y="123776"/>
                    </a:cubicBezTo>
                    <a:lnTo>
                      <a:pt x="57081" y="133871"/>
                    </a:lnTo>
                    <a:cubicBezTo>
                      <a:pt x="60707" y="134581"/>
                      <a:pt x="64670" y="132300"/>
                      <a:pt x="65921" y="1287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1"/>
              <p:cNvSpPr/>
              <p:nvPr/>
            </p:nvSpPr>
            <p:spPr>
              <a:xfrm>
                <a:off x="9626995" y="4143231"/>
                <a:ext cx="1946480" cy="2382497"/>
              </a:xfrm>
              <a:custGeom>
                <a:avLst/>
                <a:gdLst/>
                <a:ahLst/>
                <a:cxnLst/>
                <a:rect l="l" t="t" r="r" b="b"/>
                <a:pathLst>
                  <a:path w="91106" h="111514" extrusionOk="0">
                    <a:moveTo>
                      <a:pt x="89968" y="16409"/>
                    </a:moveTo>
                    <a:cubicBezTo>
                      <a:pt x="91105" y="13213"/>
                      <a:pt x="89355" y="10094"/>
                      <a:pt x="86062" y="9449"/>
                    </a:cubicBezTo>
                    <a:lnTo>
                      <a:pt x="41129" y="645"/>
                    </a:lnTo>
                    <a:cubicBezTo>
                      <a:pt x="37836" y="0"/>
                      <a:pt x="34239" y="2072"/>
                      <a:pt x="33100" y="5268"/>
                    </a:cubicBezTo>
                    <a:lnTo>
                      <a:pt x="1137" y="95103"/>
                    </a:lnTo>
                    <a:cubicBezTo>
                      <a:pt x="0" y="98299"/>
                      <a:pt x="1751" y="101420"/>
                      <a:pt x="5044" y="102065"/>
                    </a:cubicBezTo>
                    <a:lnTo>
                      <a:pt x="49977" y="110868"/>
                    </a:lnTo>
                    <a:cubicBezTo>
                      <a:pt x="53271" y="111513"/>
                      <a:pt x="56868" y="109442"/>
                      <a:pt x="58005" y="106244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1"/>
              <p:cNvSpPr/>
              <p:nvPr/>
            </p:nvSpPr>
            <p:spPr>
              <a:xfrm>
                <a:off x="10033400" y="6444477"/>
                <a:ext cx="224140" cy="218222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0214" extrusionOk="0">
                    <a:moveTo>
                      <a:pt x="6498" y="1"/>
                    </a:moveTo>
                    <a:cubicBezTo>
                      <a:pt x="4971" y="1"/>
                      <a:pt x="3320" y="755"/>
                      <a:pt x="2097" y="2167"/>
                    </a:cubicBezTo>
                    <a:cubicBezTo>
                      <a:pt x="100" y="4472"/>
                      <a:pt x="1" y="7659"/>
                      <a:pt x="1875" y="9283"/>
                    </a:cubicBezTo>
                    <a:cubicBezTo>
                      <a:pt x="2580" y="9893"/>
                      <a:pt x="3495" y="10214"/>
                      <a:pt x="4489" y="10214"/>
                    </a:cubicBezTo>
                    <a:cubicBezTo>
                      <a:pt x="4766" y="10214"/>
                      <a:pt x="5049" y="10189"/>
                      <a:pt x="5335" y="10139"/>
                    </a:cubicBezTo>
                    <a:cubicBezTo>
                      <a:pt x="6650" y="9907"/>
                      <a:pt x="7926" y="9156"/>
                      <a:pt x="8886" y="8048"/>
                    </a:cubicBezTo>
                    <a:cubicBezTo>
                      <a:pt x="9845" y="6941"/>
                      <a:pt x="10407" y="5569"/>
                      <a:pt x="10449" y="4235"/>
                    </a:cubicBezTo>
                    <a:cubicBezTo>
                      <a:pt x="10490" y="2901"/>
                      <a:pt x="10008" y="1713"/>
                      <a:pt x="9108" y="932"/>
                    </a:cubicBezTo>
                    <a:cubicBezTo>
                      <a:pt x="8381" y="303"/>
                      <a:pt x="7465" y="1"/>
                      <a:pt x="6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1"/>
              <p:cNvSpPr/>
              <p:nvPr/>
            </p:nvSpPr>
            <p:spPr>
              <a:xfrm>
                <a:off x="9437616" y="3665125"/>
                <a:ext cx="966873" cy="965591"/>
              </a:xfrm>
              <a:custGeom>
                <a:avLst/>
                <a:gdLst/>
                <a:ahLst/>
                <a:cxnLst/>
                <a:rect l="l" t="t" r="r" b="b"/>
                <a:pathLst>
                  <a:path w="45255" h="45195" extrusionOk="0">
                    <a:moveTo>
                      <a:pt x="38984" y="17864"/>
                    </a:moveTo>
                    <a:cubicBezTo>
                      <a:pt x="38984" y="17864"/>
                      <a:pt x="41221" y="7674"/>
                      <a:pt x="29690" y="7260"/>
                    </a:cubicBezTo>
                    <a:cubicBezTo>
                      <a:pt x="21762" y="6975"/>
                      <a:pt x="15137" y="4268"/>
                      <a:pt x="11635" y="2134"/>
                    </a:cubicBezTo>
                    <a:cubicBezTo>
                      <a:pt x="8131" y="1"/>
                      <a:pt x="3796" y="5139"/>
                      <a:pt x="9751" y="8597"/>
                    </a:cubicBezTo>
                    <a:cubicBezTo>
                      <a:pt x="9751" y="8597"/>
                      <a:pt x="1804" y="5580"/>
                      <a:pt x="1024" y="11674"/>
                    </a:cubicBezTo>
                    <a:cubicBezTo>
                      <a:pt x="0" y="19686"/>
                      <a:pt x="9562" y="20209"/>
                      <a:pt x="14299" y="21375"/>
                    </a:cubicBezTo>
                    <a:cubicBezTo>
                      <a:pt x="19037" y="22539"/>
                      <a:pt x="27502" y="44583"/>
                      <a:pt x="32484" y="45194"/>
                    </a:cubicBezTo>
                    <a:cubicBezTo>
                      <a:pt x="32484" y="45194"/>
                      <a:pt x="36209" y="42749"/>
                      <a:pt x="39673" y="36991"/>
                    </a:cubicBezTo>
                    <a:cubicBezTo>
                      <a:pt x="42996" y="31467"/>
                      <a:pt x="45254" y="22131"/>
                      <a:pt x="38984" y="178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1"/>
              <p:cNvSpPr/>
              <p:nvPr/>
            </p:nvSpPr>
            <p:spPr>
              <a:xfrm>
                <a:off x="9606442" y="3997864"/>
                <a:ext cx="1541164" cy="1825532"/>
              </a:xfrm>
              <a:custGeom>
                <a:avLst/>
                <a:gdLst/>
                <a:ahLst/>
                <a:cxnLst/>
                <a:rect l="l" t="t" r="r" b="b"/>
                <a:pathLst>
                  <a:path w="72135" h="85445" extrusionOk="0">
                    <a:moveTo>
                      <a:pt x="19508" y="7049"/>
                    </a:moveTo>
                    <a:cubicBezTo>
                      <a:pt x="19945" y="912"/>
                      <a:pt x="8452" y="1"/>
                      <a:pt x="6444" y="1517"/>
                    </a:cubicBezTo>
                    <a:cubicBezTo>
                      <a:pt x="4374" y="3081"/>
                      <a:pt x="3119" y="5198"/>
                      <a:pt x="2068" y="9755"/>
                    </a:cubicBezTo>
                    <a:cubicBezTo>
                      <a:pt x="0" y="18730"/>
                      <a:pt x="441" y="28013"/>
                      <a:pt x="3581" y="30974"/>
                    </a:cubicBezTo>
                    <a:cubicBezTo>
                      <a:pt x="5432" y="32720"/>
                      <a:pt x="12826" y="33311"/>
                      <a:pt x="12826" y="33311"/>
                    </a:cubicBezTo>
                    <a:cubicBezTo>
                      <a:pt x="12826" y="33311"/>
                      <a:pt x="20210" y="36637"/>
                      <a:pt x="20498" y="42615"/>
                    </a:cubicBezTo>
                    <a:cubicBezTo>
                      <a:pt x="20823" y="49351"/>
                      <a:pt x="12642" y="65718"/>
                      <a:pt x="19971" y="70129"/>
                    </a:cubicBezTo>
                    <a:cubicBezTo>
                      <a:pt x="27298" y="74538"/>
                      <a:pt x="35305" y="83821"/>
                      <a:pt x="47443" y="84627"/>
                    </a:cubicBezTo>
                    <a:cubicBezTo>
                      <a:pt x="59761" y="85445"/>
                      <a:pt x="72135" y="69834"/>
                      <a:pt x="67683" y="64579"/>
                    </a:cubicBezTo>
                    <a:cubicBezTo>
                      <a:pt x="58201" y="53386"/>
                      <a:pt x="49836" y="35510"/>
                      <a:pt x="34961" y="33187"/>
                    </a:cubicBezTo>
                    <a:cubicBezTo>
                      <a:pt x="28265" y="32141"/>
                      <a:pt x="24547" y="32406"/>
                      <a:pt x="24579" y="25606"/>
                    </a:cubicBezTo>
                    <a:cubicBezTo>
                      <a:pt x="24579" y="25606"/>
                      <a:pt x="26095" y="25566"/>
                      <a:pt x="27666" y="24176"/>
                    </a:cubicBezTo>
                    <a:cubicBezTo>
                      <a:pt x="29646" y="22422"/>
                      <a:pt x="30899" y="17763"/>
                      <a:pt x="27828" y="16202"/>
                    </a:cubicBezTo>
                    <a:cubicBezTo>
                      <a:pt x="25946" y="15245"/>
                      <a:pt x="24287" y="16297"/>
                      <a:pt x="24582" y="16622"/>
                    </a:cubicBezTo>
                    <a:lnTo>
                      <a:pt x="23843" y="20085"/>
                    </a:lnTo>
                    <a:cubicBezTo>
                      <a:pt x="23843" y="20085"/>
                      <a:pt x="18706" y="18319"/>
                      <a:pt x="19508" y="70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1"/>
              <p:cNvSpPr/>
              <p:nvPr/>
            </p:nvSpPr>
            <p:spPr>
              <a:xfrm>
                <a:off x="9897476" y="4552328"/>
                <a:ext cx="1509736" cy="1443056"/>
              </a:xfrm>
              <a:custGeom>
                <a:avLst/>
                <a:gdLst/>
                <a:ahLst/>
                <a:cxnLst/>
                <a:rect l="l" t="t" r="r" b="b"/>
                <a:pathLst>
                  <a:path w="70664" h="67543" extrusionOk="0">
                    <a:moveTo>
                      <a:pt x="16757" y="61276"/>
                    </a:moveTo>
                    <a:cubicBezTo>
                      <a:pt x="16757" y="61276"/>
                      <a:pt x="6764" y="53718"/>
                      <a:pt x="3197" y="44691"/>
                    </a:cubicBezTo>
                    <a:cubicBezTo>
                      <a:pt x="0" y="36601"/>
                      <a:pt x="3096" y="27301"/>
                      <a:pt x="5055" y="26926"/>
                    </a:cubicBezTo>
                    <a:cubicBezTo>
                      <a:pt x="9267" y="26121"/>
                      <a:pt x="14965" y="14534"/>
                      <a:pt x="19328" y="4483"/>
                    </a:cubicBezTo>
                    <a:cubicBezTo>
                      <a:pt x="21273" y="0"/>
                      <a:pt x="57527" y="29106"/>
                      <a:pt x="64095" y="35766"/>
                    </a:cubicBezTo>
                    <a:cubicBezTo>
                      <a:pt x="70663" y="42426"/>
                      <a:pt x="47308" y="60725"/>
                      <a:pt x="40124" y="64134"/>
                    </a:cubicBezTo>
                    <a:cubicBezTo>
                      <a:pt x="32942" y="67542"/>
                      <a:pt x="16757" y="61276"/>
                      <a:pt x="16757" y="61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1"/>
              <p:cNvSpPr/>
              <p:nvPr/>
            </p:nvSpPr>
            <p:spPr>
              <a:xfrm>
                <a:off x="9116628" y="4688252"/>
                <a:ext cx="1530738" cy="990674"/>
              </a:xfrm>
              <a:custGeom>
                <a:avLst/>
                <a:gdLst/>
                <a:ahLst/>
                <a:cxnLst/>
                <a:rect l="l" t="t" r="r" b="b"/>
                <a:pathLst>
                  <a:path w="71647" h="46369" extrusionOk="0">
                    <a:moveTo>
                      <a:pt x="55014" y="7375"/>
                    </a:moveTo>
                    <a:cubicBezTo>
                      <a:pt x="52129" y="12817"/>
                      <a:pt x="41607" y="25707"/>
                      <a:pt x="35402" y="29433"/>
                    </a:cubicBezTo>
                    <a:cubicBezTo>
                      <a:pt x="32471" y="31192"/>
                      <a:pt x="4671" y="12337"/>
                      <a:pt x="4671" y="12337"/>
                    </a:cubicBezTo>
                    <a:cubicBezTo>
                      <a:pt x="4671" y="12337"/>
                      <a:pt x="0" y="11879"/>
                      <a:pt x="2844" y="16429"/>
                    </a:cubicBezTo>
                    <a:cubicBezTo>
                      <a:pt x="5695" y="20994"/>
                      <a:pt x="26861" y="46369"/>
                      <a:pt x="38706" y="42795"/>
                    </a:cubicBezTo>
                    <a:cubicBezTo>
                      <a:pt x="50551" y="39220"/>
                      <a:pt x="68732" y="22307"/>
                      <a:pt x="70001" y="14967"/>
                    </a:cubicBezTo>
                    <a:cubicBezTo>
                      <a:pt x="71647" y="5452"/>
                      <a:pt x="58923" y="1"/>
                      <a:pt x="55014" y="73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1"/>
              <p:cNvSpPr/>
              <p:nvPr/>
            </p:nvSpPr>
            <p:spPr>
              <a:xfrm>
                <a:off x="8890095" y="4836098"/>
                <a:ext cx="425997" cy="270032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2639" extrusionOk="0">
                    <a:moveTo>
                      <a:pt x="9866" y="1593"/>
                    </a:moveTo>
                    <a:cubicBezTo>
                      <a:pt x="10946" y="3001"/>
                      <a:pt x="16229" y="4499"/>
                      <a:pt x="19401" y="9607"/>
                    </a:cubicBezTo>
                    <a:cubicBezTo>
                      <a:pt x="19507" y="9779"/>
                      <a:pt x="19939" y="12295"/>
                      <a:pt x="18220" y="12513"/>
                    </a:cubicBezTo>
                    <a:cubicBezTo>
                      <a:pt x="17216" y="12638"/>
                      <a:pt x="14035" y="12175"/>
                      <a:pt x="10308" y="10294"/>
                    </a:cubicBezTo>
                    <a:cubicBezTo>
                      <a:pt x="8093" y="9174"/>
                      <a:pt x="3969" y="7405"/>
                      <a:pt x="2307" y="6680"/>
                    </a:cubicBezTo>
                    <a:cubicBezTo>
                      <a:pt x="624" y="5945"/>
                      <a:pt x="1307" y="5534"/>
                      <a:pt x="2504" y="5916"/>
                    </a:cubicBezTo>
                    <a:cubicBezTo>
                      <a:pt x="3557" y="6251"/>
                      <a:pt x="7317" y="7272"/>
                      <a:pt x="7317" y="7272"/>
                    </a:cubicBezTo>
                    <a:cubicBezTo>
                      <a:pt x="7317" y="7272"/>
                      <a:pt x="2616" y="5183"/>
                      <a:pt x="1451" y="4587"/>
                    </a:cubicBezTo>
                    <a:cubicBezTo>
                      <a:pt x="398" y="4048"/>
                      <a:pt x="1" y="3106"/>
                      <a:pt x="1445" y="3627"/>
                    </a:cubicBezTo>
                    <a:cubicBezTo>
                      <a:pt x="2628" y="4054"/>
                      <a:pt x="7117" y="5963"/>
                      <a:pt x="7117" y="5963"/>
                    </a:cubicBezTo>
                    <a:cubicBezTo>
                      <a:pt x="7117" y="5963"/>
                      <a:pt x="2359" y="3151"/>
                      <a:pt x="1272" y="2416"/>
                    </a:cubicBezTo>
                    <a:cubicBezTo>
                      <a:pt x="529" y="1915"/>
                      <a:pt x="687" y="1163"/>
                      <a:pt x="2147" y="1894"/>
                    </a:cubicBezTo>
                    <a:cubicBezTo>
                      <a:pt x="3316" y="2481"/>
                      <a:pt x="7958" y="4806"/>
                      <a:pt x="7958" y="4806"/>
                    </a:cubicBezTo>
                    <a:cubicBezTo>
                      <a:pt x="7958" y="4806"/>
                      <a:pt x="4260" y="2345"/>
                      <a:pt x="3280" y="1693"/>
                    </a:cubicBezTo>
                    <a:cubicBezTo>
                      <a:pt x="2183" y="961"/>
                      <a:pt x="2161" y="0"/>
                      <a:pt x="4060" y="1055"/>
                    </a:cubicBezTo>
                    <a:cubicBezTo>
                      <a:pt x="5489" y="1850"/>
                      <a:pt x="8974" y="3416"/>
                      <a:pt x="10923" y="4405"/>
                    </a:cubicBezTo>
                    <a:cubicBezTo>
                      <a:pt x="10176" y="3807"/>
                      <a:pt x="8549" y="2604"/>
                      <a:pt x="8697" y="1042"/>
                    </a:cubicBezTo>
                    <a:cubicBezTo>
                      <a:pt x="8726" y="742"/>
                      <a:pt x="8919" y="364"/>
                      <a:pt x="9866" y="1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51"/>
          <p:cNvSpPr txBox="1">
            <a:spLocks noGrp="1"/>
          </p:cNvSpPr>
          <p:nvPr>
            <p:ph type="subTitle" idx="4294967295"/>
          </p:nvPr>
        </p:nvSpPr>
        <p:spPr>
          <a:xfrm>
            <a:off x="3192650" y="1909217"/>
            <a:ext cx="16044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600"/>
              <a:t>Package the code of the API on the VM</a:t>
            </a:r>
            <a:endParaRPr sz="1600"/>
          </a:p>
        </p:txBody>
      </p:sp>
      <p:sp>
        <p:nvSpPr>
          <p:cNvPr id="1391" name="Google Shape;1391;p51"/>
          <p:cNvSpPr txBox="1">
            <a:spLocks noGrp="1"/>
          </p:cNvSpPr>
          <p:nvPr>
            <p:ph type="title" idx="4294967295"/>
          </p:nvPr>
        </p:nvSpPr>
        <p:spPr>
          <a:xfrm>
            <a:off x="4246969" y="3505375"/>
            <a:ext cx="1648602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</a:rPr>
              <a:t>Deployment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392" name="Google Shape;1392;p51"/>
          <p:cNvSpPr txBox="1">
            <a:spLocks noGrp="1"/>
          </p:cNvSpPr>
          <p:nvPr>
            <p:ph type="subTitle" idx="4294967295"/>
          </p:nvPr>
        </p:nvSpPr>
        <p:spPr>
          <a:xfrm>
            <a:off x="4256325" y="3980779"/>
            <a:ext cx="16044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600"/>
              <a:t>Ready to start deploying </a:t>
            </a:r>
            <a:r>
              <a:rPr lang="en-US" sz="1600" err="1"/>
              <a:t>CShare</a:t>
            </a:r>
            <a:endParaRPr sz="1600"/>
          </a:p>
        </p:txBody>
      </p:sp>
      <p:pic>
        <p:nvPicPr>
          <p:cNvPr id="42" name="Image 7" descr="Une image contenant dessin, signe&#10;&#10;Description générée avec un niveau de confiance très élevé">
            <a:extLst>
              <a:ext uri="{FF2B5EF4-FFF2-40B4-BE49-F238E27FC236}">
                <a16:creationId xmlns:a16="http://schemas.microsoft.com/office/drawing/2014/main" id="{53E87F02-598B-4DC6-8D38-DBDF7F831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48" y="115258"/>
            <a:ext cx="927384" cy="92738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30E7C19-7A43-4A4B-A6C1-22124A086C66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1"/>
          <p:cNvSpPr/>
          <p:nvPr/>
        </p:nvSpPr>
        <p:spPr>
          <a:xfrm rot="-4254030">
            <a:off x="6172678" y="1531765"/>
            <a:ext cx="4385703" cy="2735710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App distribution process</a:t>
            </a:r>
            <a:endParaRPr dirty="0"/>
          </a:p>
        </p:txBody>
      </p:sp>
      <p:sp>
        <p:nvSpPr>
          <p:cNvPr id="1355" name="Google Shape;1355;p51"/>
          <p:cNvSpPr/>
          <p:nvPr/>
        </p:nvSpPr>
        <p:spPr>
          <a:xfrm>
            <a:off x="1123732" y="2826030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1"/>
          <p:cNvSpPr/>
          <p:nvPr/>
        </p:nvSpPr>
        <p:spPr>
          <a:xfrm>
            <a:off x="2227898" y="2826030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1"/>
          <p:cNvSpPr/>
          <p:nvPr/>
        </p:nvSpPr>
        <p:spPr>
          <a:xfrm>
            <a:off x="3331438" y="2826030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1"/>
          <p:cNvSpPr/>
          <p:nvPr/>
        </p:nvSpPr>
        <p:spPr>
          <a:xfrm>
            <a:off x="4436229" y="2826030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1"/>
          <p:cNvSpPr txBox="1">
            <a:spLocks noGrp="1"/>
          </p:cNvSpPr>
          <p:nvPr>
            <p:ph type="title" idx="4294967295"/>
          </p:nvPr>
        </p:nvSpPr>
        <p:spPr>
          <a:xfrm>
            <a:off x="843675" y="1433850"/>
            <a:ext cx="1807432" cy="533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Dev account</a:t>
            </a:r>
          </a:p>
        </p:txBody>
      </p:sp>
      <p:sp>
        <p:nvSpPr>
          <p:cNvPr id="1360" name="Google Shape;1360;p51"/>
          <p:cNvSpPr txBox="1">
            <a:spLocks noGrp="1"/>
          </p:cNvSpPr>
          <p:nvPr>
            <p:ph type="subTitle" idx="4294967295"/>
          </p:nvPr>
        </p:nvSpPr>
        <p:spPr>
          <a:xfrm>
            <a:off x="945275" y="1909229"/>
            <a:ext cx="16044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latin typeface="roboto"/>
              </a:rPr>
              <a:t>25€ account to publish apps</a:t>
            </a:r>
            <a:endParaRPr lang="fr-FR" dirty="0"/>
          </a:p>
        </p:txBody>
      </p:sp>
      <p:sp>
        <p:nvSpPr>
          <p:cNvPr id="1361" name="Google Shape;1361;p51"/>
          <p:cNvSpPr txBox="1">
            <a:spLocks noGrp="1"/>
          </p:cNvSpPr>
          <p:nvPr>
            <p:ph type="title" idx="4294967295"/>
          </p:nvPr>
        </p:nvSpPr>
        <p:spPr>
          <a:xfrm>
            <a:off x="2089100" y="3505375"/>
            <a:ext cx="1604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Testing</a:t>
            </a:r>
            <a:endParaRPr lang="fr-FR"/>
          </a:p>
        </p:txBody>
      </p:sp>
      <p:sp>
        <p:nvSpPr>
          <p:cNvPr id="1362" name="Google Shape;1362;p51"/>
          <p:cNvSpPr txBox="1">
            <a:spLocks noGrp="1"/>
          </p:cNvSpPr>
          <p:nvPr>
            <p:ph type="subTitle" idx="4294967295"/>
          </p:nvPr>
        </p:nvSpPr>
        <p:spPr>
          <a:xfrm>
            <a:off x="1803350" y="3980754"/>
            <a:ext cx="2175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US" sz="1600"/>
              <a:t>Beta version with mailing list</a:t>
            </a:r>
            <a:endParaRPr lang="fr-FR"/>
          </a:p>
        </p:txBody>
      </p:sp>
      <p:sp>
        <p:nvSpPr>
          <p:cNvPr id="1363" name="Google Shape;1363;p51"/>
          <p:cNvSpPr txBox="1">
            <a:spLocks noGrp="1"/>
          </p:cNvSpPr>
          <p:nvPr>
            <p:ph type="title" idx="4294967295"/>
          </p:nvPr>
        </p:nvSpPr>
        <p:spPr>
          <a:xfrm>
            <a:off x="3087284" y="1438333"/>
            <a:ext cx="1815119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App listing</a:t>
            </a:r>
            <a:br>
              <a:rPr lang="en-US" sz="2400" dirty="0">
                <a:solidFill>
                  <a:schemeClr val="accent3"/>
                </a:solidFill>
              </a:rPr>
            </a:br>
            <a:endParaRPr lang="fr-FR" dirty="0"/>
          </a:p>
        </p:txBody>
      </p:sp>
      <p:sp>
        <p:nvSpPr>
          <p:cNvPr id="1390" name="Google Shape;1390;p51"/>
          <p:cNvSpPr txBox="1">
            <a:spLocks noGrp="1"/>
          </p:cNvSpPr>
          <p:nvPr>
            <p:ph type="subTitle" idx="4294967295"/>
          </p:nvPr>
        </p:nvSpPr>
        <p:spPr>
          <a:xfrm>
            <a:off x="2899380" y="1901697"/>
            <a:ext cx="2451035" cy="64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600" dirty="0"/>
              <a:t>Fill in details such as logo, pricing and privacy</a:t>
            </a:r>
          </a:p>
        </p:txBody>
      </p:sp>
      <p:sp>
        <p:nvSpPr>
          <p:cNvPr id="1391" name="Google Shape;1391;p51"/>
          <p:cNvSpPr txBox="1">
            <a:spLocks noGrp="1"/>
          </p:cNvSpPr>
          <p:nvPr>
            <p:ph type="title" idx="4294967295"/>
          </p:nvPr>
        </p:nvSpPr>
        <p:spPr>
          <a:xfrm>
            <a:off x="4246969" y="3505375"/>
            <a:ext cx="1648602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5"/>
                </a:solidFill>
              </a:rPr>
              <a:t>Distribution</a:t>
            </a:r>
            <a:endParaRPr lang="fr-FR">
              <a:solidFill>
                <a:schemeClr val="accent5"/>
              </a:solidFill>
            </a:endParaRPr>
          </a:p>
        </p:txBody>
      </p:sp>
      <p:sp>
        <p:nvSpPr>
          <p:cNvPr id="1392" name="Google Shape;1392;p51"/>
          <p:cNvSpPr txBox="1">
            <a:spLocks noGrp="1"/>
          </p:cNvSpPr>
          <p:nvPr>
            <p:ph type="subTitle" idx="4294967295"/>
          </p:nvPr>
        </p:nvSpPr>
        <p:spPr>
          <a:xfrm>
            <a:off x="4256325" y="3980779"/>
            <a:ext cx="16044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600"/>
              <a:t>Upload APK file</a:t>
            </a:r>
            <a:endParaRPr lang="fr-FR"/>
          </a:p>
        </p:txBody>
      </p:sp>
      <p:pic>
        <p:nvPicPr>
          <p:cNvPr id="2" name="Image 2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CF9AE0C5-1575-438E-9FC6-76FF1125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8" y="18501"/>
            <a:ext cx="1201277" cy="1201278"/>
          </a:xfrm>
          <a:prstGeom prst="rect">
            <a:avLst/>
          </a:prstGeom>
        </p:spPr>
      </p:pic>
      <p:grpSp>
        <p:nvGrpSpPr>
          <p:cNvPr id="43" name="Google Shape;2126;p57">
            <a:extLst>
              <a:ext uri="{FF2B5EF4-FFF2-40B4-BE49-F238E27FC236}">
                <a16:creationId xmlns:a16="http://schemas.microsoft.com/office/drawing/2014/main" id="{3B052783-8F0F-4011-94F3-7115F1471D48}"/>
              </a:ext>
            </a:extLst>
          </p:cNvPr>
          <p:cNvGrpSpPr/>
          <p:nvPr/>
        </p:nvGrpSpPr>
        <p:grpSpPr>
          <a:xfrm flipH="1">
            <a:off x="6110844" y="1225166"/>
            <a:ext cx="3348361" cy="3538429"/>
            <a:chOff x="5942195" y="3744966"/>
            <a:chExt cx="3056968" cy="3230495"/>
          </a:xfrm>
        </p:grpSpPr>
        <p:sp>
          <p:nvSpPr>
            <p:cNvPr id="44" name="Google Shape;2127;p57">
              <a:extLst>
                <a:ext uri="{FF2B5EF4-FFF2-40B4-BE49-F238E27FC236}">
                  <a16:creationId xmlns:a16="http://schemas.microsoft.com/office/drawing/2014/main" id="{E427F222-1AA1-4EF6-8E3C-E9858D85F61F}"/>
                </a:ext>
              </a:extLst>
            </p:cNvPr>
            <p:cNvSpPr/>
            <p:nvPr/>
          </p:nvSpPr>
          <p:spPr>
            <a:xfrm>
              <a:off x="5942195" y="4001047"/>
              <a:ext cx="2358461" cy="2974414"/>
            </a:xfrm>
            <a:custGeom>
              <a:avLst/>
              <a:gdLst/>
              <a:ahLst/>
              <a:cxnLst/>
              <a:rect l="l" t="t" r="r" b="b"/>
              <a:pathLst>
                <a:path w="110389" h="139219" extrusionOk="0">
                  <a:moveTo>
                    <a:pt x="997" y="20761"/>
                  </a:moveTo>
                  <a:cubicBezTo>
                    <a:pt x="0" y="17897"/>
                    <a:pt x="3061" y="15198"/>
                    <a:pt x="4676" y="13621"/>
                  </a:cubicBezTo>
                  <a:cubicBezTo>
                    <a:pt x="6920" y="11426"/>
                    <a:pt x="8257" y="11015"/>
                    <a:pt x="8257" y="11015"/>
                  </a:cubicBezTo>
                  <a:lnTo>
                    <a:pt x="60941" y="767"/>
                  </a:lnTo>
                  <a:cubicBezTo>
                    <a:pt x="64852" y="0"/>
                    <a:pt x="69125" y="2461"/>
                    <a:pt x="70475" y="6257"/>
                  </a:cubicBezTo>
                  <a:lnTo>
                    <a:pt x="109447" y="116582"/>
                  </a:lnTo>
                  <a:cubicBezTo>
                    <a:pt x="110388" y="118474"/>
                    <a:pt x="108947" y="126254"/>
                    <a:pt x="106055" y="127566"/>
                  </a:cubicBezTo>
                  <a:lnTo>
                    <a:pt x="50492" y="138452"/>
                  </a:lnTo>
                  <a:cubicBezTo>
                    <a:pt x="46580" y="139218"/>
                    <a:pt x="42307" y="136758"/>
                    <a:pt x="40957" y="132961"/>
                  </a:cubicBezTo>
                  <a:cubicBezTo>
                    <a:pt x="40957" y="132961"/>
                    <a:pt x="5610" y="34029"/>
                    <a:pt x="997" y="207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8;p57">
              <a:extLst>
                <a:ext uri="{FF2B5EF4-FFF2-40B4-BE49-F238E27FC236}">
                  <a16:creationId xmlns:a16="http://schemas.microsoft.com/office/drawing/2014/main" id="{F1E2D72F-C8DD-4EF4-A57C-A6C1293F7FA8}"/>
                </a:ext>
              </a:extLst>
            </p:cNvPr>
            <p:cNvSpPr/>
            <p:nvPr/>
          </p:nvSpPr>
          <p:spPr>
            <a:xfrm>
              <a:off x="6033488" y="3993869"/>
              <a:ext cx="2273706" cy="2875344"/>
            </a:xfrm>
            <a:custGeom>
              <a:avLst/>
              <a:gdLst/>
              <a:ahLst/>
              <a:cxnLst/>
              <a:rect l="l" t="t" r="r" b="b"/>
              <a:pathLst>
                <a:path w="106422" h="134582" extrusionOk="0">
                  <a:moveTo>
                    <a:pt x="1253" y="18473"/>
                  </a:moveTo>
                  <a:cubicBezTo>
                    <a:pt x="0" y="14952"/>
                    <a:pt x="1928" y="11516"/>
                    <a:pt x="5555" y="10806"/>
                  </a:cubicBezTo>
                  <a:lnTo>
                    <a:pt x="57080" y="711"/>
                  </a:lnTo>
                  <a:cubicBezTo>
                    <a:pt x="60707" y="0"/>
                    <a:pt x="64668" y="2281"/>
                    <a:pt x="65921" y="5803"/>
                  </a:cubicBezTo>
                  <a:lnTo>
                    <a:pt x="105168" y="116110"/>
                  </a:lnTo>
                  <a:cubicBezTo>
                    <a:pt x="106421" y="119630"/>
                    <a:pt x="104493" y="123065"/>
                    <a:pt x="100867" y="123776"/>
                  </a:cubicBezTo>
                  <a:lnTo>
                    <a:pt x="49341" y="133871"/>
                  </a:lnTo>
                  <a:cubicBezTo>
                    <a:pt x="45715" y="134581"/>
                    <a:pt x="41752" y="132300"/>
                    <a:pt x="40500" y="1287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29;p57">
              <a:extLst>
                <a:ext uri="{FF2B5EF4-FFF2-40B4-BE49-F238E27FC236}">
                  <a16:creationId xmlns:a16="http://schemas.microsoft.com/office/drawing/2014/main" id="{D5647E2A-1475-41EC-BABB-E236648BD248}"/>
                </a:ext>
              </a:extLst>
            </p:cNvPr>
            <p:cNvSpPr/>
            <p:nvPr/>
          </p:nvSpPr>
          <p:spPr>
            <a:xfrm>
              <a:off x="6168621" y="4143231"/>
              <a:ext cx="1946480" cy="2382497"/>
            </a:xfrm>
            <a:custGeom>
              <a:avLst/>
              <a:gdLst/>
              <a:ahLst/>
              <a:cxnLst/>
              <a:rect l="l" t="t" r="r" b="b"/>
              <a:pathLst>
                <a:path w="91106" h="111514" extrusionOk="0">
                  <a:moveTo>
                    <a:pt x="1137" y="16409"/>
                  </a:moveTo>
                  <a:cubicBezTo>
                    <a:pt x="0" y="13213"/>
                    <a:pt x="1751" y="10094"/>
                    <a:pt x="5044" y="9449"/>
                  </a:cubicBezTo>
                  <a:lnTo>
                    <a:pt x="49977" y="645"/>
                  </a:lnTo>
                  <a:cubicBezTo>
                    <a:pt x="53270" y="0"/>
                    <a:pt x="56868" y="2072"/>
                    <a:pt x="58006" y="5268"/>
                  </a:cubicBezTo>
                  <a:lnTo>
                    <a:pt x="89968" y="95103"/>
                  </a:lnTo>
                  <a:cubicBezTo>
                    <a:pt x="91105" y="98299"/>
                    <a:pt x="89355" y="101420"/>
                    <a:pt x="86061" y="102065"/>
                  </a:cubicBezTo>
                  <a:lnTo>
                    <a:pt x="41129" y="110868"/>
                  </a:lnTo>
                  <a:cubicBezTo>
                    <a:pt x="37835" y="111513"/>
                    <a:pt x="34237" y="109442"/>
                    <a:pt x="33100" y="106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0;p57">
              <a:extLst>
                <a:ext uri="{FF2B5EF4-FFF2-40B4-BE49-F238E27FC236}">
                  <a16:creationId xmlns:a16="http://schemas.microsoft.com/office/drawing/2014/main" id="{8FA93CB3-AE0F-4B3E-AF23-559FA0D63D7F}"/>
                </a:ext>
              </a:extLst>
            </p:cNvPr>
            <p:cNvSpPr/>
            <p:nvPr/>
          </p:nvSpPr>
          <p:spPr>
            <a:xfrm>
              <a:off x="7474151" y="6443985"/>
              <a:ext cx="224140" cy="218222"/>
            </a:xfrm>
            <a:custGeom>
              <a:avLst/>
              <a:gdLst/>
              <a:ahLst/>
              <a:cxnLst/>
              <a:rect l="l" t="t" r="r" b="b"/>
              <a:pathLst>
                <a:path w="10491" h="10214" extrusionOk="0">
                  <a:moveTo>
                    <a:pt x="4485" y="0"/>
                  </a:moveTo>
                  <a:cubicBezTo>
                    <a:pt x="3519" y="0"/>
                    <a:pt x="2602" y="303"/>
                    <a:pt x="1875" y="932"/>
                  </a:cubicBezTo>
                  <a:cubicBezTo>
                    <a:pt x="1" y="2556"/>
                    <a:pt x="100" y="5741"/>
                    <a:pt x="2097" y="8047"/>
                  </a:cubicBezTo>
                  <a:cubicBezTo>
                    <a:pt x="3057" y="9154"/>
                    <a:pt x="4333" y="9907"/>
                    <a:pt x="5648" y="10138"/>
                  </a:cubicBezTo>
                  <a:cubicBezTo>
                    <a:pt x="5934" y="10188"/>
                    <a:pt x="6216" y="10213"/>
                    <a:pt x="6492" y="10213"/>
                  </a:cubicBezTo>
                  <a:cubicBezTo>
                    <a:pt x="7488" y="10213"/>
                    <a:pt x="8403" y="9891"/>
                    <a:pt x="9108" y="9281"/>
                  </a:cubicBezTo>
                  <a:cubicBezTo>
                    <a:pt x="10008" y="8502"/>
                    <a:pt x="10490" y="7314"/>
                    <a:pt x="10449" y="5980"/>
                  </a:cubicBezTo>
                  <a:cubicBezTo>
                    <a:pt x="10407" y="4645"/>
                    <a:pt x="9845" y="3274"/>
                    <a:pt x="8886" y="2166"/>
                  </a:cubicBezTo>
                  <a:cubicBezTo>
                    <a:pt x="7663" y="755"/>
                    <a:pt x="6012" y="0"/>
                    <a:pt x="4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1;p57">
              <a:extLst>
                <a:ext uri="{FF2B5EF4-FFF2-40B4-BE49-F238E27FC236}">
                  <a16:creationId xmlns:a16="http://schemas.microsoft.com/office/drawing/2014/main" id="{0C730AE3-B676-4238-9918-469E0D1EFDD6}"/>
                </a:ext>
              </a:extLst>
            </p:cNvPr>
            <p:cNvSpPr/>
            <p:nvPr/>
          </p:nvSpPr>
          <p:spPr>
            <a:xfrm>
              <a:off x="6966198" y="3744966"/>
              <a:ext cx="1554111" cy="2067961"/>
            </a:xfrm>
            <a:custGeom>
              <a:avLst/>
              <a:gdLst/>
              <a:ahLst/>
              <a:cxnLst/>
              <a:rect l="l" t="t" r="r" b="b"/>
              <a:pathLst>
                <a:path w="72741" h="96792" extrusionOk="0">
                  <a:moveTo>
                    <a:pt x="50494" y="3507"/>
                  </a:moveTo>
                  <a:cubicBezTo>
                    <a:pt x="40577" y="0"/>
                    <a:pt x="20732" y="5197"/>
                    <a:pt x="20778" y="25001"/>
                  </a:cubicBezTo>
                  <a:cubicBezTo>
                    <a:pt x="20812" y="40046"/>
                    <a:pt x="8362" y="40390"/>
                    <a:pt x="5725" y="52890"/>
                  </a:cubicBezTo>
                  <a:cubicBezTo>
                    <a:pt x="1" y="80034"/>
                    <a:pt x="37244" y="96791"/>
                    <a:pt x="55193" y="74653"/>
                  </a:cubicBezTo>
                  <a:cubicBezTo>
                    <a:pt x="66360" y="60879"/>
                    <a:pt x="72740" y="11374"/>
                    <a:pt x="50494" y="3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2;p57">
              <a:extLst>
                <a:ext uri="{FF2B5EF4-FFF2-40B4-BE49-F238E27FC236}">
                  <a16:creationId xmlns:a16="http://schemas.microsoft.com/office/drawing/2014/main" id="{D88E7569-9A20-4529-913F-DC8F60834D46}"/>
                </a:ext>
              </a:extLst>
            </p:cNvPr>
            <p:cNvSpPr/>
            <p:nvPr/>
          </p:nvSpPr>
          <p:spPr>
            <a:xfrm>
              <a:off x="6741652" y="3983378"/>
              <a:ext cx="1541186" cy="1840018"/>
            </a:xfrm>
            <a:custGeom>
              <a:avLst/>
              <a:gdLst/>
              <a:ahLst/>
              <a:cxnLst/>
              <a:rect l="l" t="t" r="r" b="b"/>
              <a:pathLst>
                <a:path w="72136" h="86123" extrusionOk="0">
                  <a:moveTo>
                    <a:pt x="56900" y="9609"/>
                  </a:moveTo>
                  <a:cubicBezTo>
                    <a:pt x="57719" y="3510"/>
                    <a:pt x="63107" y="0"/>
                    <a:pt x="65115" y="1517"/>
                  </a:cubicBezTo>
                  <a:cubicBezTo>
                    <a:pt x="67187" y="3081"/>
                    <a:pt x="69016" y="5876"/>
                    <a:pt x="70068" y="10433"/>
                  </a:cubicBezTo>
                  <a:cubicBezTo>
                    <a:pt x="72135" y="19408"/>
                    <a:pt x="71694" y="28691"/>
                    <a:pt x="68554" y="31652"/>
                  </a:cubicBezTo>
                  <a:cubicBezTo>
                    <a:pt x="66703" y="33398"/>
                    <a:pt x="59310" y="33989"/>
                    <a:pt x="59310" y="33989"/>
                  </a:cubicBezTo>
                  <a:cubicBezTo>
                    <a:pt x="59310" y="33989"/>
                    <a:pt x="51926" y="37315"/>
                    <a:pt x="51638" y="43293"/>
                  </a:cubicBezTo>
                  <a:cubicBezTo>
                    <a:pt x="51313" y="50029"/>
                    <a:pt x="59493" y="66396"/>
                    <a:pt x="52164" y="70807"/>
                  </a:cubicBezTo>
                  <a:cubicBezTo>
                    <a:pt x="44837" y="75216"/>
                    <a:pt x="36830" y="84499"/>
                    <a:pt x="24692" y="85305"/>
                  </a:cubicBezTo>
                  <a:cubicBezTo>
                    <a:pt x="12373" y="86123"/>
                    <a:pt x="1" y="70512"/>
                    <a:pt x="4453" y="65257"/>
                  </a:cubicBezTo>
                  <a:cubicBezTo>
                    <a:pt x="13934" y="54064"/>
                    <a:pt x="22300" y="36188"/>
                    <a:pt x="37175" y="33865"/>
                  </a:cubicBezTo>
                  <a:cubicBezTo>
                    <a:pt x="43871" y="32819"/>
                    <a:pt x="47587" y="33084"/>
                    <a:pt x="47557" y="26284"/>
                  </a:cubicBezTo>
                  <a:cubicBezTo>
                    <a:pt x="47557" y="26284"/>
                    <a:pt x="45391" y="26717"/>
                    <a:pt x="43819" y="25326"/>
                  </a:cubicBezTo>
                  <a:cubicBezTo>
                    <a:pt x="41839" y="23574"/>
                    <a:pt x="40622" y="18483"/>
                    <a:pt x="43962" y="17687"/>
                  </a:cubicBezTo>
                  <a:cubicBezTo>
                    <a:pt x="47602" y="16820"/>
                    <a:pt x="48606" y="23241"/>
                    <a:pt x="48606" y="23241"/>
                  </a:cubicBezTo>
                  <a:cubicBezTo>
                    <a:pt x="48606" y="23241"/>
                    <a:pt x="55445" y="20461"/>
                    <a:pt x="56900" y="9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33;p57">
              <a:extLst>
                <a:ext uri="{FF2B5EF4-FFF2-40B4-BE49-F238E27FC236}">
                  <a16:creationId xmlns:a16="http://schemas.microsoft.com/office/drawing/2014/main" id="{C1218F1B-2142-43A9-87A9-99E1CBAD1578}"/>
                </a:ext>
              </a:extLst>
            </p:cNvPr>
            <p:cNvSpPr/>
            <p:nvPr/>
          </p:nvSpPr>
          <p:spPr>
            <a:xfrm>
              <a:off x="6482067" y="4552328"/>
              <a:ext cx="1509694" cy="1443056"/>
            </a:xfrm>
            <a:custGeom>
              <a:avLst/>
              <a:gdLst/>
              <a:ahLst/>
              <a:cxnLst/>
              <a:rect l="l" t="t" r="r" b="b"/>
              <a:pathLst>
                <a:path w="70662" h="67543" extrusionOk="0">
                  <a:moveTo>
                    <a:pt x="53907" y="61276"/>
                  </a:moveTo>
                  <a:cubicBezTo>
                    <a:pt x="53907" y="61276"/>
                    <a:pt x="63900" y="53718"/>
                    <a:pt x="67467" y="44691"/>
                  </a:cubicBezTo>
                  <a:cubicBezTo>
                    <a:pt x="70662" y="36601"/>
                    <a:pt x="67566" y="27301"/>
                    <a:pt x="65607" y="26926"/>
                  </a:cubicBezTo>
                  <a:cubicBezTo>
                    <a:pt x="61396" y="26121"/>
                    <a:pt x="55698" y="14534"/>
                    <a:pt x="51334" y="4483"/>
                  </a:cubicBezTo>
                  <a:cubicBezTo>
                    <a:pt x="49390" y="0"/>
                    <a:pt x="13136" y="29106"/>
                    <a:pt x="6568" y="35766"/>
                  </a:cubicBezTo>
                  <a:cubicBezTo>
                    <a:pt x="1" y="42426"/>
                    <a:pt x="23355" y="60725"/>
                    <a:pt x="30538" y="64134"/>
                  </a:cubicBezTo>
                  <a:cubicBezTo>
                    <a:pt x="37722" y="67542"/>
                    <a:pt x="53907" y="61276"/>
                    <a:pt x="53907" y="61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34;p57">
              <a:extLst>
                <a:ext uri="{FF2B5EF4-FFF2-40B4-BE49-F238E27FC236}">
                  <a16:creationId xmlns:a16="http://schemas.microsoft.com/office/drawing/2014/main" id="{2001AA4D-B394-4890-95C1-7BFF59016854}"/>
                </a:ext>
              </a:extLst>
            </p:cNvPr>
            <p:cNvSpPr/>
            <p:nvPr/>
          </p:nvSpPr>
          <p:spPr>
            <a:xfrm>
              <a:off x="7241892" y="4688252"/>
              <a:ext cx="1530738" cy="990674"/>
            </a:xfrm>
            <a:custGeom>
              <a:avLst/>
              <a:gdLst/>
              <a:ahLst/>
              <a:cxnLst/>
              <a:rect l="l" t="t" r="r" b="b"/>
              <a:pathLst>
                <a:path w="71647" h="46369" extrusionOk="0">
                  <a:moveTo>
                    <a:pt x="16633" y="7375"/>
                  </a:moveTo>
                  <a:cubicBezTo>
                    <a:pt x="19518" y="12817"/>
                    <a:pt x="30041" y="25707"/>
                    <a:pt x="36246" y="29433"/>
                  </a:cubicBezTo>
                  <a:cubicBezTo>
                    <a:pt x="39176" y="31192"/>
                    <a:pt x="66976" y="12337"/>
                    <a:pt x="66976" y="12337"/>
                  </a:cubicBezTo>
                  <a:cubicBezTo>
                    <a:pt x="66976" y="12337"/>
                    <a:pt x="71646" y="11879"/>
                    <a:pt x="68804" y="16429"/>
                  </a:cubicBezTo>
                  <a:cubicBezTo>
                    <a:pt x="65951" y="20994"/>
                    <a:pt x="44786" y="46369"/>
                    <a:pt x="32942" y="42795"/>
                  </a:cubicBezTo>
                  <a:cubicBezTo>
                    <a:pt x="21096" y="39220"/>
                    <a:pt x="2916" y="22307"/>
                    <a:pt x="1647" y="14967"/>
                  </a:cubicBezTo>
                  <a:cubicBezTo>
                    <a:pt x="1" y="5452"/>
                    <a:pt x="12724" y="1"/>
                    <a:pt x="16633" y="7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35;p57">
              <a:extLst>
                <a:ext uri="{FF2B5EF4-FFF2-40B4-BE49-F238E27FC236}">
                  <a16:creationId xmlns:a16="http://schemas.microsoft.com/office/drawing/2014/main" id="{2276C271-7788-419F-9619-64F9A1690A3D}"/>
                </a:ext>
              </a:extLst>
            </p:cNvPr>
            <p:cNvSpPr/>
            <p:nvPr/>
          </p:nvSpPr>
          <p:spPr>
            <a:xfrm>
              <a:off x="8573166" y="4836098"/>
              <a:ext cx="425997" cy="270032"/>
            </a:xfrm>
            <a:custGeom>
              <a:avLst/>
              <a:gdLst/>
              <a:ahLst/>
              <a:cxnLst/>
              <a:rect l="l" t="t" r="r" b="b"/>
              <a:pathLst>
                <a:path w="19939" h="12639" extrusionOk="0">
                  <a:moveTo>
                    <a:pt x="10074" y="1593"/>
                  </a:moveTo>
                  <a:cubicBezTo>
                    <a:pt x="8993" y="3001"/>
                    <a:pt x="3710" y="4499"/>
                    <a:pt x="539" y="9607"/>
                  </a:cubicBezTo>
                  <a:cubicBezTo>
                    <a:pt x="432" y="9779"/>
                    <a:pt x="1" y="12295"/>
                    <a:pt x="1720" y="12513"/>
                  </a:cubicBezTo>
                  <a:cubicBezTo>
                    <a:pt x="2723" y="12638"/>
                    <a:pt x="5904" y="12175"/>
                    <a:pt x="9631" y="10294"/>
                  </a:cubicBezTo>
                  <a:cubicBezTo>
                    <a:pt x="11847" y="9174"/>
                    <a:pt x="15971" y="7405"/>
                    <a:pt x="17633" y="6680"/>
                  </a:cubicBezTo>
                  <a:cubicBezTo>
                    <a:pt x="19316" y="5945"/>
                    <a:pt x="18632" y="5534"/>
                    <a:pt x="17436" y="5916"/>
                  </a:cubicBezTo>
                  <a:cubicBezTo>
                    <a:pt x="16383" y="6251"/>
                    <a:pt x="12623" y="7272"/>
                    <a:pt x="12623" y="7272"/>
                  </a:cubicBezTo>
                  <a:cubicBezTo>
                    <a:pt x="12623" y="7272"/>
                    <a:pt x="17324" y="5183"/>
                    <a:pt x="18489" y="4587"/>
                  </a:cubicBezTo>
                  <a:cubicBezTo>
                    <a:pt x="19543" y="4048"/>
                    <a:pt x="19939" y="3104"/>
                    <a:pt x="18496" y="3627"/>
                  </a:cubicBezTo>
                  <a:cubicBezTo>
                    <a:pt x="17313" y="4054"/>
                    <a:pt x="12822" y="5963"/>
                    <a:pt x="12822" y="5963"/>
                  </a:cubicBezTo>
                  <a:cubicBezTo>
                    <a:pt x="12822" y="5963"/>
                    <a:pt x="17580" y="3151"/>
                    <a:pt x="18668" y="2416"/>
                  </a:cubicBezTo>
                  <a:cubicBezTo>
                    <a:pt x="19411" y="1915"/>
                    <a:pt x="19251" y="1163"/>
                    <a:pt x="17793" y="1894"/>
                  </a:cubicBezTo>
                  <a:cubicBezTo>
                    <a:pt x="16622" y="2481"/>
                    <a:pt x="11982" y="4806"/>
                    <a:pt x="11982" y="4806"/>
                  </a:cubicBezTo>
                  <a:cubicBezTo>
                    <a:pt x="11982" y="4806"/>
                    <a:pt x="15680" y="2345"/>
                    <a:pt x="16660" y="1693"/>
                  </a:cubicBezTo>
                  <a:cubicBezTo>
                    <a:pt x="17757" y="961"/>
                    <a:pt x="17779" y="0"/>
                    <a:pt x="15880" y="1055"/>
                  </a:cubicBezTo>
                  <a:cubicBezTo>
                    <a:pt x="14450" y="1850"/>
                    <a:pt x="10966" y="3416"/>
                    <a:pt x="9017" y="4405"/>
                  </a:cubicBezTo>
                  <a:cubicBezTo>
                    <a:pt x="9764" y="3806"/>
                    <a:pt x="11390" y="2602"/>
                    <a:pt x="11243" y="1042"/>
                  </a:cubicBezTo>
                  <a:cubicBezTo>
                    <a:pt x="11214" y="742"/>
                    <a:pt x="11021" y="364"/>
                    <a:pt x="10074" y="1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E336C92-6EEE-48EF-A26A-2EAD52CF244D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02032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>
            <a:spLocks noGrp="1"/>
          </p:cNvSpPr>
          <p:nvPr>
            <p:ph type="subTitle" idx="1"/>
          </p:nvPr>
        </p:nvSpPr>
        <p:spPr>
          <a:xfrm>
            <a:off x="1907381" y="1397950"/>
            <a:ext cx="211455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Impact’s contribution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body" idx="2"/>
          </p:nvPr>
        </p:nvSpPr>
        <p:spPr>
          <a:xfrm>
            <a:off x="796050" y="2034675"/>
            <a:ext cx="31110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Get a professional logo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2"/>
                </a:solidFill>
              </a:rPr>
              <a:t>Get a design charter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solidFill>
                  <a:schemeClr val="dk2"/>
                </a:solidFill>
              </a:rPr>
              <a:t>Server hosting within the </a:t>
            </a:r>
            <a:r>
              <a:rPr lang="en-US" dirty="0" err="1">
                <a:solidFill>
                  <a:schemeClr val="dk2"/>
                </a:solidFill>
              </a:rPr>
              <a:t>ViaRézo</a:t>
            </a:r>
            <a:r>
              <a:rPr lang="en-US" dirty="0">
                <a:solidFill>
                  <a:schemeClr val="dk2"/>
                </a:solidFill>
              </a:rPr>
              <a:t> infrastructure</a:t>
            </a:r>
            <a:endParaRPr lang="en" dirty="0">
              <a:solidFill>
                <a:schemeClr val="dk2"/>
              </a:solidFill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</a:pPr>
            <a:r>
              <a:rPr lang="en-US" dirty="0">
                <a:solidFill>
                  <a:schemeClr val="dk2"/>
                </a:solidFill>
              </a:rPr>
              <a:t>Communication plan when the application is released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53" name="Google Shape;353;p3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Partnership</a:t>
            </a:r>
            <a:endParaRPr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B764630-51E7-454D-92F5-BA3A02A57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3229182"/>
            <a:ext cx="853912" cy="85391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3A6499-B265-41CE-B77E-AA070D2DD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364" y="1460801"/>
            <a:ext cx="3314586" cy="1425272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7B44D7D1-04E9-4981-93DD-B0F31C31F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251" y="3390074"/>
            <a:ext cx="1364752" cy="129378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AD5E48-5BFD-4087-B8F1-1B8B80D27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4" y="201100"/>
            <a:ext cx="1753755" cy="17537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8EF9FB-4B1E-4162-B15E-0281D1893537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Conclusion: CShare’s added value</a:t>
            </a:r>
            <a:endParaRPr dirty="0"/>
          </a:p>
        </p:txBody>
      </p:sp>
      <p:sp>
        <p:nvSpPr>
          <p:cNvPr id="824" name="Google Shape;824;p39"/>
          <p:cNvSpPr/>
          <p:nvPr/>
        </p:nvSpPr>
        <p:spPr>
          <a:xfrm>
            <a:off x="443529" y="2619412"/>
            <a:ext cx="3265625" cy="4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rPr>
              <a:t>Customer</a:t>
            </a:r>
            <a:endParaRPr dirty="0">
              <a:solidFill>
                <a:schemeClr val="lt1"/>
              </a:solidFill>
              <a:latin typeface="Fira Sans Condensed Black"/>
              <a:ea typeface="Fira Sans Condensed Black"/>
              <a:cs typeface="Fira Sans Condensed Black"/>
              <a:sym typeface="Fira Sans Condensed Black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443529" y="4073587"/>
            <a:ext cx="3265625" cy="4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Fira Sans Condensed Black"/>
              <a:ea typeface="Fira Sans Condensed Black"/>
              <a:cs typeface="Fira Sans Condensed Black"/>
              <a:sym typeface="Fira Sans Condensed Black"/>
            </a:endParaRPr>
          </a:p>
        </p:txBody>
      </p:sp>
      <p:sp>
        <p:nvSpPr>
          <p:cNvPr id="826" name="Google Shape;826;p39"/>
          <p:cNvSpPr/>
          <p:nvPr/>
        </p:nvSpPr>
        <p:spPr>
          <a:xfrm>
            <a:off x="4286665" y="2614512"/>
            <a:ext cx="3149815" cy="40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rPr>
              <a:t>Our work team</a:t>
            </a:r>
            <a:endParaRPr dirty="0">
              <a:solidFill>
                <a:schemeClr val="lt1"/>
              </a:solidFill>
              <a:latin typeface="Fira Sans Condensed Black"/>
              <a:ea typeface="Fira Sans Condensed Black"/>
              <a:cs typeface="Fira Sans Condensed Black"/>
              <a:sym typeface="Fira Sans Condensed Black"/>
            </a:endParaRPr>
          </a:p>
        </p:txBody>
      </p:sp>
      <p:sp>
        <p:nvSpPr>
          <p:cNvPr id="827" name="Google Shape;827;p39"/>
          <p:cNvSpPr/>
          <p:nvPr/>
        </p:nvSpPr>
        <p:spPr>
          <a:xfrm>
            <a:off x="4286665" y="4068687"/>
            <a:ext cx="3145028" cy="40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Fira Sans Condensed Black"/>
              <a:ea typeface="Fira Sans Condensed Black"/>
              <a:cs typeface="Fira Sans Condensed Black"/>
              <a:sym typeface="Fira Sans Condensed Black"/>
            </a:endParaRPr>
          </a:p>
        </p:txBody>
      </p:sp>
      <p:sp>
        <p:nvSpPr>
          <p:cNvPr id="829" name="Google Shape;829;p39"/>
          <p:cNvSpPr/>
          <p:nvPr/>
        </p:nvSpPr>
        <p:spPr>
          <a:xfrm>
            <a:off x="1658885" y="1643299"/>
            <a:ext cx="755700" cy="75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9"/>
          <p:cNvSpPr/>
          <p:nvPr/>
        </p:nvSpPr>
        <p:spPr>
          <a:xfrm>
            <a:off x="5541627" y="1609975"/>
            <a:ext cx="727792" cy="755700"/>
          </a:xfrm>
          <a:prstGeom prst="ellipse">
            <a:avLst/>
          </a:prstGeom>
          <a:solidFill>
            <a:srgbClr val="5C6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9"/>
          <p:cNvSpPr txBox="1">
            <a:spLocks noGrp="1"/>
          </p:cNvSpPr>
          <p:nvPr>
            <p:ph type="subTitle" idx="4294967295"/>
          </p:nvPr>
        </p:nvSpPr>
        <p:spPr>
          <a:xfrm>
            <a:off x="443529" y="3135437"/>
            <a:ext cx="3265625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</a:pPr>
            <a:r>
              <a:rPr lang="en-US" sz="1400" dirty="0"/>
              <a:t>Creating a link between students</a:t>
            </a:r>
            <a:endParaRPr sz="1400" dirty="0"/>
          </a:p>
          <a:p>
            <a:pPr lvl="0" indent="-317500">
              <a:buSzPts val="1400"/>
            </a:pPr>
            <a:r>
              <a:rPr lang="en-US" sz="1400" dirty="0"/>
              <a:t>Reduce food wastage</a:t>
            </a:r>
          </a:p>
          <a:p>
            <a:pPr lvl="0" indent="-317500">
              <a:buSzPts val="1400"/>
            </a:pPr>
            <a:r>
              <a:rPr lang="en-US" sz="1400" dirty="0"/>
              <a:t>Handy for spontaneous needs</a:t>
            </a:r>
          </a:p>
        </p:txBody>
      </p:sp>
      <p:grpSp>
        <p:nvGrpSpPr>
          <p:cNvPr id="834" name="Google Shape;834;p39"/>
          <p:cNvGrpSpPr/>
          <p:nvPr/>
        </p:nvGrpSpPr>
        <p:grpSpPr>
          <a:xfrm>
            <a:off x="7184275" y="854275"/>
            <a:ext cx="1751125" cy="3953725"/>
            <a:chOff x="2677475" y="1522175"/>
            <a:chExt cx="1751125" cy="3953725"/>
          </a:xfrm>
        </p:grpSpPr>
        <p:sp>
          <p:nvSpPr>
            <p:cNvPr id="835" name="Google Shape;835;p39"/>
            <p:cNvSpPr/>
            <p:nvPr/>
          </p:nvSpPr>
          <p:spPr>
            <a:xfrm>
              <a:off x="2840825" y="1522175"/>
              <a:ext cx="1155525" cy="1241575"/>
            </a:xfrm>
            <a:custGeom>
              <a:avLst/>
              <a:gdLst/>
              <a:ahLst/>
              <a:cxnLst/>
              <a:rect l="l" t="t" r="r" b="b"/>
              <a:pathLst>
                <a:path w="46221" h="49663" extrusionOk="0">
                  <a:moveTo>
                    <a:pt x="10963" y="0"/>
                  </a:moveTo>
                  <a:cubicBezTo>
                    <a:pt x="8502" y="0"/>
                    <a:pt x="6090" y="697"/>
                    <a:pt x="4196" y="2255"/>
                  </a:cubicBezTo>
                  <a:cubicBezTo>
                    <a:pt x="1172" y="4742"/>
                    <a:pt x="1" y="8903"/>
                    <a:pt x="17" y="12818"/>
                  </a:cubicBezTo>
                  <a:cubicBezTo>
                    <a:pt x="25" y="14797"/>
                    <a:pt x="308" y="16814"/>
                    <a:pt x="1203" y="18578"/>
                  </a:cubicBezTo>
                  <a:cubicBezTo>
                    <a:pt x="3311" y="22732"/>
                    <a:pt x="8301" y="24650"/>
                    <a:pt x="10898" y="28516"/>
                  </a:cubicBezTo>
                  <a:cubicBezTo>
                    <a:pt x="12703" y="31204"/>
                    <a:pt x="13168" y="34547"/>
                    <a:pt x="14378" y="37549"/>
                  </a:cubicBezTo>
                  <a:cubicBezTo>
                    <a:pt x="16578" y="43010"/>
                    <a:pt x="23554" y="49663"/>
                    <a:pt x="30144" y="49663"/>
                  </a:cubicBezTo>
                  <a:cubicBezTo>
                    <a:pt x="31128" y="49663"/>
                    <a:pt x="32104" y="49514"/>
                    <a:pt x="33053" y="49192"/>
                  </a:cubicBezTo>
                  <a:cubicBezTo>
                    <a:pt x="41372" y="46364"/>
                    <a:pt x="46221" y="36453"/>
                    <a:pt x="41509" y="28618"/>
                  </a:cubicBezTo>
                  <a:cubicBezTo>
                    <a:pt x="39790" y="25760"/>
                    <a:pt x="37082" y="23663"/>
                    <a:pt x="34801" y="21230"/>
                  </a:cubicBezTo>
                  <a:cubicBezTo>
                    <a:pt x="31724" y="17949"/>
                    <a:pt x="29410" y="14043"/>
                    <a:pt x="26767" y="10402"/>
                  </a:cubicBezTo>
                  <a:cubicBezTo>
                    <a:pt x="24126" y="6763"/>
                    <a:pt x="21018" y="3277"/>
                    <a:pt x="16949" y="1357"/>
                  </a:cubicBezTo>
                  <a:cubicBezTo>
                    <a:pt x="15100" y="484"/>
                    <a:pt x="13014" y="0"/>
                    <a:pt x="10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2707925" y="3802500"/>
              <a:ext cx="256725" cy="271100"/>
            </a:xfrm>
            <a:custGeom>
              <a:avLst/>
              <a:gdLst/>
              <a:ahLst/>
              <a:cxnLst/>
              <a:rect l="l" t="t" r="r" b="b"/>
              <a:pathLst>
                <a:path w="10269" h="10844" extrusionOk="0">
                  <a:moveTo>
                    <a:pt x="2779" y="1"/>
                  </a:moveTo>
                  <a:cubicBezTo>
                    <a:pt x="2779" y="1"/>
                    <a:pt x="2621" y="1536"/>
                    <a:pt x="4876" y="1562"/>
                  </a:cubicBezTo>
                  <a:cubicBezTo>
                    <a:pt x="4876" y="1562"/>
                    <a:pt x="1" y="7002"/>
                    <a:pt x="423" y="7635"/>
                  </a:cubicBezTo>
                  <a:cubicBezTo>
                    <a:pt x="454" y="7683"/>
                    <a:pt x="504" y="7705"/>
                    <a:pt x="570" y="7705"/>
                  </a:cubicBezTo>
                  <a:cubicBezTo>
                    <a:pt x="1382" y="7705"/>
                    <a:pt x="4575" y="4357"/>
                    <a:pt x="4576" y="4356"/>
                  </a:cubicBezTo>
                  <a:lnTo>
                    <a:pt x="4576" y="4356"/>
                  </a:lnTo>
                  <a:cubicBezTo>
                    <a:pt x="4575" y="4357"/>
                    <a:pt x="1553" y="8918"/>
                    <a:pt x="2026" y="9663"/>
                  </a:cubicBezTo>
                  <a:cubicBezTo>
                    <a:pt x="2060" y="9717"/>
                    <a:pt x="2110" y="9742"/>
                    <a:pt x="2174" y="9742"/>
                  </a:cubicBezTo>
                  <a:cubicBezTo>
                    <a:pt x="2980" y="9742"/>
                    <a:pt x="5932" y="5681"/>
                    <a:pt x="5932" y="5680"/>
                  </a:cubicBezTo>
                  <a:lnTo>
                    <a:pt x="5932" y="5680"/>
                  </a:lnTo>
                  <a:cubicBezTo>
                    <a:pt x="5932" y="5681"/>
                    <a:pt x="3481" y="10410"/>
                    <a:pt x="4158" y="10672"/>
                  </a:cubicBezTo>
                  <a:cubicBezTo>
                    <a:pt x="4178" y="10680"/>
                    <a:pt x="4200" y="10684"/>
                    <a:pt x="4223" y="10684"/>
                  </a:cubicBezTo>
                  <a:cubicBezTo>
                    <a:pt x="4932" y="10684"/>
                    <a:pt x="6437" y="6813"/>
                    <a:pt x="6437" y="6812"/>
                  </a:cubicBezTo>
                  <a:lnTo>
                    <a:pt x="6437" y="6812"/>
                  </a:lnTo>
                  <a:cubicBezTo>
                    <a:pt x="6437" y="6813"/>
                    <a:pt x="5936" y="10757"/>
                    <a:pt x="6718" y="10842"/>
                  </a:cubicBezTo>
                  <a:cubicBezTo>
                    <a:pt x="6726" y="10843"/>
                    <a:pt x="6734" y="10844"/>
                    <a:pt x="6742" y="10844"/>
                  </a:cubicBezTo>
                  <a:cubicBezTo>
                    <a:pt x="7501" y="10844"/>
                    <a:pt x="7602" y="6742"/>
                    <a:pt x="7602" y="6742"/>
                  </a:cubicBezTo>
                  <a:cubicBezTo>
                    <a:pt x="7602" y="6742"/>
                    <a:pt x="10033" y="5087"/>
                    <a:pt x="10268" y="2458"/>
                  </a:cubicBezTo>
                  <a:cubicBezTo>
                    <a:pt x="9215" y="1771"/>
                    <a:pt x="10005" y="2184"/>
                    <a:pt x="9281" y="1589"/>
                  </a:cubicBezTo>
                  <a:cubicBezTo>
                    <a:pt x="8949" y="1314"/>
                    <a:pt x="8276" y="327"/>
                    <a:pt x="8276" y="327"/>
                  </a:cubicBez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4108375" y="1607500"/>
              <a:ext cx="307450" cy="266400"/>
            </a:xfrm>
            <a:custGeom>
              <a:avLst/>
              <a:gdLst/>
              <a:ahLst/>
              <a:cxnLst/>
              <a:rect l="l" t="t" r="r" b="b"/>
              <a:pathLst>
                <a:path w="12298" h="10656" extrusionOk="0">
                  <a:moveTo>
                    <a:pt x="7864" y="1"/>
                  </a:moveTo>
                  <a:cubicBezTo>
                    <a:pt x="7855" y="1"/>
                    <a:pt x="7846" y="1"/>
                    <a:pt x="7837" y="3"/>
                  </a:cubicBezTo>
                  <a:cubicBezTo>
                    <a:pt x="6932" y="117"/>
                    <a:pt x="5088" y="5219"/>
                    <a:pt x="5088" y="5219"/>
                  </a:cubicBezTo>
                  <a:cubicBezTo>
                    <a:pt x="5088" y="5219"/>
                    <a:pt x="5941" y="79"/>
                    <a:pt x="5192" y="79"/>
                  </a:cubicBezTo>
                  <a:cubicBezTo>
                    <a:pt x="5186" y="79"/>
                    <a:pt x="5180" y="79"/>
                    <a:pt x="5174" y="80"/>
                  </a:cubicBezTo>
                  <a:cubicBezTo>
                    <a:pt x="4393" y="163"/>
                    <a:pt x="3130" y="7002"/>
                    <a:pt x="3130" y="7002"/>
                  </a:cubicBezTo>
                  <a:cubicBezTo>
                    <a:pt x="2323" y="6345"/>
                    <a:pt x="1622" y="6161"/>
                    <a:pt x="1089" y="6161"/>
                  </a:cubicBezTo>
                  <a:cubicBezTo>
                    <a:pt x="407" y="6161"/>
                    <a:pt x="1" y="6463"/>
                    <a:pt x="1" y="6463"/>
                  </a:cubicBezTo>
                  <a:lnTo>
                    <a:pt x="4030" y="10413"/>
                  </a:lnTo>
                  <a:cubicBezTo>
                    <a:pt x="4030" y="10413"/>
                    <a:pt x="4383" y="10402"/>
                    <a:pt x="4783" y="10402"/>
                  </a:cubicBezTo>
                  <a:cubicBezTo>
                    <a:pt x="5152" y="10402"/>
                    <a:pt x="5561" y="10412"/>
                    <a:pt x="5768" y="10448"/>
                  </a:cubicBezTo>
                  <a:cubicBezTo>
                    <a:pt x="5997" y="10488"/>
                    <a:pt x="6127" y="10500"/>
                    <a:pt x="6210" y="10500"/>
                  </a:cubicBezTo>
                  <a:cubicBezTo>
                    <a:pt x="6327" y="10500"/>
                    <a:pt x="6352" y="10476"/>
                    <a:pt x="6430" y="10476"/>
                  </a:cubicBezTo>
                  <a:cubicBezTo>
                    <a:pt x="6524" y="10476"/>
                    <a:pt x="6696" y="10510"/>
                    <a:pt x="7198" y="10656"/>
                  </a:cubicBezTo>
                  <a:cubicBezTo>
                    <a:pt x="9202" y="8835"/>
                    <a:pt x="8936" y="5974"/>
                    <a:pt x="8936" y="5974"/>
                  </a:cubicBezTo>
                  <a:cubicBezTo>
                    <a:pt x="8936" y="5974"/>
                    <a:pt x="12298" y="3278"/>
                    <a:pt x="11740" y="2751"/>
                  </a:cubicBezTo>
                  <a:cubicBezTo>
                    <a:pt x="11693" y="2706"/>
                    <a:pt x="11628" y="2686"/>
                    <a:pt x="11550" y="2686"/>
                  </a:cubicBezTo>
                  <a:cubicBezTo>
                    <a:pt x="10706" y="2686"/>
                    <a:pt x="8264" y="5064"/>
                    <a:pt x="8264" y="5064"/>
                  </a:cubicBezTo>
                  <a:cubicBezTo>
                    <a:pt x="8264" y="5064"/>
                    <a:pt x="10636" y="1294"/>
                    <a:pt x="9998" y="956"/>
                  </a:cubicBezTo>
                  <a:cubicBezTo>
                    <a:pt x="9976" y="945"/>
                    <a:pt x="9953" y="939"/>
                    <a:pt x="9927" y="939"/>
                  </a:cubicBezTo>
                  <a:cubicBezTo>
                    <a:pt x="9203" y="939"/>
                    <a:pt x="7020" y="5398"/>
                    <a:pt x="7020" y="5398"/>
                  </a:cubicBezTo>
                  <a:cubicBezTo>
                    <a:pt x="7020" y="5398"/>
                    <a:pt x="8707" y="1"/>
                    <a:pt x="7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3543450" y="2439800"/>
              <a:ext cx="304825" cy="422000"/>
            </a:xfrm>
            <a:custGeom>
              <a:avLst/>
              <a:gdLst/>
              <a:ahLst/>
              <a:cxnLst/>
              <a:rect l="l" t="t" r="r" b="b"/>
              <a:pathLst>
                <a:path w="12193" h="16880" extrusionOk="0">
                  <a:moveTo>
                    <a:pt x="5557" y="0"/>
                  </a:moveTo>
                  <a:cubicBezTo>
                    <a:pt x="5486" y="0"/>
                    <a:pt x="5419" y="5"/>
                    <a:pt x="5356" y="15"/>
                  </a:cubicBezTo>
                  <a:cubicBezTo>
                    <a:pt x="2623" y="442"/>
                    <a:pt x="46" y="1822"/>
                    <a:pt x="15" y="4733"/>
                  </a:cubicBezTo>
                  <a:cubicBezTo>
                    <a:pt x="1" y="5890"/>
                    <a:pt x="341" y="7036"/>
                    <a:pt x="789" y="8100"/>
                  </a:cubicBezTo>
                  <a:cubicBezTo>
                    <a:pt x="1387" y="9526"/>
                    <a:pt x="2166" y="11268"/>
                    <a:pt x="3624" y="12065"/>
                  </a:cubicBezTo>
                  <a:cubicBezTo>
                    <a:pt x="4164" y="12359"/>
                    <a:pt x="4777" y="12507"/>
                    <a:pt x="5348" y="12740"/>
                  </a:cubicBezTo>
                  <a:cubicBezTo>
                    <a:pt x="6879" y="13359"/>
                    <a:pt x="6540" y="15450"/>
                    <a:pt x="6741" y="16880"/>
                  </a:cubicBezTo>
                  <a:lnTo>
                    <a:pt x="11476" y="15367"/>
                  </a:lnTo>
                  <a:cubicBezTo>
                    <a:pt x="11476" y="15367"/>
                    <a:pt x="9641" y="12950"/>
                    <a:pt x="9877" y="12288"/>
                  </a:cubicBezTo>
                  <a:cubicBezTo>
                    <a:pt x="10063" y="11767"/>
                    <a:pt x="10811" y="10506"/>
                    <a:pt x="10922" y="9933"/>
                  </a:cubicBezTo>
                  <a:cubicBezTo>
                    <a:pt x="12193" y="3360"/>
                    <a:pt x="7429" y="0"/>
                    <a:pt x="5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3680950" y="2822525"/>
              <a:ext cx="233450" cy="223125"/>
            </a:xfrm>
            <a:custGeom>
              <a:avLst/>
              <a:gdLst/>
              <a:ahLst/>
              <a:cxnLst/>
              <a:rect l="l" t="t" r="r" b="b"/>
              <a:pathLst>
                <a:path w="9338" h="8925" extrusionOk="0">
                  <a:moveTo>
                    <a:pt x="5981" y="0"/>
                  </a:moveTo>
                  <a:cubicBezTo>
                    <a:pt x="3404" y="0"/>
                    <a:pt x="1" y="937"/>
                    <a:pt x="1" y="3394"/>
                  </a:cubicBezTo>
                  <a:cubicBezTo>
                    <a:pt x="1" y="5850"/>
                    <a:pt x="1822" y="8924"/>
                    <a:pt x="4400" y="8924"/>
                  </a:cubicBezTo>
                  <a:cubicBezTo>
                    <a:pt x="6979" y="8924"/>
                    <a:pt x="9338" y="5851"/>
                    <a:pt x="9338" y="3394"/>
                  </a:cubicBezTo>
                  <a:cubicBezTo>
                    <a:pt x="9338" y="937"/>
                    <a:pt x="8559" y="0"/>
                    <a:pt x="5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3863500" y="1853000"/>
              <a:ext cx="460925" cy="1206675"/>
            </a:xfrm>
            <a:custGeom>
              <a:avLst/>
              <a:gdLst/>
              <a:ahLst/>
              <a:cxnLst/>
              <a:rect l="l" t="t" r="r" b="b"/>
              <a:pathLst>
                <a:path w="18437" h="48267" extrusionOk="0">
                  <a:moveTo>
                    <a:pt x="13947" y="1"/>
                  </a:moveTo>
                  <a:cubicBezTo>
                    <a:pt x="13947" y="1"/>
                    <a:pt x="11222" y="13136"/>
                    <a:pt x="9619" y="21231"/>
                  </a:cubicBezTo>
                  <a:cubicBezTo>
                    <a:pt x="8016" y="29327"/>
                    <a:pt x="0" y="37591"/>
                    <a:pt x="0" y="37591"/>
                  </a:cubicBezTo>
                  <a:lnTo>
                    <a:pt x="7535" y="48266"/>
                  </a:lnTo>
                  <a:cubicBezTo>
                    <a:pt x="7375" y="43379"/>
                    <a:pt x="15550" y="24286"/>
                    <a:pt x="16993" y="21537"/>
                  </a:cubicBezTo>
                  <a:cubicBezTo>
                    <a:pt x="18437" y="18787"/>
                    <a:pt x="16993" y="836"/>
                    <a:pt x="16993" y="836"/>
                  </a:cubicBezTo>
                  <a:lnTo>
                    <a:pt x="13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2909100" y="2892775"/>
              <a:ext cx="782250" cy="973775"/>
            </a:xfrm>
            <a:custGeom>
              <a:avLst/>
              <a:gdLst/>
              <a:ahLst/>
              <a:cxnLst/>
              <a:rect l="l" t="t" r="r" b="b"/>
              <a:pathLst>
                <a:path w="31290" h="38951" extrusionOk="0">
                  <a:moveTo>
                    <a:pt x="23888" y="1"/>
                  </a:moveTo>
                  <a:cubicBezTo>
                    <a:pt x="23888" y="1"/>
                    <a:pt x="21164" y="460"/>
                    <a:pt x="16994" y="9929"/>
                  </a:cubicBezTo>
                  <a:cubicBezTo>
                    <a:pt x="12825" y="19399"/>
                    <a:pt x="0" y="37030"/>
                    <a:pt x="0" y="37030"/>
                  </a:cubicBezTo>
                  <a:lnTo>
                    <a:pt x="2086" y="38950"/>
                  </a:lnTo>
                  <a:cubicBezTo>
                    <a:pt x="2086" y="38950"/>
                    <a:pt x="14590" y="29634"/>
                    <a:pt x="16994" y="23983"/>
                  </a:cubicBezTo>
                  <a:cubicBezTo>
                    <a:pt x="19349" y="18450"/>
                    <a:pt x="22317" y="11600"/>
                    <a:pt x="23795" y="11600"/>
                  </a:cubicBezTo>
                  <a:cubicBezTo>
                    <a:pt x="23826" y="11600"/>
                    <a:pt x="23857" y="11603"/>
                    <a:pt x="23888" y="11609"/>
                  </a:cubicBezTo>
                  <a:cubicBezTo>
                    <a:pt x="23913" y="11614"/>
                    <a:pt x="23941" y="11617"/>
                    <a:pt x="23969" y="11617"/>
                  </a:cubicBezTo>
                  <a:cubicBezTo>
                    <a:pt x="25544" y="11617"/>
                    <a:pt x="31290" y="3451"/>
                    <a:pt x="2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3833200" y="2669575"/>
              <a:ext cx="302925" cy="421650"/>
            </a:xfrm>
            <a:custGeom>
              <a:avLst/>
              <a:gdLst/>
              <a:ahLst/>
              <a:cxnLst/>
              <a:rect l="l" t="t" r="r" b="b"/>
              <a:pathLst>
                <a:path w="12117" h="16866" extrusionOk="0">
                  <a:moveTo>
                    <a:pt x="4174" y="1"/>
                  </a:moveTo>
                  <a:lnTo>
                    <a:pt x="1" y="6014"/>
                  </a:lnTo>
                  <a:lnTo>
                    <a:pt x="8384" y="16866"/>
                  </a:lnTo>
                  <a:lnTo>
                    <a:pt x="12116" y="6565"/>
                  </a:lnTo>
                  <a:cubicBezTo>
                    <a:pt x="12116" y="6565"/>
                    <a:pt x="11541" y="1733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3338100" y="2873050"/>
              <a:ext cx="436550" cy="345300"/>
            </a:xfrm>
            <a:custGeom>
              <a:avLst/>
              <a:gdLst/>
              <a:ahLst/>
              <a:cxnLst/>
              <a:rect l="l" t="t" r="r" b="b"/>
              <a:pathLst>
                <a:path w="17462" h="13812" extrusionOk="0">
                  <a:moveTo>
                    <a:pt x="7973" y="0"/>
                  </a:moveTo>
                  <a:cubicBezTo>
                    <a:pt x="7973" y="0"/>
                    <a:pt x="3569" y="371"/>
                    <a:pt x="0" y="8209"/>
                  </a:cubicBezTo>
                  <a:cubicBezTo>
                    <a:pt x="0" y="8209"/>
                    <a:pt x="3926" y="13628"/>
                    <a:pt x="6796" y="13811"/>
                  </a:cubicBezTo>
                  <a:cubicBezTo>
                    <a:pt x="6796" y="13811"/>
                    <a:pt x="17461" y="4695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3643800" y="5124775"/>
              <a:ext cx="196075" cy="344100"/>
            </a:xfrm>
            <a:custGeom>
              <a:avLst/>
              <a:gdLst/>
              <a:ahLst/>
              <a:cxnLst/>
              <a:rect l="l" t="t" r="r" b="b"/>
              <a:pathLst>
                <a:path w="7843" h="13764" extrusionOk="0">
                  <a:moveTo>
                    <a:pt x="3643" y="1"/>
                  </a:moveTo>
                  <a:cubicBezTo>
                    <a:pt x="3643" y="1"/>
                    <a:pt x="1044" y="3641"/>
                    <a:pt x="645" y="4466"/>
                  </a:cubicBezTo>
                  <a:cubicBezTo>
                    <a:pt x="247" y="5290"/>
                    <a:pt x="0" y="11064"/>
                    <a:pt x="743" y="13467"/>
                  </a:cubicBezTo>
                  <a:cubicBezTo>
                    <a:pt x="806" y="13671"/>
                    <a:pt x="910" y="13764"/>
                    <a:pt x="1046" y="13764"/>
                  </a:cubicBezTo>
                  <a:cubicBezTo>
                    <a:pt x="2518" y="13764"/>
                    <a:pt x="7843" y="2891"/>
                    <a:pt x="7843" y="2891"/>
                  </a:cubicBezTo>
                  <a:lnTo>
                    <a:pt x="36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3706375" y="3598825"/>
              <a:ext cx="722225" cy="1608025"/>
            </a:xfrm>
            <a:custGeom>
              <a:avLst/>
              <a:gdLst/>
              <a:ahLst/>
              <a:cxnLst/>
              <a:rect l="l" t="t" r="r" b="b"/>
              <a:pathLst>
                <a:path w="28889" h="64321" extrusionOk="0">
                  <a:moveTo>
                    <a:pt x="11637" y="1"/>
                  </a:moveTo>
                  <a:lnTo>
                    <a:pt x="5826" y="2223"/>
                  </a:lnTo>
                  <a:cubicBezTo>
                    <a:pt x="5826" y="2223"/>
                    <a:pt x="1" y="7554"/>
                    <a:pt x="2115" y="17628"/>
                  </a:cubicBezTo>
                  <a:cubicBezTo>
                    <a:pt x="4228" y="27702"/>
                    <a:pt x="18184" y="38170"/>
                    <a:pt x="16235" y="40306"/>
                  </a:cubicBezTo>
                  <a:cubicBezTo>
                    <a:pt x="12337" y="44578"/>
                    <a:pt x="1140" y="61040"/>
                    <a:pt x="1140" y="61040"/>
                  </a:cubicBezTo>
                  <a:lnTo>
                    <a:pt x="5125" y="64320"/>
                  </a:lnTo>
                  <a:cubicBezTo>
                    <a:pt x="5125" y="64320"/>
                    <a:pt x="28747" y="47390"/>
                    <a:pt x="28818" y="38934"/>
                  </a:cubicBezTo>
                  <a:cubicBezTo>
                    <a:pt x="28889" y="30479"/>
                    <a:pt x="11637" y="1"/>
                    <a:pt x="11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691900" y="4917025"/>
              <a:ext cx="286425" cy="278550"/>
            </a:xfrm>
            <a:custGeom>
              <a:avLst/>
              <a:gdLst/>
              <a:ahLst/>
              <a:cxnLst/>
              <a:rect l="l" t="t" r="r" b="b"/>
              <a:pathLst>
                <a:path w="11457" h="11142" extrusionOk="0">
                  <a:moveTo>
                    <a:pt x="9112" y="1"/>
                  </a:moveTo>
                  <a:cubicBezTo>
                    <a:pt x="9112" y="1"/>
                    <a:pt x="5050" y="2102"/>
                    <a:pt x="4300" y="2661"/>
                  </a:cubicBezTo>
                  <a:cubicBezTo>
                    <a:pt x="3551" y="3221"/>
                    <a:pt x="555" y="8245"/>
                    <a:pt x="61" y="10706"/>
                  </a:cubicBezTo>
                  <a:cubicBezTo>
                    <a:pt x="0" y="11008"/>
                    <a:pt x="127" y="11141"/>
                    <a:pt x="396" y="11141"/>
                  </a:cubicBezTo>
                  <a:cubicBezTo>
                    <a:pt x="2313" y="11141"/>
                    <a:pt x="11456" y="4402"/>
                    <a:pt x="11456" y="4402"/>
                  </a:cubicBezTo>
                  <a:lnTo>
                    <a:pt x="9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919675" y="3675025"/>
              <a:ext cx="983975" cy="1358375"/>
            </a:xfrm>
            <a:custGeom>
              <a:avLst/>
              <a:gdLst/>
              <a:ahLst/>
              <a:cxnLst/>
              <a:rect l="l" t="t" r="r" b="b"/>
              <a:pathLst>
                <a:path w="39359" h="54335" extrusionOk="0">
                  <a:moveTo>
                    <a:pt x="38676" y="1"/>
                  </a:moveTo>
                  <a:lnTo>
                    <a:pt x="21479" y="9968"/>
                  </a:lnTo>
                  <a:cubicBezTo>
                    <a:pt x="21479" y="9968"/>
                    <a:pt x="29015" y="34777"/>
                    <a:pt x="23496" y="36874"/>
                  </a:cubicBezTo>
                  <a:cubicBezTo>
                    <a:pt x="17976" y="38971"/>
                    <a:pt x="1" y="49680"/>
                    <a:pt x="1" y="49680"/>
                  </a:cubicBezTo>
                  <a:lnTo>
                    <a:pt x="1965" y="54334"/>
                  </a:lnTo>
                  <a:cubicBezTo>
                    <a:pt x="1965" y="54334"/>
                    <a:pt x="31102" y="49593"/>
                    <a:pt x="35231" y="42107"/>
                  </a:cubicBezTo>
                  <a:cubicBezTo>
                    <a:pt x="39359" y="34622"/>
                    <a:pt x="38676" y="2"/>
                    <a:pt x="38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396100" y="3504600"/>
              <a:ext cx="585775" cy="784775"/>
            </a:xfrm>
            <a:custGeom>
              <a:avLst/>
              <a:gdLst/>
              <a:ahLst/>
              <a:cxnLst/>
              <a:rect l="l" t="t" r="r" b="b"/>
              <a:pathLst>
                <a:path w="23431" h="31391" extrusionOk="0">
                  <a:moveTo>
                    <a:pt x="12665" y="0"/>
                  </a:moveTo>
                  <a:cubicBezTo>
                    <a:pt x="12665" y="0"/>
                    <a:pt x="1" y="4483"/>
                    <a:pt x="2422" y="16785"/>
                  </a:cubicBezTo>
                  <a:cubicBezTo>
                    <a:pt x="4843" y="29085"/>
                    <a:pt x="8877" y="31391"/>
                    <a:pt x="8877" y="31391"/>
                  </a:cubicBezTo>
                  <a:lnTo>
                    <a:pt x="16139" y="19475"/>
                  </a:lnTo>
                  <a:lnTo>
                    <a:pt x="23430" y="3870"/>
                  </a:lnTo>
                  <a:lnTo>
                    <a:pt x="16139" y="2946"/>
                  </a:lnTo>
                  <a:lnTo>
                    <a:pt x="126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3501450" y="2792775"/>
              <a:ext cx="595150" cy="844250"/>
            </a:xfrm>
            <a:custGeom>
              <a:avLst/>
              <a:gdLst/>
              <a:ahLst/>
              <a:cxnLst/>
              <a:rect l="l" t="t" r="r" b="b"/>
              <a:pathLst>
                <a:path w="23806" h="33770" extrusionOk="0">
                  <a:moveTo>
                    <a:pt x="14482" y="0"/>
                  </a:moveTo>
                  <a:lnTo>
                    <a:pt x="13125" y="1168"/>
                  </a:lnTo>
                  <a:cubicBezTo>
                    <a:pt x="13125" y="1168"/>
                    <a:pt x="16826" y="6628"/>
                    <a:pt x="15177" y="7724"/>
                  </a:cubicBezTo>
                  <a:cubicBezTo>
                    <a:pt x="13619" y="8759"/>
                    <a:pt x="12411" y="9173"/>
                    <a:pt x="11476" y="9173"/>
                  </a:cubicBezTo>
                  <a:cubicBezTo>
                    <a:pt x="7708" y="9173"/>
                    <a:pt x="8355" y="2452"/>
                    <a:pt x="8355" y="2452"/>
                  </a:cubicBezTo>
                  <a:lnTo>
                    <a:pt x="8355" y="2452"/>
                  </a:lnTo>
                  <a:lnTo>
                    <a:pt x="1344" y="3221"/>
                  </a:lnTo>
                  <a:lnTo>
                    <a:pt x="0" y="3665"/>
                  </a:lnTo>
                  <a:lnTo>
                    <a:pt x="2478" y="13286"/>
                  </a:lnTo>
                  <a:lnTo>
                    <a:pt x="5664" y="29765"/>
                  </a:lnTo>
                  <a:cubicBezTo>
                    <a:pt x="5664" y="29765"/>
                    <a:pt x="9612" y="32632"/>
                    <a:pt x="13691" y="33431"/>
                  </a:cubicBezTo>
                  <a:cubicBezTo>
                    <a:pt x="14988" y="33685"/>
                    <a:pt x="16199" y="33770"/>
                    <a:pt x="17238" y="33770"/>
                  </a:cubicBezTo>
                  <a:cubicBezTo>
                    <a:pt x="19315" y="33770"/>
                    <a:pt x="20702" y="33431"/>
                    <a:pt x="20702" y="33431"/>
                  </a:cubicBezTo>
                  <a:cubicBezTo>
                    <a:pt x="22621" y="30490"/>
                    <a:pt x="23805" y="17030"/>
                    <a:pt x="23805" y="17030"/>
                  </a:cubicBezTo>
                  <a:cubicBezTo>
                    <a:pt x="23805" y="5224"/>
                    <a:pt x="14482" y="0"/>
                    <a:pt x="14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3682025" y="2757125"/>
              <a:ext cx="71450" cy="23625"/>
            </a:xfrm>
            <a:custGeom>
              <a:avLst/>
              <a:gdLst/>
              <a:ahLst/>
              <a:cxnLst/>
              <a:rect l="l" t="t" r="r" b="b"/>
              <a:pathLst>
                <a:path w="2858" h="945" extrusionOk="0">
                  <a:moveTo>
                    <a:pt x="2858" y="0"/>
                  </a:moveTo>
                  <a:cubicBezTo>
                    <a:pt x="2155" y="176"/>
                    <a:pt x="1518" y="225"/>
                    <a:pt x="1025" y="225"/>
                  </a:cubicBezTo>
                  <a:cubicBezTo>
                    <a:pt x="396" y="225"/>
                    <a:pt x="0" y="145"/>
                    <a:pt x="0" y="145"/>
                  </a:cubicBezTo>
                  <a:lnTo>
                    <a:pt x="0" y="145"/>
                  </a:lnTo>
                  <a:cubicBezTo>
                    <a:pt x="489" y="412"/>
                    <a:pt x="778" y="945"/>
                    <a:pt x="778" y="945"/>
                  </a:cubicBezTo>
                  <a:cubicBezTo>
                    <a:pt x="778" y="945"/>
                    <a:pt x="778" y="945"/>
                    <a:pt x="778" y="945"/>
                  </a:cubicBezTo>
                  <a:cubicBezTo>
                    <a:pt x="2068" y="767"/>
                    <a:pt x="2857" y="0"/>
                    <a:pt x="2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3511125" y="2638375"/>
              <a:ext cx="79475" cy="44500"/>
            </a:xfrm>
            <a:custGeom>
              <a:avLst/>
              <a:gdLst/>
              <a:ahLst/>
              <a:cxnLst/>
              <a:rect l="l" t="t" r="r" b="b"/>
              <a:pathLst>
                <a:path w="3179" h="1780" extrusionOk="0">
                  <a:moveTo>
                    <a:pt x="1245" y="0"/>
                  </a:moveTo>
                  <a:cubicBezTo>
                    <a:pt x="999" y="0"/>
                    <a:pt x="759" y="98"/>
                    <a:pt x="579" y="383"/>
                  </a:cubicBezTo>
                  <a:cubicBezTo>
                    <a:pt x="0" y="1298"/>
                    <a:pt x="3179" y="1779"/>
                    <a:pt x="3179" y="1779"/>
                  </a:cubicBezTo>
                  <a:lnTo>
                    <a:pt x="2361" y="480"/>
                  </a:lnTo>
                  <a:cubicBezTo>
                    <a:pt x="2361" y="480"/>
                    <a:pt x="1790" y="0"/>
                    <a:pt x="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77475" y="4955850"/>
              <a:ext cx="168900" cy="246200"/>
            </a:xfrm>
            <a:custGeom>
              <a:avLst/>
              <a:gdLst/>
              <a:ahLst/>
              <a:cxnLst/>
              <a:rect l="l" t="t" r="r" b="b"/>
              <a:pathLst>
                <a:path w="6756" h="9848" extrusionOk="0">
                  <a:moveTo>
                    <a:pt x="6755" y="0"/>
                  </a:moveTo>
                  <a:cubicBezTo>
                    <a:pt x="6755" y="0"/>
                    <a:pt x="5028" y="751"/>
                    <a:pt x="4578" y="1202"/>
                  </a:cubicBezTo>
                  <a:cubicBezTo>
                    <a:pt x="4128" y="1652"/>
                    <a:pt x="1" y="8781"/>
                    <a:pt x="526" y="9682"/>
                  </a:cubicBezTo>
                  <a:cubicBezTo>
                    <a:pt x="593" y="9798"/>
                    <a:pt x="720" y="9848"/>
                    <a:pt x="891" y="9848"/>
                  </a:cubicBezTo>
                  <a:cubicBezTo>
                    <a:pt x="2046" y="9848"/>
                    <a:pt x="5191" y="7525"/>
                    <a:pt x="5191" y="7525"/>
                  </a:cubicBezTo>
                  <a:lnTo>
                    <a:pt x="5191" y="7525"/>
                  </a:lnTo>
                  <a:cubicBezTo>
                    <a:pt x="5191" y="7525"/>
                    <a:pt x="5125" y="7538"/>
                    <a:pt x="5024" y="7538"/>
                  </a:cubicBezTo>
                  <a:cubicBezTo>
                    <a:pt x="4396" y="7538"/>
                    <a:pt x="2421" y="7051"/>
                    <a:pt x="6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3639875" y="5191550"/>
              <a:ext cx="104625" cy="284350"/>
            </a:xfrm>
            <a:custGeom>
              <a:avLst/>
              <a:gdLst/>
              <a:ahLst/>
              <a:cxnLst/>
              <a:rect l="l" t="t" r="r" b="b"/>
              <a:pathLst>
                <a:path w="4185" h="11374" extrusionOk="0">
                  <a:moveTo>
                    <a:pt x="1943" y="1"/>
                  </a:moveTo>
                  <a:cubicBezTo>
                    <a:pt x="1943" y="1"/>
                    <a:pt x="717" y="1326"/>
                    <a:pt x="529" y="1934"/>
                  </a:cubicBezTo>
                  <a:cubicBezTo>
                    <a:pt x="339" y="2542"/>
                    <a:pt x="1" y="10774"/>
                    <a:pt x="885" y="11327"/>
                  </a:cubicBezTo>
                  <a:cubicBezTo>
                    <a:pt x="936" y="11358"/>
                    <a:pt x="991" y="11373"/>
                    <a:pt x="1051" y="11373"/>
                  </a:cubicBezTo>
                  <a:cubicBezTo>
                    <a:pt x="2038" y="11373"/>
                    <a:pt x="4185" y="7338"/>
                    <a:pt x="4185" y="7338"/>
                  </a:cubicBezTo>
                  <a:lnTo>
                    <a:pt x="4185" y="7338"/>
                  </a:lnTo>
                  <a:cubicBezTo>
                    <a:pt x="4185" y="7338"/>
                    <a:pt x="3887" y="7570"/>
                    <a:pt x="3505" y="7570"/>
                  </a:cubicBezTo>
                  <a:cubicBezTo>
                    <a:pt x="2695" y="7570"/>
                    <a:pt x="1504" y="6527"/>
                    <a:pt x="1943" y="20"/>
                  </a:cubicBezTo>
                  <a:lnTo>
                    <a:pt x="1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809324" y="1776115"/>
            <a:ext cx="212170" cy="423420"/>
            <a:chOff x="2335460" y="1980454"/>
            <a:chExt cx="318961" cy="613031"/>
          </a:xfrm>
        </p:grpSpPr>
        <p:sp>
          <p:nvSpPr>
            <p:cNvPr id="855" name="Google Shape;855;p39"/>
            <p:cNvSpPr/>
            <p:nvPr/>
          </p:nvSpPr>
          <p:spPr>
            <a:xfrm>
              <a:off x="2405554" y="2338043"/>
              <a:ext cx="178816" cy="255442"/>
            </a:xfrm>
            <a:custGeom>
              <a:avLst/>
              <a:gdLst/>
              <a:ahLst/>
              <a:cxnLst/>
              <a:rect l="l" t="t" r="r" b="b"/>
              <a:pathLst>
                <a:path w="8513" h="12161" extrusionOk="0">
                  <a:moveTo>
                    <a:pt x="3402" y="1"/>
                  </a:moveTo>
                  <a:lnTo>
                    <a:pt x="3402" y="10451"/>
                  </a:lnTo>
                  <a:lnTo>
                    <a:pt x="0" y="10451"/>
                  </a:lnTo>
                  <a:lnTo>
                    <a:pt x="0" y="12161"/>
                  </a:lnTo>
                  <a:lnTo>
                    <a:pt x="8512" y="12161"/>
                  </a:lnTo>
                  <a:lnTo>
                    <a:pt x="8512" y="10451"/>
                  </a:lnTo>
                  <a:lnTo>
                    <a:pt x="5111" y="10451"/>
                  </a:lnTo>
                  <a:lnTo>
                    <a:pt x="5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2494972" y="2338043"/>
              <a:ext cx="89397" cy="255442"/>
            </a:xfrm>
            <a:custGeom>
              <a:avLst/>
              <a:gdLst/>
              <a:ahLst/>
              <a:cxnLst/>
              <a:rect l="l" t="t" r="r" b="b"/>
              <a:pathLst>
                <a:path w="4256" h="12161" extrusionOk="0">
                  <a:moveTo>
                    <a:pt x="0" y="1"/>
                  </a:moveTo>
                  <a:lnTo>
                    <a:pt x="0" y="12161"/>
                  </a:lnTo>
                  <a:lnTo>
                    <a:pt x="4255" y="12161"/>
                  </a:lnTo>
                  <a:lnTo>
                    <a:pt x="4255" y="10451"/>
                  </a:lnTo>
                  <a:lnTo>
                    <a:pt x="854" y="10451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2335502" y="1980475"/>
              <a:ext cx="318919" cy="375527"/>
            </a:xfrm>
            <a:custGeom>
              <a:avLst/>
              <a:gdLst/>
              <a:ahLst/>
              <a:cxnLst/>
              <a:rect l="l" t="t" r="r" b="b"/>
              <a:pathLst>
                <a:path w="15183" h="17878" extrusionOk="0">
                  <a:moveTo>
                    <a:pt x="732" y="1"/>
                  </a:moveTo>
                  <a:lnTo>
                    <a:pt x="2" y="10226"/>
                  </a:lnTo>
                  <a:lnTo>
                    <a:pt x="0" y="10287"/>
                  </a:lnTo>
                  <a:cubicBezTo>
                    <a:pt x="0" y="14473"/>
                    <a:pt x="3406" y="17877"/>
                    <a:pt x="7591" y="17877"/>
                  </a:cubicBezTo>
                  <a:cubicBezTo>
                    <a:pt x="11776" y="17877"/>
                    <a:pt x="15182" y="14471"/>
                    <a:pt x="15182" y="10287"/>
                  </a:cubicBezTo>
                  <a:lnTo>
                    <a:pt x="14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2494972" y="1980475"/>
              <a:ext cx="159449" cy="375548"/>
            </a:xfrm>
            <a:custGeom>
              <a:avLst/>
              <a:gdLst/>
              <a:ahLst/>
              <a:cxnLst/>
              <a:rect l="l" t="t" r="r" b="b"/>
              <a:pathLst>
                <a:path w="7591" h="17879" extrusionOk="0">
                  <a:moveTo>
                    <a:pt x="0" y="1"/>
                  </a:moveTo>
                  <a:lnTo>
                    <a:pt x="0" y="17879"/>
                  </a:lnTo>
                  <a:cubicBezTo>
                    <a:pt x="4186" y="17879"/>
                    <a:pt x="7590" y="14473"/>
                    <a:pt x="7590" y="10287"/>
                  </a:cubicBezTo>
                  <a:lnTo>
                    <a:pt x="68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2335460" y="2118478"/>
              <a:ext cx="318919" cy="237525"/>
            </a:xfrm>
            <a:custGeom>
              <a:avLst/>
              <a:gdLst/>
              <a:ahLst/>
              <a:cxnLst/>
              <a:rect l="l" t="t" r="r" b="b"/>
              <a:pathLst>
                <a:path w="15183" h="11308" extrusionOk="0">
                  <a:moveTo>
                    <a:pt x="13452" y="0"/>
                  </a:moveTo>
                  <a:cubicBezTo>
                    <a:pt x="13255" y="0"/>
                    <a:pt x="13057" y="15"/>
                    <a:pt x="12857" y="44"/>
                  </a:cubicBezTo>
                  <a:cubicBezTo>
                    <a:pt x="11839" y="194"/>
                    <a:pt x="10928" y="699"/>
                    <a:pt x="10046" y="1189"/>
                  </a:cubicBezTo>
                  <a:cubicBezTo>
                    <a:pt x="9013" y="1762"/>
                    <a:pt x="8038" y="2302"/>
                    <a:pt x="6927" y="2302"/>
                  </a:cubicBezTo>
                  <a:lnTo>
                    <a:pt x="101" y="2302"/>
                  </a:lnTo>
                  <a:lnTo>
                    <a:pt x="4" y="3656"/>
                  </a:lnTo>
                  <a:lnTo>
                    <a:pt x="1" y="3717"/>
                  </a:lnTo>
                  <a:cubicBezTo>
                    <a:pt x="1" y="7903"/>
                    <a:pt x="3407" y="11307"/>
                    <a:pt x="7593" y="11307"/>
                  </a:cubicBezTo>
                  <a:cubicBezTo>
                    <a:pt x="11777" y="11307"/>
                    <a:pt x="15183" y="7901"/>
                    <a:pt x="15183" y="3717"/>
                  </a:cubicBezTo>
                  <a:lnTo>
                    <a:pt x="14940" y="292"/>
                  </a:lnTo>
                  <a:cubicBezTo>
                    <a:pt x="14451" y="97"/>
                    <a:pt x="13957" y="0"/>
                    <a:pt x="13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2494972" y="2118457"/>
              <a:ext cx="159449" cy="237567"/>
            </a:xfrm>
            <a:custGeom>
              <a:avLst/>
              <a:gdLst/>
              <a:ahLst/>
              <a:cxnLst/>
              <a:rect l="l" t="t" r="r" b="b"/>
              <a:pathLst>
                <a:path w="7591" h="11310" extrusionOk="0">
                  <a:moveTo>
                    <a:pt x="5861" y="1"/>
                  </a:moveTo>
                  <a:cubicBezTo>
                    <a:pt x="5664" y="1"/>
                    <a:pt x="5466" y="16"/>
                    <a:pt x="5266" y="45"/>
                  </a:cubicBezTo>
                  <a:cubicBezTo>
                    <a:pt x="4247" y="195"/>
                    <a:pt x="3335" y="700"/>
                    <a:pt x="2454" y="1190"/>
                  </a:cubicBezTo>
                  <a:cubicBezTo>
                    <a:pt x="1632" y="1645"/>
                    <a:pt x="847" y="2080"/>
                    <a:pt x="0" y="2241"/>
                  </a:cubicBezTo>
                  <a:lnTo>
                    <a:pt x="0" y="11310"/>
                  </a:lnTo>
                  <a:cubicBezTo>
                    <a:pt x="4186" y="11310"/>
                    <a:pt x="7590" y="7904"/>
                    <a:pt x="7590" y="3719"/>
                  </a:cubicBezTo>
                  <a:lnTo>
                    <a:pt x="7347" y="293"/>
                  </a:lnTo>
                  <a:cubicBezTo>
                    <a:pt x="6859" y="98"/>
                    <a:pt x="6365" y="1"/>
                    <a:pt x="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2465460" y="2027694"/>
              <a:ext cx="51042" cy="51021"/>
            </a:xfrm>
            <a:custGeom>
              <a:avLst/>
              <a:gdLst/>
              <a:ahLst/>
              <a:cxnLst/>
              <a:rect l="l" t="t" r="r" b="b"/>
              <a:pathLst>
                <a:path w="2430" h="2429" extrusionOk="0">
                  <a:moveTo>
                    <a:pt x="1220" y="1"/>
                  </a:moveTo>
                  <a:lnTo>
                    <a:pt x="1" y="1220"/>
                  </a:lnTo>
                  <a:lnTo>
                    <a:pt x="1209" y="2428"/>
                  </a:lnTo>
                  <a:lnTo>
                    <a:pt x="2430" y="1210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2516481" y="1980454"/>
              <a:ext cx="72635" cy="47240"/>
            </a:xfrm>
            <a:custGeom>
              <a:avLst/>
              <a:gdLst/>
              <a:ahLst/>
              <a:cxnLst/>
              <a:rect l="l" t="t" r="r" b="b"/>
              <a:pathLst>
                <a:path w="3458" h="2249" extrusionOk="0">
                  <a:moveTo>
                    <a:pt x="3458" y="0"/>
                  </a:moveTo>
                  <a:lnTo>
                    <a:pt x="1040" y="2"/>
                  </a:lnTo>
                  <a:lnTo>
                    <a:pt x="1" y="1040"/>
                  </a:lnTo>
                  <a:lnTo>
                    <a:pt x="1210" y="2248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1955576" y="1814391"/>
            <a:ext cx="162288" cy="423406"/>
            <a:chOff x="4077258" y="496073"/>
            <a:chExt cx="234962" cy="613010"/>
          </a:xfrm>
        </p:grpSpPr>
        <p:sp>
          <p:nvSpPr>
            <p:cNvPr id="876" name="Google Shape;876;p39"/>
            <p:cNvSpPr/>
            <p:nvPr/>
          </p:nvSpPr>
          <p:spPr>
            <a:xfrm>
              <a:off x="4077258" y="496073"/>
              <a:ext cx="234941" cy="613010"/>
            </a:xfrm>
            <a:custGeom>
              <a:avLst/>
              <a:gdLst/>
              <a:ahLst/>
              <a:cxnLst/>
              <a:rect l="l" t="t" r="r" b="b"/>
              <a:pathLst>
                <a:path w="11185" h="29184" extrusionOk="0">
                  <a:moveTo>
                    <a:pt x="2863" y="0"/>
                  </a:moveTo>
                  <a:lnTo>
                    <a:pt x="1973" y="10011"/>
                  </a:lnTo>
                  <a:cubicBezTo>
                    <a:pt x="1417" y="10744"/>
                    <a:pt x="1" y="12749"/>
                    <a:pt x="1" y="14194"/>
                  </a:cubicBezTo>
                  <a:lnTo>
                    <a:pt x="1" y="29183"/>
                  </a:lnTo>
                  <a:lnTo>
                    <a:pt x="11184" y="29183"/>
                  </a:lnTo>
                  <a:lnTo>
                    <a:pt x="11184" y="14194"/>
                  </a:lnTo>
                  <a:cubicBezTo>
                    <a:pt x="11184" y="12749"/>
                    <a:pt x="9768" y="10743"/>
                    <a:pt x="9212" y="10011"/>
                  </a:cubicBezTo>
                  <a:lnTo>
                    <a:pt x="9213" y="10011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194760" y="496073"/>
              <a:ext cx="117460" cy="613010"/>
            </a:xfrm>
            <a:custGeom>
              <a:avLst/>
              <a:gdLst/>
              <a:ahLst/>
              <a:cxnLst/>
              <a:rect l="l" t="t" r="r" b="b"/>
              <a:pathLst>
                <a:path w="5592" h="29184" extrusionOk="0">
                  <a:moveTo>
                    <a:pt x="0" y="0"/>
                  </a:moveTo>
                  <a:lnTo>
                    <a:pt x="0" y="29183"/>
                  </a:lnTo>
                  <a:lnTo>
                    <a:pt x="5592" y="29183"/>
                  </a:lnTo>
                  <a:lnTo>
                    <a:pt x="5592" y="14194"/>
                  </a:lnTo>
                  <a:cubicBezTo>
                    <a:pt x="5592" y="12749"/>
                    <a:pt x="4176" y="10743"/>
                    <a:pt x="3619" y="10011"/>
                  </a:cubicBezTo>
                  <a:lnTo>
                    <a:pt x="2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077258" y="808018"/>
              <a:ext cx="234962" cy="204064"/>
            </a:xfrm>
            <a:custGeom>
              <a:avLst/>
              <a:gdLst/>
              <a:ahLst/>
              <a:cxnLst/>
              <a:rect l="l" t="t" r="r" b="b"/>
              <a:pathLst>
                <a:path w="11186" h="9715" extrusionOk="0">
                  <a:moveTo>
                    <a:pt x="1" y="1"/>
                  </a:moveTo>
                  <a:lnTo>
                    <a:pt x="1" y="9714"/>
                  </a:lnTo>
                  <a:lnTo>
                    <a:pt x="11186" y="9714"/>
                  </a:lnTo>
                  <a:lnTo>
                    <a:pt x="11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194760" y="808018"/>
              <a:ext cx="117460" cy="204064"/>
            </a:xfrm>
            <a:custGeom>
              <a:avLst/>
              <a:gdLst/>
              <a:ahLst/>
              <a:cxnLst/>
              <a:rect l="l" t="t" r="r" b="b"/>
              <a:pathLst>
                <a:path w="5592" h="9715" extrusionOk="0">
                  <a:moveTo>
                    <a:pt x="0" y="1"/>
                  </a:moveTo>
                  <a:lnTo>
                    <a:pt x="0" y="9714"/>
                  </a:lnTo>
                  <a:lnTo>
                    <a:pt x="5592" y="9714"/>
                  </a:lnTo>
                  <a:lnTo>
                    <a:pt x="5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137395" y="892080"/>
              <a:ext cx="114708" cy="35940"/>
            </a:xfrm>
            <a:custGeom>
              <a:avLst/>
              <a:gdLst/>
              <a:ahLst/>
              <a:cxnLst/>
              <a:rect l="l" t="t" r="r" b="b"/>
              <a:pathLst>
                <a:path w="5461" h="1711" extrusionOk="0">
                  <a:moveTo>
                    <a:pt x="0" y="0"/>
                  </a:moveTo>
                  <a:lnTo>
                    <a:pt x="0" y="1711"/>
                  </a:lnTo>
                  <a:lnTo>
                    <a:pt x="5460" y="1711"/>
                  </a:lnTo>
                  <a:lnTo>
                    <a:pt x="5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194760" y="892080"/>
              <a:ext cx="57344" cy="35940"/>
            </a:xfrm>
            <a:custGeom>
              <a:avLst/>
              <a:gdLst/>
              <a:ahLst/>
              <a:cxnLst/>
              <a:rect l="l" t="t" r="r" b="b"/>
              <a:pathLst>
                <a:path w="2730" h="1711" extrusionOk="0">
                  <a:moveTo>
                    <a:pt x="0" y="0"/>
                  </a:moveTo>
                  <a:lnTo>
                    <a:pt x="0" y="1711"/>
                  </a:lnTo>
                  <a:lnTo>
                    <a:pt x="2729" y="1711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120486" y="496073"/>
              <a:ext cx="148505" cy="63876"/>
            </a:xfrm>
            <a:custGeom>
              <a:avLst/>
              <a:gdLst/>
              <a:ahLst/>
              <a:cxnLst/>
              <a:rect l="l" t="t" r="r" b="b"/>
              <a:pathLst>
                <a:path w="7070" h="3041" extrusionOk="0">
                  <a:moveTo>
                    <a:pt x="495" y="0"/>
                  </a:moveTo>
                  <a:lnTo>
                    <a:pt x="1" y="3041"/>
                  </a:lnTo>
                  <a:lnTo>
                    <a:pt x="7070" y="3041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194760" y="496073"/>
              <a:ext cx="74211" cy="63876"/>
            </a:xfrm>
            <a:custGeom>
              <a:avLst/>
              <a:gdLst/>
              <a:ahLst/>
              <a:cxnLst/>
              <a:rect l="l" t="t" r="r" b="b"/>
              <a:pathLst>
                <a:path w="3533" h="3041" extrusionOk="0">
                  <a:moveTo>
                    <a:pt x="0" y="0"/>
                  </a:moveTo>
                  <a:lnTo>
                    <a:pt x="0" y="3041"/>
                  </a:lnTo>
                  <a:lnTo>
                    <a:pt x="3532" y="3041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5BBC114-7C66-4D60-AD65-70DB734C9278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24</a:t>
            </a:r>
          </a:p>
        </p:txBody>
      </p:sp>
      <p:sp>
        <p:nvSpPr>
          <p:cNvPr id="833" name="Google Shape;833;p39"/>
          <p:cNvSpPr txBox="1">
            <a:spLocks noGrp="1"/>
          </p:cNvSpPr>
          <p:nvPr>
            <p:ph type="subTitle" idx="4294967295"/>
          </p:nvPr>
        </p:nvSpPr>
        <p:spPr>
          <a:xfrm>
            <a:off x="4286666" y="3130550"/>
            <a:ext cx="3265624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SzPts val="1400"/>
            </a:pPr>
            <a:r>
              <a:rPr lang="en-US" sz="1400" dirty="0"/>
              <a:t>Learn some good dev practices</a:t>
            </a:r>
          </a:p>
          <a:p>
            <a:pPr indent="-317500">
              <a:buSzPts val="1400"/>
            </a:pPr>
            <a:r>
              <a:rPr lang="en-US" sz="1400" dirty="0"/>
              <a:t>Get familiar with Android</a:t>
            </a:r>
          </a:p>
          <a:p>
            <a:pPr indent="-317500">
              <a:buSzPts val="1400"/>
            </a:pPr>
            <a:r>
              <a:rPr lang="en-US" sz="1400" dirty="0"/>
              <a:t>Get in touch with third parties</a:t>
            </a:r>
          </a:p>
          <a:p>
            <a:pPr marL="139700" indent="0">
              <a:buSzPts val="1400"/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278;p30">
            <a:extLst>
              <a:ext uri="{FF2B5EF4-FFF2-40B4-BE49-F238E27FC236}">
                <a16:creationId xmlns:a16="http://schemas.microsoft.com/office/drawing/2014/main" id="{8E5F0CD8-64FD-4D49-A6F7-1F014671BC75}"/>
              </a:ext>
            </a:extLst>
          </p:cNvPr>
          <p:cNvSpPr/>
          <p:nvPr/>
        </p:nvSpPr>
        <p:spPr>
          <a:xfrm rot="10800000" flipH="1">
            <a:off x="-1969733" y="700689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353;p51">
            <a:extLst>
              <a:ext uri="{FF2B5EF4-FFF2-40B4-BE49-F238E27FC236}">
                <a16:creationId xmlns:a16="http://schemas.microsoft.com/office/drawing/2014/main" id="{2C7FCBB8-9579-46F0-A570-5293EB0726E7}"/>
              </a:ext>
            </a:extLst>
          </p:cNvPr>
          <p:cNvSpPr/>
          <p:nvPr/>
        </p:nvSpPr>
        <p:spPr>
          <a:xfrm rot="-4254030">
            <a:off x="6172678" y="1531765"/>
            <a:ext cx="4385703" cy="2735710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55"/>
          <p:cNvSpPr txBox="1">
            <a:spLocks noGrp="1"/>
          </p:cNvSpPr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53" name="Google Shape;1453;p55"/>
          <p:cNvSpPr txBox="1">
            <a:spLocks noGrp="1"/>
          </p:cNvSpPr>
          <p:nvPr>
            <p:ph type="subTitle" idx="1"/>
          </p:nvPr>
        </p:nvSpPr>
        <p:spPr>
          <a:xfrm>
            <a:off x="2669580" y="1974443"/>
            <a:ext cx="38043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clara.gros@student-cs.fr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babacar.toure@student-cs.fr</a:t>
            </a:r>
            <a:endParaRPr dirty="0"/>
          </a:p>
        </p:txBody>
      </p:sp>
      <p:sp>
        <p:nvSpPr>
          <p:cNvPr id="1454" name="Google Shape;1454;p55"/>
          <p:cNvSpPr txBox="1"/>
          <p:nvPr/>
        </p:nvSpPr>
        <p:spPr>
          <a:xfrm>
            <a:off x="3072000" y="4355975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attribution.</a:t>
            </a:r>
            <a:endParaRPr sz="1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1364;p51">
            <a:extLst>
              <a:ext uri="{FF2B5EF4-FFF2-40B4-BE49-F238E27FC236}">
                <a16:creationId xmlns:a16="http://schemas.microsoft.com/office/drawing/2014/main" id="{5CA85B74-3E96-4DC4-A15B-F3952B2E3D14}"/>
              </a:ext>
            </a:extLst>
          </p:cNvPr>
          <p:cNvGrpSpPr/>
          <p:nvPr/>
        </p:nvGrpSpPr>
        <p:grpSpPr>
          <a:xfrm>
            <a:off x="6271165" y="1060842"/>
            <a:ext cx="3540893" cy="3930732"/>
            <a:chOff x="6271165" y="1060842"/>
            <a:chExt cx="3540893" cy="3930732"/>
          </a:xfrm>
        </p:grpSpPr>
        <p:grpSp>
          <p:nvGrpSpPr>
            <p:cNvPr id="100" name="Google Shape;1365;p51">
              <a:extLst>
                <a:ext uri="{FF2B5EF4-FFF2-40B4-BE49-F238E27FC236}">
                  <a16:creationId xmlns:a16="http://schemas.microsoft.com/office/drawing/2014/main" id="{A8175F2A-572A-4815-8729-5D9EC41FA744}"/>
                </a:ext>
              </a:extLst>
            </p:cNvPr>
            <p:cNvGrpSpPr/>
            <p:nvPr/>
          </p:nvGrpSpPr>
          <p:grpSpPr>
            <a:xfrm>
              <a:off x="6271165" y="2214577"/>
              <a:ext cx="730084" cy="597906"/>
              <a:chOff x="1968731" y="3237855"/>
              <a:chExt cx="911124" cy="746170"/>
            </a:xfrm>
          </p:grpSpPr>
          <p:sp>
            <p:nvSpPr>
              <p:cNvPr id="111" name="Google Shape;1366;p51">
                <a:extLst>
                  <a:ext uri="{FF2B5EF4-FFF2-40B4-BE49-F238E27FC236}">
                    <a16:creationId xmlns:a16="http://schemas.microsoft.com/office/drawing/2014/main" id="{DCF130A6-BD58-40EA-86E5-74EB56AEE75F}"/>
                  </a:ext>
                </a:extLst>
              </p:cNvPr>
              <p:cNvSpPr/>
              <p:nvPr/>
            </p:nvSpPr>
            <p:spPr>
              <a:xfrm>
                <a:off x="2054462" y="3804260"/>
                <a:ext cx="739602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23690" h="5758" extrusionOk="0">
                    <a:moveTo>
                      <a:pt x="1" y="1"/>
                    </a:moveTo>
                    <a:lnTo>
                      <a:pt x="1" y="5758"/>
                    </a:lnTo>
                    <a:lnTo>
                      <a:pt x="23689" y="5758"/>
                    </a:lnTo>
                    <a:lnTo>
                      <a:pt x="23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67;p51">
                <a:extLst>
                  <a:ext uri="{FF2B5EF4-FFF2-40B4-BE49-F238E27FC236}">
                    <a16:creationId xmlns:a16="http://schemas.microsoft.com/office/drawing/2014/main" id="{5085F451-5CA5-437B-82A6-33A4B72C3C54}"/>
                  </a:ext>
                </a:extLst>
              </p:cNvPr>
              <p:cNvSpPr/>
              <p:nvPr/>
            </p:nvSpPr>
            <p:spPr>
              <a:xfrm>
                <a:off x="2424268" y="3804260"/>
                <a:ext cx="369801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5758" extrusionOk="0">
                    <a:moveTo>
                      <a:pt x="0" y="1"/>
                    </a:moveTo>
                    <a:lnTo>
                      <a:pt x="0" y="5758"/>
                    </a:lnTo>
                    <a:lnTo>
                      <a:pt x="11844" y="5758"/>
                    </a:lnTo>
                    <a:lnTo>
                      <a:pt x="118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68;p51">
                <a:extLst>
                  <a:ext uri="{FF2B5EF4-FFF2-40B4-BE49-F238E27FC236}">
                    <a16:creationId xmlns:a16="http://schemas.microsoft.com/office/drawing/2014/main" id="{EC285EF9-1360-4201-84FE-CFF088CB66C5}"/>
                  </a:ext>
                </a:extLst>
              </p:cNvPr>
              <p:cNvSpPr/>
              <p:nvPr/>
            </p:nvSpPr>
            <p:spPr>
              <a:xfrm>
                <a:off x="2055930" y="3237855"/>
                <a:ext cx="736730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16302" extrusionOk="0">
                    <a:moveTo>
                      <a:pt x="11798" y="0"/>
                    </a:moveTo>
                    <a:cubicBezTo>
                      <a:pt x="5293" y="0"/>
                      <a:pt x="0" y="5293"/>
                      <a:pt x="0" y="11798"/>
                    </a:cubicBezTo>
                    <a:lnTo>
                      <a:pt x="0" y="16301"/>
                    </a:lnTo>
                    <a:lnTo>
                      <a:pt x="23597" y="16301"/>
                    </a:lnTo>
                    <a:lnTo>
                      <a:pt x="23597" y="11798"/>
                    </a:lnTo>
                    <a:cubicBezTo>
                      <a:pt x="23597" y="5293"/>
                      <a:pt x="18304" y="0"/>
                      <a:pt x="1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69;p51">
                <a:extLst>
                  <a:ext uri="{FF2B5EF4-FFF2-40B4-BE49-F238E27FC236}">
                    <a16:creationId xmlns:a16="http://schemas.microsoft.com/office/drawing/2014/main" id="{9517FB2D-3E0B-4EE6-BC81-2894670872E0}"/>
                  </a:ext>
                </a:extLst>
              </p:cNvPr>
              <p:cNvSpPr/>
              <p:nvPr/>
            </p:nvSpPr>
            <p:spPr>
              <a:xfrm>
                <a:off x="2424268" y="3237855"/>
                <a:ext cx="368396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6302" extrusionOk="0">
                    <a:moveTo>
                      <a:pt x="0" y="0"/>
                    </a:moveTo>
                    <a:lnTo>
                      <a:pt x="0" y="16301"/>
                    </a:lnTo>
                    <a:lnTo>
                      <a:pt x="11799" y="16301"/>
                    </a:lnTo>
                    <a:lnTo>
                      <a:pt x="11799" y="11798"/>
                    </a:lnTo>
                    <a:cubicBezTo>
                      <a:pt x="11799" y="5293"/>
                      <a:pt x="6506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70;p51">
                <a:extLst>
                  <a:ext uri="{FF2B5EF4-FFF2-40B4-BE49-F238E27FC236}">
                    <a16:creationId xmlns:a16="http://schemas.microsoft.com/office/drawing/2014/main" id="{BE968A6E-72CA-4B00-A5C5-8928AAD84D19}"/>
                  </a:ext>
                </a:extLst>
              </p:cNvPr>
              <p:cNvSpPr/>
              <p:nvPr/>
            </p:nvSpPr>
            <p:spPr>
              <a:xfrm>
                <a:off x="1968731" y="3594768"/>
                <a:ext cx="911124" cy="246419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7893" extrusionOk="0">
                    <a:moveTo>
                      <a:pt x="3945" y="0"/>
                    </a:moveTo>
                    <a:cubicBezTo>
                      <a:pt x="1770" y="0"/>
                      <a:pt x="0" y="1770"/>
                      <a:pt x="0" y="3947"/>
                    </a:cubicBezTo>
                    <a:cubicBezTo>
                      <a:pt x="0" y="6123"/>
                      <a:pt x="1770" y="7892"/>
                      <a:pt x="3945" y="7892"/>
                    </a:cubicBezTo>
                    <a:lnTo>
                      <a:pt x="25237" y="7892"/>
                    </a:lnTo>
                    <a:cubicBezTo>
                      <a:pt x="27414" y="7892"/>
                      <a:pt x="29183" y="6123"/>
                      <a:pt x="29183" y="3947"/>
                    </a:cubicBezTo>
                    <a:cubicBezTo>
                      <a:pt x="29183" y="1770"/>
                      <a:pt x="27414" y="0"/>
                      <a:pt x="25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71;p51">
                <a:extLst>
                  <a:ext uri="{FF2B5EF4-FFF2-40B4-BE49-F238E27FC236}">
                    <a16:creationId xmlns:a16="http://schemas.microsoft.com/office/drawing/2014/main" id="{3C58A73C-AE24-4BAA-977C-AA021E121216}"/>
                  </a:ext>
                </a:extLst>
              </p:cNvPr>
              <p:cNvSpPr/>
              <p:nvPr/>
            </p:nvSpPr>
            <p:spPr>
              <a:xfrm>
                <a:off x="2253430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72;p51">
                <a:extLst>
                  <a:ext uri="{FF2B5EF4-FFF2-40B4-BE49-F238E27FC236}">
                    <a16:creationId xmlns:a16="http://schemas.microsoft.com/office/drawing/2014/main" id="{B1733BA7-44C1-470C-9DD8-0390BA1AAE09}"/>
                  </a:ext>
                </a:extLst>
              </p:cNvPr>
              <p:cNvSpPr/>
              <p:nvPr/>
            </p:nvSpPr>
            <p:spPr>
              <a:xfrm>
                <a:off x="2541719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73;p51">
                <a:extLst>
                  <a:ext uri="{FF2B5EF4-FFF2-40B4-BE49-F238E27FC236}">
                    <a16:creationId xmlns:a16="http://schemas.microsoft.com/office/drawing/2014/main" id="{8285D70E-0CDD-4C38-ADA4-C7267A4580F7}"/>
                  </a:ext>
                </a:extLst>
              </p:cNvPr>
              <p:cNvSpPr/>
              <p:nvPr/>
            </p:nvSpPr>
            <p:spPr>
              <a:xfrm>
                <a:off x="2397543" y="3334480"/>
                <a:ext cx="53449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1" extrusionOk="0">
                    <a:moveTo>
                      <a:pt x="1" y="1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74;p51">
                <a:extLst>
                  <a:ext uri="{FF2B5EF4-FFF2-40B4-BE49-F238E27FC236}">
                    <a16:creationId xmlns:a16="http://schemas.microsoft.com/office/drawing/2014/main" id="{C41EC976-A951-4B28-ABE5-058AB1F7084E}"/>
                  </a:ext>
                </a:extLst>
              </p:cNvPr>
              <p:cNvSpPr/>
              <p:nvPr/>
            </p:nvSpPr>
            <p:spPr>
              <a:xfrm>
                <a:off x="2424268" y="3334480"/>
                <a:ext cx="26724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11" extrusionOk="0">
                    <a:moveTo>
                      <a:pt x="0" y="1"/>
                    </a:moveTo>
                    <a:lnTo>
                      <a:pt x="0" y="1711"/>
                    </a:lnTo>
                    <a:lnTo>
                      <a:pt x="855" y="171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75;p51">
                <a:extLst>
                  <a:ext uri="{FF2B5EF4-FFF2-40B4-BE49-F238E27FC236}">
                    <a16:creationId xmlns:a16="http://schemas.microsoft.com/office/drawing/2014/main" id="{8AA21A70-975A-4EB2-B4C6-D6D41182927F}"/>
                  </a:ext>
                </a:extLst>
              </p:cNvPr>
              <p:cNvSpPr/>
              <p:nvPr/>
            </p:nvSpPr>
            <p:spPr>
              <a:xfrm>
                <a:off x="2576124" y="3594581"/>
                <a:ext cx="113922" cy="189849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6081" extrusionOk="0">
                    <a:moveTo>
                      <a:pt x="0" y="1"/>
                    </a:moveTo>
                    <a:lnTo>
                      <a:pt x="0" y="4256"/>
                    </a:lnTo>
                    <a:cubicBezTo>
                      <a:pt x="0" y="5263"/>
                      <a:pt x="816" y="6081"/>
                      <a:pt x="1825" y="6081"/>
                    </a:cubicBezTo>
                    <a:lnTo>
                      <a:pt x="1825" y="6079"/>
                    </a:lnTo>
                    <a:cubicBezTo>
                      <a:pt x="2832" y="6079"/>
                      <a:pt x="3648" y="5263"/>
                      <a:pt x="3648" y="4256"/>
                    </a:cubicBez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76;p51">
                <a:extLst>
                  <a:ext uri="{FF2B5EF4-FFF2-40B4-BE49-F238E27FC236}">
                    <a16:creationId xmlns:a16="http://schemas.microsoft.com/office/drawing/2014/main" id="{B23E50A0-5F4E-40AC-B4B4-D3C1B1276409}"/>
                  </a:ext>
                </a:extLst>
              </p:cNvPr>
              <p:cNvSpPr/>
              <p:nvPr/>
            </p:nvSpPr>
            <p:spPr>
              <a:xfrm>
                <a:off x="2126925" y="3651497"/>
                <a:ext cx="158161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4258" extrusionOk="0">
                    <a:moveTo>
                      <a:pt x="2979" y="1"/>
                    </a:moveTo>
                    <a:lnTo>
                      <a:pt x="0" y="4258"/>
                    </a:lnTo>
                    <a:lnTo>
                      <a:pt x="2087" y="4258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77;p51">
                <a:extLst>
                  <a:ext uri="{FF2B5EF4-FFF2-40B4-BE49-F238E27FC236}">
                    <a16:creationId xmlns:a16="http://schemas.microsoft.com/office/drawing/2014/main" id="{2AA085BB-E98A-4DF4-BAA2-4154D0B0166C}"/>
                  </a:ext>
                </a:extLst>
              </p:cNvPr>
              <p:cNvSpPr/>
              <p:nvPr/>
            </p:nvSpPr>
            <p:spPr>
              <a:xfrm>
                <a:off x="2345187" y="3651497"/>
                <a:ext cx="158192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4258" extrusionOk="0">
                    <a:moveTo>
                      <a:pt x="2979" y="1"/>
                    </a:moveTo>
                    <a:lnTo>
                      <a:pt x="1" y="4258"/>
                    </a:lnTo>
                    <a:lnTo>
                      <a:pt x="2088" y="4258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78;p51">
                <a:extLst>
                  <a:ext uri="{FF2B5EF4-FFF2-40B4-BE49-F238E27FC236}">
                    <a16:creationId xmlns:a16="http://schemas.microsoft.com/office/drawing/2014/main" id="{EB607345-79B3-40B9-BADC-186E04684FAE}"/>
                  </a:ext>
                </a:extLst>
              </p:cNvPr>
              <p:cNvSpPr/>
              <p:nvPr/>
            </p:nvSpPr>
            <p:spPr>
              <a:xfrm>
                <a:off x="2424268" y="3651497"/>
                <a:ext cx="79111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620" extrusionOk="0">
                    <a:moveTo>
                      <a:pt x="446" y="1"/>
                    </a:moveTo>
                    <a:lnTo>
                      <a:pt x="0" y="639"/>
                    </a:lnTo>
                    <a:lnTo>
                      <a:pt x="0" y="3620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79;p51">
                <a:extLst>
                  <a:ext uri="{FF2B5EF4-FFF2-40B4-BE49-F238E27FC236}">
                    <a16:creationId xmlns:a16="http://schemas.microsoft.com/office/drawing/2014/main" id="{59C4E151-8D26-4C2D-A28E-CE119988BB1E}"/>
                  </a:ext>
                </a:extLst>
              </p:cNvPr>
              <p:cNvSpPr/>
              <p:nvPr/>
            </p:nvSpPr>
            <p:spPr>
              <a:xfrm>
                <a:off x="2633070" y="3594581"/>
                <a:ext cx="56976" cy="189818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080" extrusionOk="0">
                    <a:moveTo>
                      <a:pt x="1" y="1"/>
                    </a:moveTo>
                    <a:lnTo>
                      <a:pt x="1" y="6079"/>
                    </a:lnTo>
                    <a:cubicBezTo>
                      <a:pt x="1008" y="6079"/>
                      <a:pt x="1824" y="5263"/>
                      <a:pt x="1824" y="4256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380;p51">
              <a:extLst>
                <a:ext uri="{FF2B5EF4-FFF2-40B4-BE49-F238E27FC236}">
                  <a16:creationId xmlns:a16="http://schemas.microsoft.com/office/drawing/2014/main" id="{28FC86DB-E1A2-4AB7-B778-5E4275B94A02}"/>
                </a:ext>
              </a:extLst>
            </p:cNvPr>
            <p:cNvGrpSpPr/>
            <p:nvPr/>
          </p:nvGrpSpPr>
          <p:grpSpPr>
            <a:xfrm rot="-358812">
              <a:off x="6451047" y="1216708"/>
              <a:ext cx="3181144" cy="3619000"/>
              <a:chOff x="8890095" y="3665125"/>
              <a:chExt cx="2909806" cy="3310314"/>
            </a:xfrm>
          </p:grpSpPr>
          <p:sp>
            <p:nvSpPr>
              <p:cNvPr id="102" name="Google Shape;1381;p51">
                <a:extLst>
                  <a:ext uri="{FF2B5EF4-FFF2-40B4-BE49-F238E27FC236}">
                    <a16:creationId xmlns:a16="http://schemas.microsoft.com/office/drawing/2014/main" id="{47517497-4195-4B69-A3F8-66B59C15B04B}"/>
                  </a:ext>
                </a:extLst>
              </p:cNvPr>
              <p:cNvSpPr/>
              <p:nvPr/>
            </p:nvSpPr>
            <p:spPr>
              <a:xfrm>
                <a:off x="9441440" y="4001047"/>
                <a:ext cx="2358461" cy="2974393"/>
              </a:xfrm>
              <a:custGeom>
                <a:avLst/>
                <a:gdLst/>
                <a:ahLst/>
                <a:cxnLst/>
                <a:rect l="l" t="t" r="r" b="b"/>
                <a:pathLst>
                  <a:path w="110389" h="139218" extrusionOk="0">
                    <a:moveTo>
                      <a:pt x="109392" y="20761"/>
                    </a:moveTo>
                    <a:cubicBezTo>
                      <a:pt x="110388" y="17897"/>
                      <a:pt x="107327" y="15198"/>
                      <a:pt x="105713" y="13621"/>
                    </a:cubicBezTo>
                    <a:cubicBezTo>
                      <a:pt x="103468" y="11426"/>
                      <a:pt x="102131" y="11015"/>
                      <a:pt x="102131" y="11015"/>
                    </a:cubicBezTo>
                    <a:lnTo>
                      <a:pt x="49447" y="767"/>
                    </a:lnTo>
                    <a:cubicBezTo>
                      <a:pt x="45536" y="0"/>
                      <a:pt x="41263" y="2461"/>
                      <a:pt x="39913" y="6257"/>
                    </a:cubicBezTo>
                    <a:lnTo>
                      <a:pt x="942" y="116582"/>
                    </a:lnTo>
                    <a:cubicBezTo>
                      <a:pt x="0" y="118474"/>
                      <a:pt x="1441" y="126254"/>
                      <a:pt x="4334" y="127566"/>
                    </a:cubicBezTo>
                    <a:lnTo>
                      <a:pt x="59897" y="138451"/>
                    </a:lnTo>
                    <a:cubicBezTo>
                      <a:pt x="63808" y="139217"/>
                      <a:pt x="68081" y="136757"/>
                      <a:pt x="69431" y="132961"/>
                    </a:cubicBezTo>
                    <a:cubicBezTo>
                      <a:pt x="69431" y="132961"/>
                      <a:pt x="104779" y="34029"/>
                      <a:pt x="109392" y="207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82;p51">
                <a:extLst>
                  <a:ext uri="{FF2B5EF4-FFF2-40B4-BE49-F238E27FC236}">
                    <a16:creationId xmlns:a16="http://schemas.microsoft.com/office/drawing/2014/main" id="{5906417A-0DDB-45FC-A5AE-936BD0103DC6}"/>
                  </a:ext>
                </a:extLst>
              </p:cNvPr>
              <p:cNvSpPr/>
              <p:nvPr/>
            </p:nvSpPr>
            <p:spPr>
              <a:xfrm>
                <a:off x="9434902" y="3993869"/>
                <a:ext cx="2273706" cy="2875344"/>
              </a:xfrm>
              <a:custGeom>
                <a:avLst/>
                <a:gdLst/>
                <a:ahLst/>
                <a:cxnLst/>
                <a:rect l="l" t="t" r="r" b="b"/>
                <a:pathLst>
                  <a:path w="106422" h="134582" extrusionOk="0">
                    <a:moveTo>
                      <a:pt x="105169" y="18473"/>
                    </a:moveTo>
                    <a:cubicBezTo>
                      <a:pt x="106422" y="14952"/>
                      <a:pt x="104493" y="11516"/>
                      <a:pt x="100867" y="10806"/>
                    </a:cubicBezTo>
                    <a:lnTo>
                      <a:pt x="49341" y="711"/>
                    </a:lnTo>
                    <a:cubicBezTo>
                      <a:pt x="45715" y="0"/>
                      <a:pt x="41752" y="2281"/>
                      <a:pt x="40500" y="5803"/>
                    </a:cubicBezTo>
                    <a:lnTo>
                      <a:pt x="1253" y="116110"/>
                    </a:lnTo>
                    <a:cubicBezTo>
                      <a:pt x="0" y="119630"/>
                      <a:pt x="1929" y="123065"/>
                      <a:pt x="5555" y="123776"/>
                    </a:cubicBezTo>
                    <a:lnTo>
                      <a:pt x="57081" y="133871"/>
                    </a:lnTo>
                    <a:cubicBezTo>
                      <a:pt x="60707" y="134581"/>
                      <a:pt x="64670" y="132300"/>
                      <a:pt x="65921" y="1287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83;p51">
                <a:extLst>
                  <a:ext uri="{FF2B5EF4-FFF2-40B4-BE49-F238E27FC236}">
                    <a16:creationId xmlns:a16="http://schemas.microsoft.com/office/drawing/2014/main" id="{E790FE89-B1F4-4E57-A8FB-322DDB6E1093}"/>
                  </a:ext>
                </a:extLst>
              </p:cNvPr>
              <p:cNvSpPr/>
              <p:nvPr/>
            </p:nvSpPr>
            <p:spPr>
              <a:xfrm>
                <a:off x="9626995" y="4143231"/>
                <a:ext cx="1946480" cy="2382497"/>
              </a:xfrm>
              <a:custGeom>
                <a:avLst/>
                <a:gdLst/>
                <a:ahLst/>
                <a:cxnLst/>
                <a:rect l="l" t="t" r="r" b="b"/>
                <a:pathLst>
                  <a:path w="91106" h="111514" extrusionOk="0">
                    <a:moveTo>
                      <a:pt x="89968" y="16409"/>
                    </a:moveTo>
                    <a:cubicBezTo>
                      <a:pt x="91105" y="13213"/>
                      <a:pt x="89355" y="10094"/>
                      <a:pt x="86062" y="9449"/>
                    </a:cubicBezTo>
                    <a:lnTo>
                      <a:pt x="41129" y="645"/>
                    </a:lnTo>
                    <a:cubicBezTo>
                      <a:pt x="37836" y="0"/>
                      <a:pt x="34239" y="2072"/>
                      <a:pt x="33100" y="5268"/>
                    </a:cubicBezTo>
                    <a:lnTo>
                      <a:pt x="1137" y="95103"/>
                    </a:lnTo>
                    <a:cubicBezTo>
                      <a:pt x="0" y="98299"/>
                      <a:pt x="1751" y="101420"/>
                      <a:pt x="5044" y="102065"/>
                    </a:cubicBezTo>
                    <a:lnTo>
                      <a:pt x="49977" y="110868"/>
                    </a:lnTo>
                    <a:cubicBezTo>
                      <a:pt x="53271" y="111513"/>
                      <a:pt x="56868" y="109442"/>
                      <a:pt x="58005" y="106244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84;p51">
                <a:extLst>
                  <a:ext uri="{FF2B5EF4-FFF2-40B4-BE49-F238E27FC236}">
                    <a16:creationId xmlns:a16="http://schemas.microsoft.com/office/drawing/2014/main" id="{480D01E6-10E4-4F9C-B830-BC3C7AA028C2}"/>
                  </a:ext>
                </a:extLst>
              </p:cNvPr>
              <p:cNvSpPr/>
              <p:nvPr/>
            </p:nvSpPr>
            <p:spPr>
              <a:xfrm>
                <a:off x="10033400" y="6444477"/>
                <a:ext cx="224140" cy="218222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0214" extrusionOk="0">
                    <a:moveTo>
                      <a:pt x="6498" y="1"/>
                    </a:moveTo>
                    <a:cubicBezTo>
                      <a:pt x="4971" y="1"/>
                      <a:pt x="3320" y="755"/>
                      <a:pt x="2097" y="2167"/>
                    </a:cubicBezTo>
                    <a:cubicBezTo>
                      <a:pt x="100" y="4472"/>
                      <a:pt x="1" y="7659"/>
                      <a:pt x="1875" y="9283"/>
                    </a:cubicBezTo>
                    <a:cubicBezTo>
                      <a:pt x="2580" y="9893"/>
                      <a:pt x="3495" y="10214"/>
                      <a:pt x="4489" y="10214"/>
                    </a:cubicBezTo>
                    <a:cubicBezTo>
                      <a:pt x="4766" y="10214"/>
                      <a:pt x="5049" y="10189"/>
                      <a:pt x="5335" y="10139"/>
                    </a:cubicBezTo>
                    <a:cubicBezTo>
                      <a:pt x="6650" y="9907"/>
                      <a:pt x="7926" y="9156"/>
                      <a:pt x="8886" y="8048"/>
                    </a:cubicBezTo>
                    <a:cubicBezTo>
                      <a:pt x="9845" y="6941"/>
                      <a:pt x="10407" y="5569"/>
                      <a:pt x="10449" y="4235"/>
                    </a:cubicBezTo>
                    <a:cubicBezTo>
                      <a:pt x="10490" y="2901"/>
                      <a:pt x="10008" y="1713"/>
                      <a:pt x="9108" y="932"/>
                    </a:cubicBezTo>
                    <a:cubicBezTo>
                      <a:pt x="8381" y="303"/>
                      <a:pt x="7465" y="1"/>
                      <a:pt x="6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85;p51">
                <a:extLst>
                  <a:ext uri="{FF2B5EF4-FFF2-40B4-BE49-F238E27FC236}">
                    <a16:creationId xmlns:a16="http://schemas.microsoft.com/office/drawing/2014/main" id="{3FB7197F-38DC-4791-9987-26E7400503F2}"/>
                  </a:ext>
                </a:extLst>
              </p:cNvPr>
              <p:cNvSpPr/>
              <p:nvPr/>
            </p:nvSpPr>
            <p:spPr>
              <a:xfrm>
                <a:off x="9437616" y="3665125"/>
                <a:ext cx="966873" cy="965591"/>
              </a:xfrm>
              <a:custGeom>
                <a:avLst/>
                <a:gdLst/>
                <a:ahLst/>
                <a:cxnLst/>
                <a:rect l="l" t="t" r="r" b="b"/>
                <a:pathLst>
                  <a:path w="45255" h="45195" extrusionOk="0">
                    <a:moveTo>
                      <a:pt x="38984" y="17864"/>
                    </a:moveTo>
                    <a:cubicBezTo>
                      <a:pt x="38984" y="17864"/>
                      <a:pt x="41221" y="7674"/>
                      <a:pt x="29690" y="7260"/>
                    </a:cubicBezTo>
                    <a:cubicBezTo>
                      <a:pt x="21762" y="6975"/>
                      <a:pt x="15137" y="4268"/>
                      <a:pt x="11635" y="2134"/>
                    </a:cubicBezTo>
                    <a:cubicBezTo>
                      <a:pt x="8131" y="1"/>
                      <a:pt x="3796" y="5139"/>
                      <a:pt x="9751" y="8597"/>
                    </a:cubicBezTo>
                    <a:cubicBezTo>
                      <a:pt x="9751" y="8597"/>
                      <a:pt x="1804" y="5580"/>
                      <a:pt x="1024" y="11674"/>
                    </a:cubicBezTo>
                    <a:cubicBezTo>
                      <a:pt x="0" y="19686"/>
                      <a:pt x="9562" y="20209"/>
                      <a:pt x="14299" y="21375"/>
                    </a:cubicBezTo>
                    <a:cubicBezTo>
                      <a:pt x="19037" y="22539"/>
                      <a:pt x="27502" y="44583"/>
                      <a:pt x="32484" y="45194"/>
                    </a:cubicBezTo>
                    <a:cubicBezTo>
                      <a:pt x="32484" y="45194"/>
                      <a:pt x="36209" y="42749"/>
                      <a:pt x="39673" y="36991"/>
                    </a:cubicBezTo>
                    <a:cubicBezTo>
                      <a:pt x="42996" y="31467"/>
                      <a:pt x="45254" y="22131"/>
                      <a:pt x="38984" y="178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86;p51">
                <a:extLst>
                  <a:ext uri="{FF2B5EF4-FFF2-40B4-BE49-F238E27FC236}">
                    <a16:creationId xmlns:a16="http://schemas.microsoft.com/office/drawing/2014/main" id="{B738BD91-E0CB-4CD4-A1D1-378AAD94246F}"/>
                  </a:ext>
                </a:extLst>
              </p:cNvPr>
              <p:cNvSpPr/>
              <p:nvPr/>
            </p:nvSpPr>
            <p:spPr>
              <a:xfrm>
                <a:off x="9606442" y="3997864"/>
                <a:ext cx="1541164" cy="1825532"/>
              </a:xfrm>
              <a:custGeom>
                <a:avLst/>
                <a:gdLst/>
                <a:ahLst/>
                <a:cxnLst/>
                <a:rect l="l" t="t" r="r" b="b"/>
                <a:pathLst>
                  <a:path w="72135" h="85445" extrusionOk="0">
                    <a:moveTo>
                      <a:pt x="19508" y="7049"/>
                    </a:moveTo>
                    <a:cubicBezTo>
                      <a:pt x="19945" y="912"/>
                      <a:pt x="8452" y="1"/>
                      <a:pt x="6444" y="1517"/>
                    </a:cubicBezTo>
                    <a:cubicBezTo>
                      <a:pt x="4374" y="3081"/>
                      <a:pt x="3119" y="5198"/>
                      <a:pt x="2068" y="9755"/>
                    </a:cubicBezTo>
                    <a:cubicBezTo>
                      <a:pt x="0" y="18730"/>
                      <a:pt x="441" y="28013"/>
                      <a:pt x="3581" y="30974"/>
                    </a:cubicBezTo>
                    <a:cubicBezTo>
                      <a:pt x="5432" y="32720"/>
                      <a:pt x="12826" y="33311"/>
                      <a:pt x="12826" y="33311"/>
                    </a:cubicBezTo>
                    <a:cubicBezTo>
                      <a:pt x="12826" y="33311"/>
                      <a:pt x="20210" y="36637"/>
                      <a:pt x="20498" y="42615"/>
                    </a:cubicBezTo>
                    <a:cubicBezTo>
                      <a:pt x="20823" y="49351"/>
                      <a:pt x="12642" y="65718"/>
                      <a:pt x="19971" y="70129"/>
                    </a:cubicBezTo>
                    <a:cubicBezTo>
                      <a:pt x="27298" y="74538"/>
                      <a:pt x="35305" y="83821"/>
                      <a:pt x="47443" y="84627"/>
                    </a:cubicBezTo>
                    <a:cubicBezTo>
                      <a:pt x="59761" y="85445"/>
                      <a:pt x="72135" y="69834"/>
                      <a:pt x="67683" y="64579"/>
                    </a:cubicBezTo>
                    <a:cubicBezTo>
                      <a:pt x="58201" y="53386"/>
                      <a:pt x="49836" y="35510"/>
                      <a:pt x="34961" y="33187"/>
                    </a:cubicBezTo>
                    <a:cubicBezTo>
                      <a:pt x="28265" y="32141"/>
                      <a:pt x="24547" y="32406"/>
                      <a:pt x="24579" y="25606"/>
                    </a:cubicBezTo>
                    <a:cubicBezTo>
                      <a:pt x="24579" y="25606"/>
                      <a:pt x="26095" y="25566"/>
                      <a:pt x="27666" y="24176"/>
                    </a:cubicBezTo>
                    <a:cubicBezTo>
                      <a:pt x="29646" y="22422"/>
                      <a:pt x="30899" y="17763"/>
                      <a:pt x="27828" y="16202"/>
                    </a:cubicBezTo>
                    <a:cubicBezTo>
                      <a:pt x="25946" y="15245"/>
                      <a:pt x="24287" y="16297"/>
                      <a:pt x="24582" y="16622"/>
                    </a:cubicBezTo>
                    <a:lnTo>
                      <a:pt x="23843" y="20085"/>
                    </a:lnTo>
                    <a:cubicBezTo>
                      <a:pt x="23843" y="20085"/>
                      <a:pt x="18706" y="18319"/>
                      <a:pt x="19508" y="70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87;p51">
                <a:extLst>
                  <a:ext uri="{FF2B5EF4-FFF2-40B4-BE49-F238E27FC236}">
                    <a16:creationId xmlns:a16="http://schemas.microsoft.com/office/drawing/2014/main" id="{CDB0AA03-D78A-41C1-9255-FBBFFBCCA4CF}"/>
                  </a:ext>
                </a:extLst>
              </p:cNvPr>
              <p:cNvSpPr/>
              <p:nvPr/>
            </p:nvSpPr>
            <p:spPr>
              <a:xfrm>
                <a:off x="9897476" y="4552328"/>
                <a:ext cx="1509736" cy="1443056"/>
              </a:xfrm>
              <a:custGeom>
                <a:avLst/>
                <a:gdLst/>
                <a:ahLst/>
                <a:cxnLst/>
                <a:rect l="l" t="t" r="r" b="b"/>
                <a:pathLst>
                  <a:path w="70664" h="67543" extrusionOk="0">
                    <a:moveTo>
                      <a:pt x="16757" y="61276"/>
                    </a:moveTo>
                    <a:cubicBezTo>
                      <a:pt x="16757" y="61276"/>
                      <a:pt x="6764" y="53718"/>
                      <a:pt x="3197" y="44691"/>
                    </a:cubicBezTo>
                    <a:cubicBezTo>
                      <a:pt x="0" y="36601"/>
                      <a:pt x="3096" y="27301"/>
                      <a:pt x="5055" y="26926"/>
                    </a:cubicBezTo>
                    <a:cubicBezTo>
                      <a:pt x="9267" y="26121"/>
                      <a:pt x="14965" y="14534"/>
                      <a:pt x="19328" y="4483"/>
                    </a:cubicBezTo>
                    <a:cubicBezTo>
                      <a:pt x="21273" y="0"/>
                      <a:pt x="57527" y="29106"/>
                      <a:pt x="64095" y="35766"/>
                    </a:cubicBezTo>
                    <a:cubicBezTo>
                      <a:pt x="70663" y="42426"/>
                      <a:pt x="47308" y="60725"/>
                      <a:pt x="40124" y="64134"/>
                    </a:cubicBezTo>
                    <a:cubicBezTo>
                      <a:pt x="32942" y="67542"/>
                      <a:pt x="16757" y="61276"/>
                      <a:pt x="16757" y="61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88;p51">
                <a:extLst>
                  <a:ext uri="{FF2B5EF4-FFF2-40B4-BE49-F238E27FC236}">
                    <a16:creationId xmlns:a16="http://schemas.microsoft.com/office/drawing/2014/main" id="{EF2B21A3-B47F-497C-BC88-E1DA9D33CC46}"/>
                  </a:ext>
                </a:extLst>
              </p:cNvPr>
              <p:cNvSpPr/>
              <p:nvPr/>
            </p:nvSpPr>
            <p:spPr>
              <a:xfrm>
                <a:off x="9116628" y="4688252"/>
                <a:ext cx="1530738" cy="990674"/>
              </a:xfrm>
              <a:custGeom>
                <a:avLst/>
                <a:gdLst/>
                <a:ahLst/>
                <a:cxnLst/>
                <a:rect l="l" t="t" r="r" b="b"/>
                <a:pathLst>
                  <a:path w="71647" h="46369" extrusionOk="0">
                    <a:moveTo>
                      <a:pt x="55014" y="7375"/>
                    </a:moveTo>
                    <a:cubicBezTo>
                      <a:pt x="52129" y="12817"/>
                      <a:pt x="41607" y="25707"/>
                      <a:pt x="35402" y="29433"/>
                    </a:cubicBezTo>
                    <a:cubicBezTo>
                      <a:pt x="32471" y="31192"/>
                      <a:pt x="4671" y="12337"/>
                      <a:pt x="4671" y="12337"/>
                    </a:cubicBezTo>
                    <a:cubicBezTo>
                      <a:pt x="4671" y="12337"/>
                      <a:pt x="0" y="11879"/>
                      <a:pt x="2844" y="16429"/>
                    </a:cubicBezTo>
                    <a:cubicBezTo>
                      <a:pt x="5695" y="20994"/>
                      <a:pt x="26861" y="46369"/>
                      <a:pt x="38706" y="42795"/>
                    </a:cubicBezTo>
                    <a:cubicBezTo>
                      <a:pt x="50551" y="39220"/>
                      <a:pt x="68732" y="22307"/>
                      <a:pt x="70001" y="14967"/>
                    </a:cubicBezTo>
                    <a:cubicBezTo>
                      <a:pt x="71647" y="5452"/>
                      <a:pt x="58923" y="1"/>
                      <a:pt x="55014" y="73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89;p51">
                <a:extLst>
                  <a:ext uri="{FF2B5EF4-FFF2-40B4-BE49-F238E27FC236}">
                    <a16:creationId xmlns:a16="http://schemas.microsoft.com/office/drawing/2014/main" id="{C1FDB668-8AEE-4287-88F3-404195D562DE}"/>
                  </a:ext>
                </a:extLst>
              </p:cNvPr>
              <p:cNvSpPr/>
              <p:nvPr/>
            </p:nvSpPr>
            <p:spPr>
              <a:xfrm>
                <a:off x="8890095" y="4836098"/>
                <a:ext cx="425997" cy="270032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2639" extrusionOk="0">
                    <a:moveTo>
                      <a:pt x="9866" y="1593"/>
                    </a:moveTo>
                    <a:cubicBezTo>
                      <a:pt x="10946" y="3001"/>
                      <a:pt x="16229" y="4499"/>
                      <a:pt x="19401" y="9607"/>
                    </a:cubicBezTo>
                    <a:cubicBezTo>
                      <a:pt x="19507" y="9779"/>
                      <a:pt x="19939" y="12295"/>
                      <a:pt x="18220" y="12513"/>
                    </a:cubicBezTo>
                    <a:cubicBezTo>
                      <a:pt x="17216" y="12638"/>
                      <a:pt x="14035" y="12175"/>
                      <a:pt x="10308" y="10294"/>
                    </a:cubicBezTo>
                    <a:cubicBezTo>
                      <a:pt x="8093" y="9174"/>
                      <a:pt x="3969" y="7405"/>
                      <a:pt x="2307" y="6680"/>
                    </a:cubicBezTo>
                    <a:cubicBezTo>
                      <a:pt x="624" y="5945"/>
                      <a:pt x="1307" y="5534"/>
                      <a:pt x="2504" y="5916"/>
                    </a:cubicBezTo>
                    <a:cubicBezTo>
                      <a:pt x="3557" y="6251"/>
                      <a:pt x="7317" y="7272"/>
                      <a:pt x="7317" y="7272"/>
                    </a:cubicBezTo>
                    <a:cubicBezTo>
                      <a:pt x="7317" y="7272"/>
                      <a:pt x="2616" y="5183"/>
                      <a:pt x="1451" y="4587"/>
                    </a:cubicBezTo>
                    <a:cubicBezTo>
                      <a:pt x="398" y="4048"/>
                      <a:pt x="1" y="3106"/>
                      <a:pt x="1445" y="3627"/>
                    </a:cubicBezTo>
                    <a:cubicBezTo>
                      <a:pt x="2628" y="4054"/>
                      <a:pt x="7117" y="5963"/>
                      <a:pt x="7117" y="5963"/>
                    </a:cubicBezTo>
                    <a:cubicBezTo>
                      <a:pt x="7117" y="5963"/>
                      <a:pt x="2359" y="3151"/>
                      <a:pt x="1272" y="2416"/>
                    </a:cubicBezTo>
                    <a:cubicBezTo>
                      <a:pt x="529" y="1915"/>
                      <a:pt x="687" y="1163"/>
                      <a:pt x="2147" y="1894"/>
                    </a:cubicBezTo>
                    <a:cubicBezTo>
                      <a:pt x="3316" y="2481"/>
                      <a:pt x="7958" y="4806"/>
                      <a:pt x="7958" y="4806"/>
                    </a:cubicBezTo>
                    <a:cubicBezTo>
                      <a:pt x="7958" y="4806"/>
                      <a:pt x="4260" y="2345"/>
                      <a:pt x="3280" y="1693"/>
                    </a:cubicBezTo>
                    <a:cubicBezTo>
                      <a:pt x="2183" y="961"/>
                      <a:pt x="2161" y="0"/>
                      <a:pt x="4060" y="1055"/>
                    </a:cubicBezTo>
                    <a:cubicBezTo>
                      <a:pt x="5489" y="1850"/>
                      <a:pt x="8974" y="3416"/>
                      <a:pt x="10923" y="4405"/>
                    </a:cubicBezTo>
                    <a:cubicBezTo>
                      <a:pt x="10176" y="3807"/>
                      <a:pt x="8549" y="2604"/>
                      <a:pt x="8697" y="1042"/>
                    </a:cubicBezTo>
                    <a:cubicBezTo>
                      <a:pt x="8726" y="742"/>
                      <a:pt x="8919" y="364"/>
                      <a:pt x="9866" y="1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62102F8C-5E0D-4C6A-85B4-1EC980C57C3E}"/>
              </a:ext>
            </a:extLst>
          </p:cNvPr>
          <p:cNvSpPr txBox="1"/>
          <p:nvPr/>
        </p:nvSpPr>
        <p:spPr>
          <a:xfrm>
            <a:off x="3193026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127" name="Google Shape;281;p30">
            <a:extLst>
              <a:ext uri="{FF2B5EF4-FFF2-40B4-BE49-F238E27FC236}">
                <a16:creationId xmlns:a16="http://schemas.microsoft.com/office/drawing/2014/main" id="{5C1ADEE3-5B16-4518-9B5F-AC12FDF89BA2}"/>
              </a:ext>
            </a:extLst>
          </p:cNvPr>
          <p:cNvGrpSpPr/>
          <p:nvPr/>
        </p:nvGrpSpPr>
        <p:grpSpPr>
          <a:xfrm>
            <a:off x="224290" y="1219779"/>
            <a:ext cx="3137921" cy="3359131"/>
            <a:chOff x="886600" y="1400288"/>
            <a:chExt cx="3137921" cy="3359131"/>
          </a:xfrm>
        </p:grpSpPr>
        <p:grpSp>
          <p:nvGrpSpPr>
            <p:cNvPr id="128" name="Google Shape;282;p30">
              <a:extLst>
                <a:ext uri="{FF2B5EF4-FFF2-40B4-BE49-F238E27FC236}">
                  <a16:creationId xmlns:a16="http://schemas.microsoft.com/office/drawing/2014/main" id="{D3D80903-DA8A-4636-AC4D-06AEB6BBB14B}"/>
                </a:ext>
              </a:extLst>
            </p:cNvPr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181" name="Google Shape;283;p30">
                <a:extLst>
                  <a:ext uri="{FF2B5EF4-FFF2-40B4-BE49-F238E27FC236}">
                    <a16:creationId xmlns:a16="http://schemas.microsoft.com/office/drawing/2014/main" id="{790865FC-86A6-4FBE-918C-7310215AD2D5}"/>
                  </a:ext>
                </a:extLst>
              </p:cNvPr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187" name="Google Shape;284;p30">
                  <a:extLst>
                    <a:ext uri="{FF2B5EF4-FFF2-40B4-BE49-F238E27FC236}">
                      <a16:creationId xmlns:a16="http://schemas.microsoft.com/office/drawing/2014/main" id="{F048FA30-8B13-45BA-9EB5-6FBE5162C8C5}"/>
                    </a:ext>
                  </a:extLst>
                </p:cNvPr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285;p30">
                  <a:extLst>
                    <a:ext uri="{FF2B5EF4-FFF2-40B4-BE49-F238E27FC236}">
                      <a16:creationId xmlns:a16="http://schemas.microsoft.com/office/drawing/2014/main" id="{0489CCC3-3ADC-42C9-9DA6-05127595FACF}"/>
                    </a:ext>
                  </a:extLst>
                </p:cNvPr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286;p30">
                  <a:extLst>
                    <a:ext uri="{FF2B5EF4-FFF2-40B4-BE49-F238E27FC236}">
                      <a16:creationId xmlns:a16="http://schemas.microsoft.com/office/drawing/2014/main" id="{8D4FC048-2362-42C6-99CD-DDD5746081A1}"/>
                    </a:ext>
                  </a:extLst>
                </p:cNvPr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287;p30">
                  <a:extLst>
                    <a:ext uri="{FF2B5EF4-FFF2-40B4-BE49-F238E27FC236}">
                      <a16:creationId xmlns:a16="http://schemas.microsoft.com/office/drawing/2014/main" id="{760C6323-9D4F-4169-A072-C94A34F4EE94}"/>
                    </a:ext>
                  </a:extLst>
                </p:cNvPr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" name="Google Shape;288;p30">
                <a:extLst>
                  <a:ext uri="{FF2B5EF4-FFF2-40B4-BE49-F238E27FC236}">
                    <a16:creationId xmlns:a16="http://schemas.microsoft.com/office/drawing/2014/main" id="{9A53A0C5-ADEA-437D-86EC-22A797E9C96C}"/>
                  </a:ext>
                </a:extLst>
              </p:cNvPr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183" name="Google Shape;289;p30">
                  <a:extLst>
                    <a:ext uri="{FF2B5EF4-FFF2-40B4-BE49-F238E27FC236}">
                      <a16:creationId xmlns:a16="http://schemas.microsoft.com/office/drawing/2014/main" id="{1A3DF94D-B86D-4CC0-A51E-71651916081D}"/>
                    </a:ext>
                  </a:extLst>
                </p:cNvPr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290;p30">
                  <a:extLst>
                    <a:ext uri="{FF2B5EF4-FFF2-40B4-BE49-F238E27FC236}">
                      <a16:creationId xmlns:a16="http://schemas.microsoft.com/office/drawing/2014/main" id="{9C27776E-E886-4DBC-97D6-780150B51D9F}"/>
                    </a:ext>
                  </a:extLst>
                </p:cNvPr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291;p30">
                  <a:extLst>
                    <a:ext uri="{FF2B5EF4-FFF2-40B4-BE49-F238E27FC236}">
                      <a16:creationId xmlns:a16="http://schemas.microsoft.com/office/drawing/2014/main" id="{AA60819E-79E6-4E4B-8498-E6F999A58E5F}"/>
                    </a:ext>
                  </a:extLst>
                </p:cNvPr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292;p30">
                  <a:extLst>
                    <a:ext uri="{FF2B5EF4-FFF2-40B4-BE49-F238E27FC236}">
                      <a16:creationId xmlns:a16="http://schemas.microsoft.com/office/drawing/2014/main" id="{07177982-CD6E-4082-94F2-9A1823380261}"/>
                    </a:ext>
                  </a:extLst>
                </p:cNvPr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" name="Google Shape;293;p30">
              <a:extLst>
                <a:ext uri="{FF2B5EF4-FFF2-40B4-BE49-F238E27FC236}">
                  <a16:creationId xmlns:a16="http://schemas.microsoft.com/office/drawing/2014/main" id="{393B33EB-6A45-449C-B0FE-1E3DB0F0552F}"/>
                </a:ext>
              </a:extLst>
            </p:cNvPr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130" name="Google Shape;294;p30">
                <a:extLst>
                  <a:ext uri="{FF2B5EF4-FFF2-40B4-BE49-F238E27FC236}">
                    <a16:creationId xmlns:a16="http://schemas.microsoft.com/office/drawing/2014/main" id="{42900D0D-C9C7-48C2-BB5B-106ABEA98A70}"/>
                  </a:ext>
                </a:extLst>
              </p:cNvPr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95;p30">
                <a:extLst>
                  <a:ext uri="{FF2B5EF4-FFF2-40B4-BE49-F238E27FC236}">
                    <a16:creationId xmlns:a16="http://schemas.microsoft.com/office/drawing/2014/main" id="{19C346DC-2A28-4040-9D83-545C511F298B}"/>
                  </a:ext>
                </a:extLst>
              </p:cNvPr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96;p30">
                <a:extLst>
                  <a:ext uri="{FF2B5EF4-FFF2-40B4-BE49-F238E27FC236}">
                    <a16:creationId xmlns:a16="http://schemas.microsoft.com/office/drawing/2014/main" id="{881E400A-30A5-46D6-B116-29B881991525}"/>
                  </a:ext>
                </a:extLst>
              </p:cNvPr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97;p30">
                <a:extLst>
                  <a:ext uri="{FF2B5EF4-FFF2-40B4-BE49-F238E27FC236}">
                    <a16:creationId xmlns:a16="http://schemas.microsoft.com/office/drawing/2014/main" id="{5ECFC23F-ADA7-409B-A52D-9405AE39C6F1}"/>
                  </a:ext>
                </a:extLst>
              </p:cNvPr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98;p30">
                <a:extLst>
                  <a:ext uri="{FF2B5EF4-FFF2-40B4-BE49-F238E27FC236}">
                    <a16:creationId xmlns:a16="http://schemas.microsoft.com/office/drawing/2014/main" id="{155F64E6-46AE-42BE-AF1A-41FD6757BB50}"/>
                  </a:ext>
                </a:extLst>
              </p:cNvPr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99;p30">
                <a:extLst>
                  <a:ext uri="{FF2B5EF4-FFF2-40B4-BE49-F238E27FC236}">
                    <a16:creationId xmlns:a16="http://schemas.microsoft.com/office/drawing/2014/main" id="{9FB0A7D8-3705-4954-A685-078EB340D4C9}"/>
                  </a:ext>
                </a:extLst>
              </p:cNvPr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00;p30">
                <a:extLst>
                  <a:ext uri="{FF2B5EF4-FFF2-40B4-BE49-F238E27FC236}">
                    <a16:creationId xmlns:a16="http://schemas.microsoft.com/office/drawing/2014/main" id="{71102288-25E1-441A-8536-FFBEA582C0A7}"/>
                  </a:ext>
                </a:extLst>
              </p:cNvPr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01;p30">
                <a:extLst>
                  <a:ext uri="{FF2B5EF4-FFF2-40B4-BE49-F238E27FC236}">
                    <a16:creationId xmlns:a16="http://schemas.microsoft.com/office/drawing/2014/main" id="{0029E86B-ADCA-4517-B97C-80E07C13DB5D}"/>
                  </a:ext>
                </a:extLst>
              </p:cNvPr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02;p30">
                <a:extLst>
                  <a:ext uri="{FF2B5EF4-FFF2-40B4-BE49-F238E27FC236}">
                    <a16:creationId xmlns:a16="http://schemas.microsoft.com/office/drawing/2014/main" id="{1F5A0042-E082-4403-BC5B-98E75376BFC2}"/>
                  </a:ext>
                </a:extLst>
              </p:cNvPr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03;p30">
                <a:extLst>
                  <a:ext uri="{FF2B5EF4-FFF2-40B4-BE49-F238E27FC236}">
                    <a16:creationId xmlns:a16="http://schemas.microsoft.com/office/drawing/2014/main" id="{67C9FB84-9511-40C2-8E7B-561AD91B5FF5}"/>
                  </a:ext>
                </a:extLst>
              </p:cNvPr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04;p30">
                <a:extLst>
                  <a:ext uri="{FF2B5EF4-FFF2-40B4-BE49-F238E27FC236}">
                    <a16:creationId xmlns:a16="http://schemas.microsoft.com/office/drawing/2014/main" id="{7E25CDCD-30E5-417C-8EC5-B3C51FEBE4F9}"/>
                  </a:ext>
                </a:extLst>
              </p:cNvPr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05;p30">
                <a:extLst>
                  <a:ext uri="{FF2B5EF4-FFF2-40B4-BE49-F238E27FC236}">
                    <a16:creationId xmlns:a16="http://schemas.microsoft.com/office/drawing/2014/main" id="{475A529D-7B8E-4FE1-AE0D-D747AC7535D6}"/>
                  </a:ext>
                </a:extLst>
              </p:cNvPr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06;p30">
                <a:extLst>
                  <a:ext uri="{FF2B5EF4-FFF2-40B4-BE49-F238E27FC236}">
                    <a16:creationId xmlns:a16="http://schemas.microsoft.com/office/drawing/2014/main" id="{D02B91E6-0041-4FC2-9793-EF04FB4494DB}"/>
                  </a:ext>
                </a:extLst>
              </p:cNvPr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07;p30">
                <a:extLst>
                  <a:ext uri="{FF2B5EF4-FFF2-40B4-BE49-F238E27FC236}">
                    <a16:creationId xmlns:a16="http://schemas.microsoft.com/office/drawing/2014/main" id="{1559AE90-280E-4B9C-89C1-2AB877D4DE5F}"/>
                  </a:ext>
                </a:extLst>
              </p:cNvPr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08;p30">
                <a:extLst>
                  <a:ext uri="{FF2B5EF4-FFF2-40B4-BE49-F238E27FC236}">
                    <a16:creationId xmlns:a16="http://schemas.microsoft.com/office/drawing/2014/main" id="{E445CCA5-5D66-46B0-8508-818D44867AA8}"/>
                  </a:ext>
                </a:extLst>
              </p:cNvPr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09;p30">
                <a:extLst>
                  <a:ext uri="{FF2B5EF4-FFF2-40B4-BE49-F238E27FC236}">
                    <a16:creationId xmlns:a16="http://schemas.microsoft.com/office/drawing/2014/main" id="{7E5FDF81-13DE-4F81-9603-1E8E98E5B61F}"/>
                  </a:ext>
                </a:extLst>
              </p:cNvPr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10;p30">
                <a:extLst>
                  <a:ext uri="{FF2B5EF4-FFF2-40B4-BE49-F238E27FC236}">
                    <a16:creationId xmlns:a16="http://schemas.microsoft.com/office/drawing/2014/main" id="{34537B9C-3AA8-4E2E-91DA-2440EA5C3243}"/>
                  </a:ext>
                </a:extLst>
              </p:cNvPr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11;p30">
                <a:extLst>
                  <a:ext uri="{FF2B5EF4-FFF2-40B4-BE49-F238E27FC236}">
                    <a16:creationId xmlns:a16="http://schemas.microsoft.com/office/drawing/2014/main" id="{A872D26F-BC5A-4812-9F8F-D17C11DEA69B}"/>
                  </a:ext>
                </a:extLst>
              </p:cNvPr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12;p30">
                <a:extLst>
                  <a:ext uri="{FF2B5EF4-FFF2-40B4-BE49-F238E27FC236}">
                    <a16:creationId xmlns:a16="http://schemas.microsoft.com/office/drawing/2014/main" id="{E696C549-910E-4235-AD0C-0DFA89379B87}"/>
                  </a:ext>
                </a:extLst>
              </p:cNvPr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13;p30">
                <a:extLst>
                  <a:ext uri="{FF2B5EF4-FFF2-40B4-BE49-F238E27FC236}">
                    <a16:creationId xmlns:a16="http://schemas.microsoft.com/office/drawing/2014/main" id="{6A8F51A1-7F51-48B4-96D1-66ADD28A7ACC}"/>
                  </a:ext>
                </a:extLst>
              </p:cNvPr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14;p30">
                <a:extLst>
                  <a:ext uri="{FF2B5EF4-FFF2-40B4-BE49-F238E27FC236}">
                    <a16:creationId xmlns:a16="http://schemas.microsoft.com/office/drawing/2014/main" id="{691A95BF-5402-4802-986D-A2CDFD6688E1}"/>
                  </a:ext>
                </a:extLst>
              </p:cNvPr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15;p30">
                <a:extLst>
                  <a:ext uri="{FF2B5EF4-FFF2-40B4-BE49-F238E27FC236}">
                    <a16:creationId xmlns:a16="http://schemas.microsoft.com/office/drawing/2014/main" id="{1A805271-1E76-4047-B1EF-355C02902E76}"/>
                  </a:ext>
                </a:extLst>
              </p:cNvPr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16;p30">
                <a:extLst>
                  <a:ext uri="{FF2B5EF4-FFF2-40B4-BE49-F238E27FC236}">
                    <a16:creationId xmlns:a16="http://schemas.microsoft.com/office/drawing/2014/main" id="{ABFF0CC7-11D7-4F84-8CCF-FABABC1EF191}"/>
                  </a:ext>
                </a:extLst>
              </p:cNvPr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17;p30">
                <a:extLst>
                  <a:ext uri="{FF2B5EF4-FFF2-40B4-BE49-F238E27FC236}">
                    <a16:creationId xmlns:a16="http://schemas.microsoft.com/office/drawing/2014/main" id="{B34313A4-FC06-4EB7-865F-CDE84895C9F5}"/>
                  </a:ext>
                </a:extLst>
              </p:cNvPr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18;p30">
                <a:extLst>
                  <a:ext uri="{FF2B5EF4-FFF2-40B4-BE49-F238E27FC236}">
                    <a16:creationId xmlns:a16="http://schemas.microsoft.com/office/drawing/2014/main" id="{7EEF15F9-992A-42C0-87D3-4053E57737F9}"/>
                  </a:ext>
                </a:extLst>
              </p:cNvPr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19;p30">
                <a:extLst>
                  <a:ext uri="{FF2B5EF4-FFF2-40B4-BE49-F238E27FC236}">
                    <a16:creationId xmlns:a16="http://schemas.microsoft.com/office/drawing/2014/main" id="{B791F1CB-B078-4750-810F-2273C3FC9A67}"/>
                  </a:ext>
                </a:extLst>
              </p:cNvPr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20;p30">
                <a:extLst>
                  <a:ext uri="{FF2B5EF4-FFF2-40B4-BE49-F238E27FC236}">
                    <a16:creationId xmlns:a16="http://schemas.microsoft.com/office/drawing/2014/main" id="{94CDAF07-CB39-4544-8471-F3BC0508E6B5}"/>
                  </a:ext>
                </a:extLst>
              </p:cNvPr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21;p30">
                <a:extLst>
                  <a:ext uri="{FF2B5EF4-FFF2-40B4-BE49-F238E27FC236}">
                    <a16:creationId xmlns:a16="http://schemas.microsoft.com/office/drawing/2014/main" id="{5B2B665E-D5CE-49E6-B480-B9D5BD41E6EF}"/>
                  </a:ext>
                </a:extLst>
              </p:cNvPr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22;p30">
                <a:extLst>
                  <a:ext uri="{FF2B5EF4-FFF2-40B4-BE49-F238E27FC236}">
                    <a16:creationId xmlns:a16="http://schemas.microsoft.com/office/drawing/2014/main" id="{81B3A883-4655-41F4-936D-2B0D090BD637}"/>
                  </a:ext>
                </a:extLst>
              </p:cNvPr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23;p30">
                <a:extLst>
                  <a:ext uri="{FF2B5EF4-FFF2-40B4-BE49-F238E27FC236}">
                    <a16:creationId xmlns:a16="http://schemas.microsoft.com/office/drawing/2014/main" id="{72784D81-B70E-4EDD-8DD0-860BF26909B5}"/>
                  </a:ext>
                </a:extLst>
              </p:cNvPr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24;p30">
                <a:extLst>
                  <a:ext uri="{FF2B5EF4-FFF2-40B4-BE49-F238E27FC236}">
                    <a16:creationId xmlns:a16="http://schemas.microsoft.com/office/drawing/2014/main" id="{3639C08C-F418-43A7-8E62-1F7EBE447952}"/>
                  </a:ext>
                </a:extLst>
              </p:cNvPr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25;p30">
                <a:extLst>
                  <a:ext uri="{FF2B5EF4-FFF2-40B4-BE49-F238E27FC236}">
                    <a16:creationId xmlns:a16="http://schemas.microsoft.com/office/drawing/2014/main" id="{6F0F255B-F09B-498F-B139-F69228823526}"/>
                  </a:ext>
                </a:extLst>
              </p:cNvPr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26;p30">
                <a:extLst>
                  <a:ext uri="{FF2B5EF4-FFF2-40B4-BE49-F238E27FC236}">
                    <a16:creationId xmlns:a16="http://schemas.microsoft.com/office/drawing/2014/main" id="{C5469134-B3D6-4549-8D41-F8217143B0DC}"/>
                  </a:ext>
                </a:extLst>
              </p:cNvPr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27;p30">
                <a:extLst>
                  <a:ext uri="{FF2B5EF4-FFF2-40B4-BE49-F238E27FC236}">
                    <a16:creationId xmlns:a16="http://schemas.microsoft.com/office/drawing/2014/main" id="{5CC20849-3D82-46BF-A5B0-4F63B3F5C0D1}"/>
                  </a:ext>
                </a:extLst>
              </p:cNvPr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28;p30">
                <a:extLst>
                  <a:ext uri="{FF2B5EF4-FFF2-40B4-BE49-F238E27FC236}">
                    <a16:creationId xmlns:a16="http://schemas.microsoft.com/office/drawing/2014/main" id="{9C984279-452A-49BB-AF4B-969A53162E0D}"/>
                  </a:ext>
                </a:extLst>
              </p:cNvPr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29;p30">
                <a:extLst>
                  <a:ext uri="{FF2B5EF4-FFF2-40B4-BE49-F238E27FC236}">
                    <a16:creationId xmlns:a16="http://schemas.microsoft.com/office/drawing/2014/main" id="{034F6968-F75C-4B3C-9B3A-60029F9847F4}"/>
                  </a:ext>
                </a:extLst>
              </p:cNvPr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30;p30">
                <a:extLst>
                  <a:ext uri="{FF2B5EF4-FFF2-40B4-BE49-F238E27FC236}">
                    <a16:creationId xmlns:a16="http://schemas.microsoft.com/office/drawing/2014/main" id="{E6B40D16-341A-4896-98DF-C6A36456CFA3}"/>
                  </a:ext>
                </a:extLst>
              </p:cNvPr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31;p30">
                <a:extLst>
                  <a:ext uri="{FF2B5EF4-FFF2-40B4-BE49-F238E27FC236}">
                    <a16:creationId xmlns:a16="http://schemas.microsoft.com/office/drawing/2014/main" id="{6FB0D4D9-04C9-4218-91F4-80BECDEE8611}"/>
                  </a:ext>
                </a:extLst>
              </p:cNvPr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32;p30">
                <a:extLst>
                  <a:ext uri="{FF2B5EF4-FFF2-40B4-BE49-F238E27FC236}">
                    <a16:creationId xmlns:a16="http://schemas.microsoft.com/office/drawing/2014/main" id="{0BCE854E-D9C4-481B-90AE-C5A9747E73C6}"/>
                  </a:ext>
                </a:extLst>
              </p:cNvPr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33;p30">
                <a:extLst>
                  <a:ext uri="{FF2B5EF4-FFF2-40B4-BE49-F238E27FC236}">
                    <a16:creationId xmlns:a16="http://schemas.microsoft.com/office/drawing/2014/main" id="{43EC0B97-B04E-4E7C-BD2C-96871B13044E}"/>
                  </a:ext>
                </a:extLst>
              </p:cNvPr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34;p30">
                <a:extLst>
                  <a:ext uri="{FF2B5EF4-FFF2-40B4-BE49-F238E27FC236}">
                    <a16:creationId xmlns:a16="http://schemas.microsoft.com/office/drawing/2014/main" id="{7778E6A3-DE36-40C7-9380-40E6045B8F01}"/>
                  </a:ext>
                </a:extLst>
              </p:cNvPr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35;p30">
                <a:extLst>
                  <a:ext uri="{FF2B5EF4-FFF2-40B4-BE49-F238E27FC236}">
                    <a16:creationId xmlns:a16="http://schemas.microsoft.com/office/drawing/2014/main" id="{0AA322A8-C802-4855-B18D-C241C1AC8957}"/>
                  </a:ext>
                </a:extLst>
              </p:cNvPr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36;p30">
                <a:extLst>
                  <a:ext uri="{FF2B5EF4-FFF2-40B4-BE49-F238E27FC236}">
                    <a16:creationId xmlns:a16="http://schemas.microsoft.com/office/drawing/2014/main" id="{82F4C28A-0C58-4DC9-B9B3-47E5BCA40974}"/>
                  </a:ext>
                </a:extLst>
              </p:cNvPr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37;p30">
                <a:extLst>
                  <a:ext uri="{FF2B5EF4-FFF2-40B4-BE49-F238E27FC236}">
                    <a16:creationId xmlns:a16="http://schemas.microsoft.com/office/drawing/2014/main" id="{7ED4C85D-946D-4B4B-B719-77C7612FFFE4}"/>
                  </a:ext>
                </a:extLst>
              </p:cNvPr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38;p30">
                <a:extLst>
                  <a:ext uri="{FF2B5EF4-FFF2-40B4-BE49-F238E27FC236}">
                    <a16:creationId xmlns:a16="http://schemas.microsoft.com/office/drawing/2014/main" id="{8AF32018-80F6-47CE-9DC7-76C3B3B72419}"/>
                  </a:ext>
                </a:extLst>
              </p:cNvPr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39;p30">
                <a:extLst>
                  <a:ext uri="{FF2B5EF4-FFF2-40B4-BE49-F238E27FC236}">
                    <a16:creationId xmlns:a16="http://schemas.microsoft.com/office/drawing/2014/main" id="{A6A0A17F-9BF9-4E92-9140-671E56864F88}"/>
                  </a:ext>
                </a:extLst>
              </p:cNvPr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40;p30">
                <a:extLst>
                  <a:ext uri="{FF2B5EF4-FFF2-40B4-BE49-F238E27FC236}">
                    <a16:creationId xmlns:a16="http://schemas.microsoft.com/office/drawing/2014/main" id="{25D2AF72-49B3-446C-B0B7-F2C371A0DA6B}"/>
                  </a:ext>
                </a:extLst>
              </p:cNvPr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41;p30">
                <a:extLst>
                  <a:ext uri="{FF2B5EF4-FFF2-40B4-BE49-F238E27FC236}">
                    <a16:creationId xmlns:a16="http://schemas.microsoft.com/office/drawing/2014/main" id="{376834A2-4302-45C6-ACE3-B811A4B781C4}"/>
                  </a:ext>
                </a:extLst>
              </p:cNvPr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42;p30">
                <a:extLst>
                  <a:ext uri="{FF2B5EF4-FFF2-40B4-BE49-F238E27FC236}">
                    <a16:creationId xmlns:a16="http://schemas.microsoft.com/office/drawing/2014/main" id="{1E8F049A-AEE6-498A-960F-EFCC8F51A13D}"/>
                  </a:ext>
                </a:extLst>
              </p:cNvPr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43;p30">
                <a:extLst>
                  <a:ext uri="{FF2B5EF4-FFF2-40B4-BE49-F238E27FC236}">
                    <a16:creationId xmlns:a16="http://schemas.microsoft.com/office/drawing/2014/main" id="{CF55119E-C279-4C3A-A033-29566ABB9D07}"/>
                  </a:ext>
                </a:extLst>
              </p:cNvPr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44;p30">
                <a:extLst>
                  <a:ext uri="{FF2B5EF4-FFF2-40B4-BE49-F238E27FC236}">
                    <a16:creationId xmlns:a16="http://schemas.microsoft.com/office/drawing/2014/main" id="{3BD22748-788E-4655-A1AA-003A109FD0ED}"/>
                  </a:ext>
                </a:extLst>
              </p:cNvPr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117D36CB-492E-4CCC-B78A-3A966CEE2476}"/>
              </a:ext>
            </a:extLst>
          </p:cNvPr>
          <p:cNvSpPr txBox="1"/>
          <p:nvPr/>
        </p:nvSpPr>
        <p:spPr>
          <a:xfrm>
            <a:off x="8658225" y="4747347"/>
            <a:ext cx="504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25</a:t>
            </a:r>
            <a:endParaRPr lang="en-US" sz="1000" dirty="0">
              <a:solidFill>
                <a:srgbClr val="434343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>
            <a:spLocks noGrp="1"/>
          </p:cNvSpPr>
          <p:nvPr>
            <p:ph type="ctrTitle"/>
          </p:nvPr>
        </p:nvSpPr>
        <p:spPr>
          <a:xfrm>
            <a:off x="5347800" y="1283075"/>
            <a:ext cx="389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Identification </a:t>
            </a:r>
            <a:br>
              <a:rPr lang="en-US" dirty="0"/>
            </a:br>
            <a:r>
              <a:rPr lang="en-US" dirty="0"/>
              <a:t>of needs</a:t>
            </a:r>
            <a:endParaRPr dirty="0"/>
          </a:p>
        </p:txBody>
      </p:sp>
      <p:sp>
        <p:nvSpPr>
          <p:cNvPr id="372" name="Google Shape;372;p32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2914500" cy="1120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Survey 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Already existing solutions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CShare’s value</a:t>
            </a:r>
            <a:endParaRPr dirty="0"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2"/>
          </p:nvPr>
        </p:nvSpPr>
        <p:spPr>
          <a:xfrm>
            <a:off x="5347800" y="1262375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-449032" y="766006"/>
            <a:ext cx="5261828" cy="3282219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476;p34">
            <a:extLst>
              <a:ext uri="{FF2B5EF4-FFF2-40B4-BE49-F238E27FC236}">
                <a16:creationId xmlns:a16="http://schemas.microsoft.com/office/drawing/2014/main" id="{4491ED98-F5EE-4A88-9E0E-270433EE882A}"/>
              </a:ext>
            </a:extLst>
          </p:cNvPr>
          <p:cNvGrpSpPr/>
          <p:nvPr/>
        </p:nvGrpSpPr>
        <p:grpSpPr>
          <a:xfrm>
            <a:off x="3882208" y="273079"/>
            <a:ext cx="1333060" cy="1138592"/>
            <a:chOff x="5505302" y="888596"/>
            <a:chExt cx="1223832" cy="1045298"/>
          </a:xfrm>
        </p:grpSpPr>
        <p:sp>
          <p:nvSpPr>
            <p:cNvPr id="75" name="Google Shape;477;p34">
              <a:extLst>
                <a:ext uri="{FF2B5EF4-FFF2-40B4-BE49-F238E27FC236}">
                  <a16:creationId xmlns:a16="http://schemas.microsoft.com/office/drawing/2014/main" id="{4921CCF1-A183-4426-95C4-BECBD8D34B15}"/>
                </a:ext>
              </a:extLst>
            </p:cNvPr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478;p34">
              <a:extLst>
                <a:ext uri="{FF2B5EF4-FFF2-40B4-BE49-F238E27FC236}">
                  <a16:creationId xmlns:a16="http://schemas.microsoft.com/office/drawing/2014/main" id="{095DB91C-FE70-4AAE-8719-9580BFC6A3D3}"/>
                </a:ext>
              </a:extLst>
            </p:cNvPr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77" name="Google Shape;479;p34">
                <a:extLst>
                  <a:ext uri="{FF2B5EF4-FFF2-40B4-BE49-F238E27FC236}">
                    <a16:creationId xmlns:a16="http://schemas.microsoft.com/office/drawing/2014/main" id="{170A38A8-8AC0-455F-A96C-44E6639F5DBF}"/>
                  </a:ext>
                </a:extLst>
              </p:cNvPr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79" name="Google Shape;480;p34">
                  <a:extLst>
                    <a:ext uri="{FF2B5EF4-FFF2-40B4-BE49-F238E27FC236}">
                      <a16:creationId xmlns:a16="http://schemas.microsoft.com/office/drawing/2014/main" id="{3E5AF1A3-F285-432D-AECC-075F3A361F54}"/>
                    </a:ext>
                  </a:extLst>
                </p:cNvPr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481;p34">
                  <a:extLst>
                    <a:ext uri="{FF2B5EF4-FFF2-40B4-BE49-F238E27FC236}">
                      <a16:creationId xmlns:a16="http://schemas.microsoft.com/office/drawing/2014/main" id="{45A50979-381F-4E0B-81C6-034345838893}"/>
                    </a:ext>
                  </a:extLst>
                </p:cNvPr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82;p34">
                  <a:extLst>
                    <a:ext uri="{FF2B5EF4-FFF2-40B4-BE49-F238E27FC236}">
                      <a16:creationId xmlns:a16="http://schemas.microsoft.com/office/drawing/2014/main" id="{12E694C4-B611-4727-8E5A-1D2E07915B26}"/>
                    </a:ext>
                  </a:extLst>
                </p:cNvPr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483;p34">
                  <a:extLst>
                    <a:ext uri="{FF2B5EF4-FFF2-40B4-BE49-F238E27FC236}">
                      <a16:creationId xmlns:a16="http://schemas.microsoft.com/office/drawing/2014/main" id="{D9829079-067C-4BEE-AD92-DFF83332C47B}"/>
                    </a:ext>
                  </a:extLst>
                </p:cNvPr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" name="Google Shape;484;p34">
                <a:extLst>
                  <a:ext uri="{FF2B5EF4-FFF2-40B4-BE49-F238E27FC236}">
                    <a16:creationId xmlns:a16="http://schemas.microsoft.com/office/drawing/2014/main" id="{C6829363-9F5B-438B-A211-3C1A9C2E96D3}"/>
                  </a:ext>
                </a:extLst>
              </p:cNvPr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485;p34">
            <a:extLst>
              <a:ext uri="{FF2B5EF4-FFF2-40B4-BE49-F238E27FC236}">
                <a16:creationId xmlns:a16="http://schemas.microsoft.com/office/drawing/2014/main" id="{9E76B331-8799-4875-9E3C-222F3B50AFB1}"/>
              </a:ext>
            </a:extLst>
          </p:cNvPr>
          <p:cNvGrpSpPr/>
          <p:nvPr/>
        </p:nvGrpSpPr>
        <p:grpSpPr>
          <a:xfrm>
            <a:off x="-151114" y="1283075"/>
            <a:ext cx="4963910" cy="3388069"/>
            <a:chOff x="8401625" y="3231288"/>
            <a:chExt cx="3214500" cy="2194025"/>
          </a:xfrm>
        </p:grpSpPr>
        <p:sp>
          <p:nvSpPr>
            <p:cNvPr id="84" name="Google Shape;487;p34">
              <a:extLst>
                <a:ext uri="{FF2B5EF4-FFF2-40B4-BE49-F238E27FC236}">
                  <a16:creationId xmlns:a16="http://schemas.microsoft.com/office/drawing/2014/main" id="{2B21F4A4-A1A5-4B80-B004-A49156759280}"/>
                </a:ext>
              </a:extLst>
            </p:cNvPr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8;p34">
              <a:extLst>
                <a:ext uri="{FF2B5EF4-FFF2-40B4-BE49-F238E27FC236}">
                  <a16:creationId xmlns:a16="http://schemas.microsoft.com/office/drawing/2014/main" id="{8022D4EF-F2A9-4F5E-8F05-A7D2C0548FA8}"/>
                </a:ext>
              </a:extLst>
            </p:cNvPr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9;p34">
              <a:extLst>
                <a:ext uri="{FF2B5EF4-FFF2-40B4-BE49-F238E27FC236}">
                  <a16:creationId xmlns:a16="http://schemas.microsoft.com/office/drawing/2014/main" id="{E1A7906F-82AC-4108-8600-A4EB8E3D3484}"/>
                </a:ext>
              </a:extLst>
            </p:cNvPr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90;p34">
              <a:extLst>
                <a:ext uri="{FF2B5EF4-FFF2-40B4-BE49-F238E27FC236}">
                  <a16:creationId xmlns:a16="http://schemas.microsoft.com/office/drawing/2014/main" id="{01A89BAB-8810-440F-8444-D4208605CC61}"/>
                </a:ext>
              </a:extLst>
            </p:cNvPr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91;p34">
              <a:extLst>
                <a:ext uri="{FF2B5EF4-FFF2-40B4-BE49-F238E27FC236}">
                  <a16:creationId xmlns:a16="http://schemas.microsoft.com/office/drawing/2014/main" id="{2EC96280-60F8-4C86-9149-57ABC864879D}"/>
                </a:ext>
              </a:extLst>
            </p:cNvPr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92;p34">
              <a:extLst>
                <a:ext uri="{FF2B5EF4-FFF2-40B4-BE49-F238E27FC236}">
                  <a16:creationId xmlns:a16="http://schemas.microsoft.com/office/drawing/2014/main" id="{0C5BF3D1-B772-4AD2-9D09-6D72920F370C}"/>
                </a:ext>
              </a:extLst>
            </p:cNvPr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93;p34">
              <a:extLst>
                <a:ext uri="{FF2B5EF4-FFF2-40B4-BE49-F238E27FC236}">
                  <a16:creationId xmlns:a16="http://schemas.microsoft.com/office/drawing/2014/main" id="{2E49212F-CE6C-43BB-9CB3-9992B73153AA}"/>
                </a:ext>
              </a:extLst>
            </p:cNvPr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94;p34">
              <a:extLst>
                <a:ext uri="{FF2B5EF4-FFF2-40B4-BE49-F238E27FC236}">
                  <a16:creationId xmlns:a16="http://schemas.microsoft.com/office/drawing/2014/main" id="{9513365D-6F21-442E-8730-DDDCAE67E4DD}"/>
                </a:ext>
              </a:extLst>
            </p:cNvPr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95;p34">
              <a:extLst>
                <a:ext uri="{FF2B5EF4-FFF2-40B4-BE49-F238E27FC236}">
                  <a16:creationId xmlns:a16="http://schemas.microsoft.com/office/drawing/2014/main" id="{ECFCE9E8-DC0A-4F53-BA04-C235027AD0C3}"/>
                </a:ext>
              </a:extLst>
            </p:cNvPr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96;p34">
              <a:extLst>
                <a:ext uri="{FF2B5EF4-FFF2-40B4-BE49-F238E27FC236}">
                  <a16:creationId xmlns:a16="http://schemas.microsoft.com/office/drawing/2014/main" id="{8589A8B7-C1B3-4320-92FA-70F495C56BF3}"/>
                </a:ext>
              </a:extLst>
            </p:cNvPr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7;p34">
              <a:extLst>
                <a:ext uri="{FF2B5EF4-FFF2-40B4-BE49-F238E27FC236}">
                  <a16:creationId xmlns:a16="http://schemas.microsoft.com/office/drawing/2014/main" id="{78F79576-7584-4A9E-8767-DB9EB3EA4DD4}"/>
                </a:ext>
              </a:extLst>
            </p:cNvPr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8;p34">
              <a:extLst>
                <a:ext uri="{FF2B5EF4-FFF2-40B4-BE49-F238E27FC236}">
                  <a16:creationId xmlns:a16="http://schemas.microsoft.com/office/drawing/2014/main" id="{C6F02AE9-5EE3-47CC-9269-F06CFEADB239}"/>
                </a:ext>
              </a:extLst>
            </p:cNvPr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99;p34">
              <a:extLst>
                <a:ext uri="{FF2B5EF4-FFF2-40B4-BE49-F238E27FC236}">
                  <a16:creationId xmlns:a16="http://schemas.microsoft.com/office/drawing/2014/main" id="{84A4F1EE-CD39-4F18-B3C2-04BFF40D2619}"/>
                </a:ext>
              </a:extLst>
            </p:cNvPr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00;p34">
              <a:extLst>
                <a:ext uri="{FF2B5EF4-FFF2-40B4-BE49-F238E27FC236}">
                  <a16:creationId xmlns:a16="http://schemas.microsoft.com/office/drawing/2014/main" id="{4C780ACA-6F65-4FF2-BC3B-2674B2B1C355}"/>
                </a:ext>
              </a:extLst>
            </p:cNvPr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01;p34">
              <a:extLst>
                <a:ext uri="{FF2B5EF4-FFF2-40B4-BE49-F238E27FC236}">
                  <a16:creationId xmlns:a16="http://schemas.microsoft.com/office/drawing/2014/main" id="{CEC3EA57-E895-4986-BAC6-2FA5FEB93C82}"/>
                </a:ext>
              </a:extLst>
            </p:cNvPr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02;p34">
              <a:extLst>
                <a:ext uri="{FF2B5EF4-FFF2-40B4-BE49-F238E27FC236}">
                  <a16:creationId xmlns:a16="http://schemas.microsoft.com/office/drawing/2014/main" id="{BAF2F959-45D3-4E79-B2F1-688E47902C0D}"/>
                </a:ext>
              </a:extLst>
            </p:cNvPr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03;p34">
              <a:extLst>
                <a:ext uri="{FF2B5EF4-FFF2-40B4-BE49-F238E27FC236}">
                  <a16:creationId xmlns:a16="http://schemas.microsoft.com/office/drawing/2014/main" id="{8EE4ACDA-3B67-49E6-95E9-63A7E8D09B7F}"/>
                </a:ext>
              </a:extLst>
            </p:cNvPr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04;p34">
              <a:extLst>
                <a:ext uri="{FF2B5EF4-FFF2-40B4-BE49-F238E27FC236}">
                  <a16:creationId xmlns:a16="http://schemas.microsoft.com/office/drawing/2014/main" id="{63FB1943-EAD6-4246-AADF-0E6214545642}"/>
                </a:ext>
              </a:extLst>
            </p:cNvPr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05;p34">
              <a:extLst>
                <a:ext uri="{FF2B5EF4-FFF2-40B4-BE49-F238E27FC236}">
                  <a16:creationId xmlns:a16="http://schemas.microsoft.com/office/drawing/2014/main" id="{CDB73034-63E2-4ADF-9E53-93C6D38F5D10}"/>
                </a:ext>
              </a:extLst>
            </p:cNvPr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06;p34">
              <a:extLst>
                <a:ext uri="{FF2B5EF4-FFF2-40B4-BE49-F238E27FC236}">
                  <a16:creationId xmlns:a16="http://schemas.microsoft.com/office/drawing/2014/main" id="{13B119C1-B89F-4BAB-8FBD-BEE685F34DFD}"/>
                </a:ext>
              </a:extLst>
            </p:cNvPr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07;p34">
              <a:extLst>
                <a:ext uri="{FF2B5EF4-FFF2-40B4-BE49-F238E27FC236}">
                  <a16:creationId xmlns:a16="http://schemas.microsoft.com/office/drawing/2014/main" id="{F858727D-21D8-4B16-BA7D-1FFD1DE8D0EB}"/>
                </a:ext>
              </a:extLst>
            </p:cNvPr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8;p34">
              <a:extLst>
                <a:ext uri="{FF2B5EF4-FFF2-40B4-BE49-F238E27FC236}">
                  <a16:creationId xmlns:a16="http://schemas.microsoft.com/office/drawing/2014/main" id="{7D7AAD2A-92F3-4195-B9A8-76518B28DF8C}"/>
                </a:ext>
              </a:extLst>
            </p:cNvPr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9;p34">
              <a:extLst>
                <a:ext uri="{FF2B5EF4-FFF2-40B4-BE49-F238E27FC236}">
                  <a16:creationId xmlns:a16="http://schemas.microsoft.com/office/drawing/2014/main" id="{C097905A-2752-4DB2-89E3-57711D1DF727}"/>
                </a:ext>
              </a:extLst>
            </p:cNvPr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10;p34">
              <a:extLst>
                <a:ext uri="{FF2B5EF4-FFF2-40B4-BE49-F238E27FC236}">
                  <a16:creationId xmlns:a16="http://schemas.microsoft.com/office/drawing/2014/main" id="{E936FC09-6457-4360-A43E-A168DD0D516B}"/>
                </a:ext>
              </a:extLst>
            </p:cNvPr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4E6EA8B-933C-49CE-B896-F9418579A1E3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2" name="Google Shape;927;p42">
            <a:extLst>
              <a:ext uri="{FF2B5EF4-FFF2-40B4-BE49-F238E27FC236}">
                <a16:creationId xmlns:a16="http://schemas.microsoft.com/office/drawing/2014/main" id="{CD750DB2-EDDB-445D-ABE1-6FBAF620E5E5}"/>
              </a:ext>
            </a:extLst>
          </p:cNvPr>
          <p:cNvSpPr txBox="1">
            <a:spLocks/>
          </p:cNvSpPr>
          <p:nvPr/>
        </p:nvSpPr>
        <p:spPr>
          <a:xfrm>
            <a:off x="4359056" y="3022067"/>
            <a:ext cx="42984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None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sz="1800" b="1" dirty="0"/>
              <a:t>1/3</a:t>
            </a:r>
            <a:r>
              <a:rPr lang="en-US" sz="1800" dirty="0"/>
              <a:t> of the food produced for human consumption is lost or wasted in the world, or </a:t>
            </a:r>
            <a:r>
              <a:rPr lang="en-US" sz="1800" b="1" dirty="0"/>
              <a:t>1.3 billion tons per year</a:t>
            </a:r>
          </a:p>
        </p:txBody>
      </p:sp>
      <p:grpSp>
        <p:nvGrpSpPr>
          <p:cNvPr id="57" name="Google Shape;955;p44">
            <a:extLst>
              <a:ext uri="{FF2B5EF4-FFF2-40B4-BE49-F238E27FC236}">
                <a16:creationId xmlns:a16="http://schemas.microsoft.com/office/drawing/2014/main" id="{EDF10CB1-3CDC-4EBD-BEB1-BD8D40760384}"/>
              </a:ext>
            </a:extLst>
          </p:cNvPr>
          <p:cNvGrpSpPr/>
          <p:nvPr/>
        </p:nvGrpSpPr>
        <p:grpSpPr>
          <a:xfrm>
            <a:off x="-176307" y="709568"/>
            <a:ext cx="3476720" cy="3724363"/>
            <a:chOff x="1809182" y="1060067"/>
            <a:chExt cx="1553147" cy="1663776"/>
          </a:xfrm>
        </p:grpSpPr>
        <p:sp>
          <p:nvSpPr>
            <p:cNvPr id="58" name="Google Shape;956;p44">
              <a:extLst>
                <a:ext uri="{FF2B5EF4-FFF2-40B4-BE49-F238E27FC236}">
                  <a16:creationId xmlns:a16="http://schemas.microsoft.com/office/drawing/2014/main" id="{4D147B97-8ABD-4DE6-B29D-22891BD6C12E}"/>
                </a:ext>
              </a:extLst>
            </p:cNvPr>
            <p:cNvSpPr/>
            <p:nvPr/>
          </p:nvSpPr>
          <p:spPr>
            <a:xfrm>
              <a:off x="1809182" y="13738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7;p44">
              <a:extLst>
                <a:ext uri="{FF2B5EF4-FFF2-40B4-BE49-F238E27FC236}">
                  <a16:creationId xmlns:a16="http://schemas.microsoft.com/office/drawing/2014/main" id="{28AF421A-1882-4D22-A113-80DEC69D2DA6}"/>
                </a:ext>
              </a:extLst>
            </p:cNvPr>
            <p:cNvSpPr/>
            <p:nvPr/>
          </p:nvSpPr>
          <p:spPr>
            <a:xfrm>
              <a:off x="2209348" y="1060067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Picture 59" descr="A bowl of food&#10;&#10;Description automatically generated">
            <a:extLst>
              <a:ext uri="{FF2B5EF4-FFF2-40B4-BE49-F238E27FC236}">
                <a16:creationId xmlns:a16="http://schemas.microsoft.com/office/drawing/2014/main" id="{D4740EA8-A835-4BB4-A05A-808FB509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4" y="1578077"/>
            <a:ext cx="3758415" cy="3291932"/>
          </a:xfrm>
          <a:prstGeom prst="ellipse">
            <a:avLst/>
          </a:prstGeom>
        </p:spPr>
      </p:pic>
      <p:sp>
        <p:nvSpPr>
          <p:cNvPr id="41" name="Google Shape;926;p42">
            <a:extLst>
              <a:ext uri="{FF2B5EF4-FFF2-40B4-BE49-F238E27FC236}">
                <a16:creationId xmlns:a16="http://schemas.microsoft.com/office/drawing/2014/main" id="{63E6C29A-7671-4AC5-9CEF-E78221AA92E0}"/>
              </a:ext>
            </a:extLst>
          </p:cNvPr>
          <p:cNvSpPr txBox="1">
            <a:spLocks/>
          </p:cNvSpPr>
          <p:nvPr/>
        </p:nvSpPr>
        <p:spPr>
          <a:xfrm>
            <a:off x="3300413" y="975967"/>
            <a:ext cx="5416916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r"/>
            <a:r>
              <a:rPr lang="en" sz="9600" dirty="0"/>
              <a:t>1,3 </a:t>
            </a:r>
            <a:r>
              <a:rPr lang="en-US" sz="9600" dirty="0"/>
              <a:t>billion</a:t>
            </a:r>
            <a:r>
              <a:rPr lang="en" sz="9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946AB-E072-4DFC-BFF3-D3A75BC4CC0E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waste on the Gif campus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0" y="4814888"/>
            <a:ext cx="5893594" cy="328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200" i="1" dirty="0"/>
              <a:t>Study carried out with the Google Forms tool on 96 people</a:t>
            </a:r>
            <a:endParaRPr sz="12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92268-6A21-4BB8-B002-E3475597A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03" t="30983" r="38550" b="21612"/>
          <a:stretch/>
        </p:blipFill>
        <p:spPr>
          <a:xfrm>
            <a:off x="232907" y="1210067"/>
            <a:ext cx="3419631" cy="320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A0F7E-4D73-474A-9BE7-798187AF2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16" t="30984" r="47187" b="10573"/>
          <a:stretch/>
        </p:blipFill>
        <p:spPr>
          <a:xfrm>
            <a:off x="3638854" y="1210067"/>
            <a:ext cx="5330653" cy="3554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21632-4033-42BA-98D7-B61F9706C278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5875-34BB-4C81-BF27-6AB66B74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Already existing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CBBA-BCB8-49B5-BE6C-A2D4419E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0150"/>
            <a:ext cx="3872441" cy="341983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travel to pick up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Paid product baskets and unknown content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Remoteness of available products</a:t>
            </a:r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ED8AC-7471-4CAE-A580-991835ADC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505" y="2753134"/>
            <a:ext cx="1240216" cy="1240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FAB3D-7B9B-463E-8049-51C32648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42" y="571704"/>
            <a:ext cx="1240216" cy="1240216"/>
          </a:xfrm>
          <a:prstGeom prst="rect">
            <a:avLst/>
          </a:prstGeom>
        </p:spPr>
      </p:pic>
      <p:sp>
        <p:nvSpPr>
          <p:cNvPr id="8" name="Google Shape;280;p30">
            <a:extLst>
              <a:ext uri="{FF2B5EF4-FFF2-40B4-BE49-F238E27FC236}">
                <a16:creationId xmlns:a16="http://schemas.microsoft.com/office/drawing/2014/main" id="{B0F0DB0B-0C8A-4ED8-8E0D-4F64F53E034C}"/>
              </a:ext>
            </a:extLst>
          </p:cNvPr>
          <p:cNvSpPr txBox="1">
            <a:spLocks/>
          </p:cNvSpPr>
          <p:nvPr/>
        </p:nvSpPr>
        <p:spPr>
          <a:xfrm>
            <a:off x="0" y="4814888"/>
            <a:ext cx="5893594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n-US" sz="1200" i="1" dirty="0"/>
              <a:t>Study carried out with the Google Forms tool on 96 people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3C425-3285-418B-A3FF-927453F751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19" t="31528" r="43594" b="22871"/>
          <a:stretch/>
        </p:blipFill>
        <p:spPr>
          <a:xfrm>
            <a:off x="4475510" y="1201707"/>
            <a:ext cx="3872440" cy="365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47D0A2-4480-47DB-B28F-15F146A3C8A8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7893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/>
          <p:nvPr/>
        </p:nvSpPr>
        <p:spPr>
          <a:xfrm>
            <a:off x="2816400" y="1212261"/>
            <a:ext cx="3248066" cy="184349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06" name="Google Shape;606;p36"/>
          <p:cNvSpPr txBox="1">
            <a:spLocks noGrp="1"/>
          </p:cNvSpPr>
          <p:nvPr>
            <p:ph type="subTitle" idx="1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Develop a </a:t>
            </a:r>
            <a:r>
              <a:rPr lang="en-US" b="1" dirty="0"/>
              <a:t>food sharing application within a campus </a:t>
            </a:r>
          </a:p>
          <a:p>
            <a:pPr marL="0" lvl="0" indent="0"/>
            <a:r>
              <a:rPr lang="en-US" dirty="0"/>
              <a:t>to encourage and facilitate exchange between students </a:t>
            </a:r>
          </a:p>
          <a:p>
            <a:pPr marL="0" lvl="0" indent="0"/>
            <a:r>
              <a:rPr lang="en-US" dirty="0"/>
              <a:t>and reduce food waste</a:t>
            </a:r>
            <a:endParaRPr dirty="0"/>
          </a:p>
        </p:txBody>
      </p:sp>
      <p:grpSp>
        <p:nvGrpSpPr>
          <p:cNvPr id="607" name="Google Shape;607;p36"/>
          <p:cNvGrpSpPr/>
          <p:nvPr/>
        </p:nvGrpSpPr>
        <p:grpSpPr>
          <a:xfrm>
            <a:off x="3076728" y="1151462"/>
            <a:ext cx="2767543" cy="2071519"/>
            <a:chOff x="390600" y="407550"/>
            <a:chExt cx="6545750" cy="4899525"/>
          </a:xfrm>
        </p:grpSpPr>
        <p:sp>
          <p:nvSpPr>
            <p:cNvPr id="608" name="Google Shape;608;p36"/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rgbClr val="FFF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F8F2C74-604B-42D2-B987-8BB329C6B223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2290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CShare</a:t>
            </a:r>
            <a:r>
              <a:rPr lang="en-US" dirty="0"/>
              <a:t> : </a:t>
            </a:r>
            <a:r>
              <a:rPr lang="en" dirty="0"/>
              <a:t>Product Overview</a:t>
            </a:r>
            <a:endParaRPr dirty="0"/>
          </a:p>
        </p:txBody>
      </p:sp>
      <p:grpSp>
        <p:nvGrpSpPr>
          <p:cNvPr id="710" name="Google Shape;710;p38"/>
          <p:cNvGrpSpPr/>
          <p:nvPr/>
        </p:nvGrpSpPr>
        <p:grpSpPr>
          <a:xfrm>
            <a:off x="3382878" y="1614602"/>
            <a:ext cx="2378258" cy="2959957"/>
            <a:chOff x="3382878" y="1614602"/>
            <a:chExt cx="2378258" cy="2959957"/>
          </a:xfrm>
        </p:grpSpPr>
        <p:grpSp>
          <p:nvGrpSpPr>
            <p:cNvPr id="711" name="Google Shape;711;p38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712" name="Google Shape;712;p38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1" name="Google Shape;721;p38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722" name="Google Shape;722;p38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8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8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8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8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8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8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8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8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8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8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8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8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38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736" name="Google Shape;736;p38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8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8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8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8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8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8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8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8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8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8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8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8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8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0" name="Google Shape;750;p38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8" name="Google Shape;758;p38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759" name="Google Shape;759;p38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8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8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8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8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8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8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8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8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8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8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8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8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2" name="Google Shape;772;p38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773" name="Google Shape;773;p38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38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792" name="Google Shape;792;p38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38"/>
          <p:cNvSpPr txBox="1">
            <a:spLocks noGrp="1"/>
          </p:cNvSpPr>
          <p:nvPr>
            <p:ph type="title" idx="4294967295"/>
          </p:nvPr>
        </p:nvSpPr>
        <p:spPr>
          <a:xfrm>
            <a:off x="5944003" y="1271439"/>
            <a:ext cx="2916968" cy="80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accent6"/>
                </a:solidFill>
              </a:rPr>
              <a:t>Chat Application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4294967295"/>
          </p:nvPr>
        </p:nvSpPr>
        <p:spPr>
          <a:xfrm>
            <a:off x="5944003" y="1710705"/>
            <a:ext cx="2916968" cy="91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/>
              <a:t>Connect users so they can easily find each other on campus to deliver products</a:t>
            </a:r>
            <a:endParaRPr sz="1600" dirty="0"/>
          </a:p>
        </p:txBody>
      </p:sp>
      <p:sp>
        <p:nvSpPr>
          <p:cNvPr id="811" name="Google Shape;811;p38"/>
          <p:cNvSpPr txBox="1">
            <a:spLocks noGrp="1"/>
          </p:cNvSpPr>
          <p:nvPr>
            <p:ph type="title" idx="4294967295"/>
          </p:nvPr>
        </p:nvSpPr>
        <p:spPr>
          <a:xfrm>
            <a:off x="5967415" y="3155133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/>
                </a:solidFill>
              </a:rPr>
              <a:t>Moderation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812" name="Google Shape;812;p38"/>
          <p:cNvSpPr txBox="1">
            <a:spLocks noGrp="1"/>
          </p:cNvSpPr>
          <p:nvPr>
            <p:ph type="subTitle" idx="4294967295"/>
          </p:nvPr>
        </p:nvSpPr>
        <p:spPr>
          <a:xfrm>
            <a:off x="5967414" y="3594400"/>
            <a:ext cx="2856315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/>
              <a:t>Create administrators to moderate and banish malicious users if necessary.</a:t>
            </a:r>
            <a:endParaRPr sz="1600" dirty="0"/>
          </a:p>
        </p:txBody>
      </p:sp>
      <p:sp>
        <p:nvSpPr>
          <p:cNvPr id="813" name="Google Shape;813;p38"/>
          <p:cNvSpPr txBox="1">
            <a:spLocks noGrp="1"/>
          </p:cNvSpPr>
          <p:nvPr>
            <p:ph type="title" idx="4294967295"/>
          </p:nvPr>
        </p:nvSpPr>
        <p:spPr>
          <a:xfrm>
            <a:off x="695364" y="1272327"/>
            <a:ext cx="2275703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/>
                </a:solidFill>
              </a:rPr>
              <a:t>Authentication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814" name="Google Shape;814;p38"/>
          <p:cNvSpPr txBox="1">
            <a:spLocks noGrp="1"/>
          </p:cNvSpPr>
          <p:nvPr>
            <p:ph type="subTitle" idx="4294967295"/>
          </p:nvPr>
        </p:nvSpPr>
        <p:spPr>
          <a:xfrm>
            <a:off x="277489" y="1711594"/>
            <a:ext cx="269358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US" sz="1600" dirty="0"/>
              <a:t>Auth system for each user    to log in and retrieve his data and products</a:t>
            </a:r>
            <a:endParaRPr sz="1600" dirty="0"/>
          </a:p>
        </p:txBody>
      </p:sp>
      <p:sp>
        <p:nvSpPr>
          <p:cNvPr id="815" name="Google Shape;815;p38"/>
          <p:cNvSpPr txBox="1">
            <a:spLocks noGrp="1"/>
          </p:cNvSpPr>
          <p:nvPr>
            <p:ph type="title" idx="4294967295"/>
          </p:nvPr>
        </p:nvSpPr>
        <p:spPr>
          <a:xfrm>
            <a:off x="552770" y="3151419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/>
                </a:solidFill>
              </a:rPr>
              <a:t>Interaction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816" name="Google Shape;816;p38"/>
          <p:cNvSpPr txBox="1">
            <a:spLocks noGrp="1"/>
          </p:cNvSpPr>
          <p:nvPr>
            <p:ph type="subTitle" idx="4294967295"/>
          </p:nvPr>
        </p:nvSpPr>
        <p:spPr>
          <a:xfrm>
            <a:off x="277420" y="3590686"/>
            <a:ext cx="259045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US" sz="1600" dirty="0"/>
              <a:t>Possibility to add products on the platform but also to order them</a:t>
            </a:r>
            <a:endParaRPr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6FA1B6-231B-41B3-8887-3A75B431225F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8</a:t>
            </a:r>
          </a:p>
        </p:txBody>
      </p:sp>
      <p:pic>
        <p:nvPicPr>
          <p:cNvPr id="112" name="Picture 1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E920E3-16A0-427A-A431-030A3CCE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6" y="36389"/>
            <a:ext cx="1297808" cy="1297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>
            <a:spLocks noGrp="1"/>
          </p:cNvSpPr>
          <p:nvPr>
            <p:ph type="ctrTitle"/>
          </p:nvPr>
        </p:nvSpPr>
        <p:spPr>
          <a:xfrm>
            <a:off x="828106" y="1260228"/>
            <a:ext cx="389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of the solution</a:t>
            </a:r>
            <a:endParaRPr dirty="0"/>
          </a:p>
        </p:txBody>
      </p:sp>
      <p:sp>
        <p:nvSpPr>
          <p:cNvPr id="372" name="Google Shape;372;p32"/>
          <p:cNvSpPr txBox="1">
            <a:spLocks noGrp="1"/>
          </p:cNvSpPr>
          <p:nvPr>
            <p:ph type="subTitle" idx="1"/>
          </p:nvPr>
        </p:nvSpPr>
        <p:spPr>
          <a:xfrm>
            <a:off x="828106" y="3349778"/>
            <a:ext cx="2914500" cy="1120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Database and API designs</a:t>
            </a:r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2"/>
          </p:nvPr>
        </p:nvSpPr>
        <p:spPr>
          <a:xfrm>
            <a:off x="828106" y="1239528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4" name="Google Shape;374;p32"/>
          <p:cNvSpPr/>
          <p:nvPr/>
        </p:nvSpPr>
        <p:spPr>
          <a:xfrm>
            <a:off x="4837343" y="866019"/>
            <a:ext cx="5261828" cy="3282219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2126;p57">
            <a:extLst>
              <a:ext uri="{FF2B5EF4-FFF2-40B4-BE49-F238E27FC236}">
                <a16:creationId xmlns:a16="http://schemas.microsoft.com/office/drawing/2014/main" id="{0A21EFD3-9E68-4D53-89E4-C23B2B46546E}"/>
              </a:ext>
            </a:extLst>
          </p:cNvPr>
          <p:cNvGrpSpPr/>
          <p:nvPr/>
        </p:nvGrpSpPr>
        <p:grpSpPr>
          <a:xfrm flipH="1">
            <a:off x="5345853" y="1087204"/>
            <a:ext cx="3303521" cy="3491043"/>
            <a:chOff x="5942195" y="3744966"/>
            <a:chExt cx="3056968" cy="3230495"/>
          </a:xfrm>
        </p:grpSpPr>
        <p:sp>
          <p:nvSpPr>
            <p:cNvPr id="41" name="Google Shape;2127;p57">
              <a:extLst>
                <a:ext uri="{FF2B5EF4-FFF2-40B4-BE49-F238E27FC236}">
                  <a16:creationId xmlns:a16="http://schemas.microsoft.com/office/drawing/2014/main" id="{EDD90C32-B237-40C8-9D32-7F1E3CCFD74E}"/>
                </a:ext>
              </a:extLst>
            </p:cNvPr>
            <p:cNvSpPr/>
            <p:nvPr/>
          </p:nvSpPr>
          <p:spPr>
            <a:xfrm>
              <a:off x="5942195" y="4001047"/>
              <a:ext cx="2358461" cy="2974414"/>
            </a:xfrm>
            <a:custGeom>
              <a:avLst/>
              <a:gdLst/>
              <a:ahLst/>
              <a:cxnLst/>
              <a:rect l="l" t="t" r="r" b="b"/>
              <a:pathLst>
                <a:path w="110389" h="139219" extrusionOk="0">
                  <a:moveTo>
                    <a:pt x="997" y="20761"/>
                  </a:moveTo>
                  <a:cubicBezTo>
                    <a:pt x="0" y="17897"/>
                    <a:pt x="3061" y="15198"/>
                    <a:pt x="4676" y="13621"/>
                  </a:cubicBezTo>
                  <a:cubicBezTo>
                    <a:pt x="6920" y="11426"/>
                    <a:pt x="8257" y="11015"/>
                    <a:pt x="8257" y="11015"/>
                  </a:cubicBezTo>
                  <a:lnTo>
                    <a:pt x="60941" y="767"/>
                  </a:lnTo>
                  <a:cubicBezTo>
                    <a:pt x="64852" y="0"/>
                    <a:pt x="69125" y="2461"/>
                    <a:pt x="70475" y="6257"/>
                  </a:cubicBezTo>
                  <a:lnTo>
                    <a:pt x="109447" y="116582"/>
                  </a:lnTo>
                  <a:cubicBezTo>
                    <a:pt x="110388" y="118474"/>
                    <a:pt x="108947" y="126254"/>
                    <a:pt x="106055" y="127566"/>
                  </a:cubicBezTo>
                  <a:lnTo>
                    <a:pt x="50492" y="138452"/>
                  </a:lnTo>
                  <a:cubicBezTo>
                    <a:pt x="46580" y="139218"/>
                    <a:pt x="42307" y="136758"/>
                    <a:pt x="40957" y="132961"/>
                  </a:cubicBezTo>
                  <a:cubicBezTo>
                    <a:pt x="40957" y="132961"/>
                    <a:pt x="5610" y="34029"/>
                    <a:pt x="997" y="207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28;p57">
              <a:extLst>
                <a:ext uri="{FF2B5EF4-FFF2-40B4-BE49-F238E27FC236}">
                  <a16:creationId xmlns:a16="http://schemas.microsoft.com/office/drawing/2014/main" id="{C5E9103B-8FE6-46E1-922B-82641518C689}"/>
                </a:ext>
              </a:extLst>
            </p:cNvPr>
            <p:cNvSpPr/>
            <p:nvPr/>
          </p:nvSpPr>
          <p:spPr>
            <a:xfrm>
              <a:off x="6033488" y="3993869"/>
              <a:ext cx="2273706" cy="2875344"/>
            </a:xfrm>
            <a:custGeom>
              <a:avLst/>
              <a:gdLst/>
              <a:ahLst/>
              <a:cxnLst/>
              <a:rect l="l" t="t" r="r" b="b"/>
              <a:pathLst>
                <a:path w="106422" h="134582" extrusionOk="0">
                  <a:moveTo>
                    <a:pt x="1253" y="18473"/>
                  </a:moveTo>
                  <a:cubicBezTo>
                    <a:pt x="0" y="14952"/>
                    <a:pt x="1928" y="11516"/>
                    <a:pt x="5555" y="10806"/>
                  </a:cubicBezTo>
                  <a:lnTo>
                    <a:pt x="57080" y="711"/>
                  </a:lnTo>
                  <a:cubicBezTo>
                    <a:pt x="60707" y="0"/>
                    <a:pt x="64668" y="2281"/>
                    <a:pt x="65921" y="5803"/>
                  </a:cubicBezTo>
                  <a:lnTo>
                    <a:pt x="105168" y="116110"/>
                  </a:lnTo>
                  <a:cubicBezTo>
                    <a:pt x="106421" y="119630"/>
                    <a:pt x="104493" y="123065"/>
                    <a:pt x="100867" y="123776"/>
                  </a:cubicBezTo>
                  <a:lnTo>
                    <a:pt x="49341" y="133871"/>
                  </a:lnTo>
                  <a:cubicBezTo>
                    <a:pt x="45715" y="134581"/>
                    <a:pt x="41752" y="132300"/>
                    <a:pt x="40500" y="1287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29;p57">
              <a:extLst>
                <a:ext uri="{FF2B5EF4-FFF2-40B4-BE49-F238E27FC236}">
                  <a16:creationId xmlns:a16="http://schemas.microsoft.com/office/drawing/2014/main" id="{DA250DBB-F115-409A-AAB9-98A352C2CCB1}"/>
                </a:ext>
              </a:extLst>
            </p:cNvPr>
            <p:cNvSpPr/>
            <p:nvPr/>
          </p:nvSpPr>
          <p:spPr>
            <a:xfrm>
              <a:off x="6168621" y="4143231"/>
              <a:ext cx="1946480" cy="2382497"/>
            </a:xfrm>
            <a:custGeom>
              <a:avLst/>
              <a:gdLst/>
              <a:ahLst/>
              <a:cxnLst/>
              <a:rect l="l" t="t" r="r" b="b"/>
              <a:pathLst>
                <a:path w="91106" h="111514" extrusionOk="0">
                  <a:moveTo>
                    <a:pt x="1137" y="16409"/>
                  </a:moveTo>
                  <a:cubicBezTo>
                    <a:pt x="0" y="13213"/>
                    <a:pt x="1751" y="10094"/>
                    <a:pt x="5044" y="9449"/>
                  </a:cubicBezTo>
                  <a:lnTo>
                    <a:pt x="49977" y="645"/>
                  </a:lnTo>
                  <a:cubicBezTo>
                    <a:pt x="53270" y="0"/>
                    <a:pt x="56868" y="2072"/>
                    <a:pt x="58006" y="5268"/>
                  </a:cubicBezTo>
                  <a:lnTo>
                    <a:pt x="89968" y="95103"/>
                  </a:lnTo>
                  <a:cubicBezTo>
                    <a:pt x="91105" y="98299"/>
                    <a:pt x="89355" y="101420"/>
                    <a:pt x="86061" y="102065"/>
                  </a:cubicBezTo>
                  <a:lnTo>
                    <a:pt x="41129" y="110868"/>
                  </a:lnTo>
                  <a:cubicBezTo>
                    <a:pt x="37835" y="111513"/>
                    <a:pt x="34237" y="109442"/>
                    <a:pt x="33100" y="106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30;p57">
              <a:extLst>
                <a:ext uri="{FF2B5EF4-FFF2-40B4-BE49-F238E27FC236}">
                  <a16:creationId xmlns:a16="http://schemas.microsoft.com/office/drawing/2014/main" id="{EC08861A-B918-4638-B333-02CFD4A53058}"/>
                </a:ext>
              </a:extLst>
            </p:cNvPr>
            <p:cNvSpPr/>
            <p:nvPr/>
          </p:nvSpPr>
          <p:spPr>
            <a:xfrm>
              <a:off x="7474151" y="6443985"/>
              <a:ext cx="224140" cy="218222"/>
            </a:xfrm>
            <a:custGeom>
              <a:avLst/>
              <a:gdLst/>
              <a:ahLst/>
              <a:cxnLst/>
              <a:rect l="l" t="t" r="r" b="b"/>
              <a:pathLst>
                <a:path w="10491" h="10214" extrusionOk="0">
                  <a:moveTo>
                    <a:pt x="4485" y="0"/>
                  </a:moveTo>
                  <a:cubicBezTo>
                    <a:pt x="3519" y="0"/>
                    <a:pt x="2602" y="303"/>
                    <a:pt x="1875" y="932"/>
                  </a:cubicBezTo>
                  <a:cubicBezTo>
                    <a:pt x="1" y="2556"/>
                    <a:pt x="100" y="5741"/>
                    <a:pt x="2097" y="8047"/>
                  </a:cubicBezTo>
                  <a:cubicBezTo>
                    <a:pt x="3057" y="9154"/>
                    <a:pt x="4333" y="9907"/>
                    <a:pt x="5648" y="10138"/>
                  </a:cubicBezTo>
                  <a:cubicBezTo>
                    <a:pt x="5934" y="10188"/>
                    <a:pt x="6216" y="10213"/>
                    <a:pt x="6492" y="10213"/>
                  </a:cubicBezTo>
                  <a:cubicBezTo>
                    <a:pt x="7488" y="10213"/>
                    <a:pt x="8403" y="9891"/>
                    <a:pt x="9108" y="9281"/>
                  </a:cubicBezTo>
                  <a:cubicBezTo>
                    <a:pt x="10008" y="8502"/>
                    <a:pt x="10490" y="7314"/>
                    <a:pt x="10449" y="5980"/>
                  </a:cubicBezTo>
                  <a:cubicBezTo>
                    <a:pt x="10407" y="4645"/>
                    <a:pt x="9845" y="3274"/>
                    <a:pt x="8886" y="2166"/>
                  </a:cubicBezTo>
                  <a:cubicBezTo>
                    <a:pt x="7663" y="755"/>
                    <a:pt x="6012" y="0"/>
                    <a:pt x="4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31;p57">
              <a:extLst>
                <a:ext uri="{FF2B5EF4-FFF2-40B4-BE49-F238E27FC236}">
                  <a16:creationId xmlns:a16="http://schemas.microsoft.com/office/drawing/2014/main" id="{E5833E9E-8BB7-4F21-A1AF-4143DD890068}"/>
                </a:ext>
              </a:extLst>
            </p:cNvPr>
            <p:cNvSpPr/>
            <p:nvPr/>
          </p:nvSpPr>
          <p:spPr>
            <a:xfrm>
              <a:off x="6966198" y="3744966"/>
              <a:ext cx="1554111" cy="2067961"/>
            </a:xfrm>
            <a:custGeom>
              <a:avLst/>
              <a:gdLst/>
              <a:ahLst/>
              <a:cxnLst/>
              <a:rect l="l" t="t" r="r" b="b"/>
              <a:pathLst>
                <a:path w="72741" h="96792" extrusionOk="0">
                  <a:moveTo>
                    <a:pt x="50494" y="3507"/>
                  </a:moveTo>
                  <a:cubicBezTo>
                    <a:pt x="40577" y="0"/>
                    <a:pt x="20732" y="5197"/>
                    <a:pt x="20778" y="25001"/>
                  </a:cubicBezTo>
                  <a:cubicBezTo>
                    <a:pt x="20812" y="40046"/>
                    <a:pt x="8362" y="40390"/>
                    <a:pt x="5725" y="52890"/>
                  </a:cubicBezTo>
                  <a:cubicBezTo>
                    <a:pt x="1" y="80034"/>
                    <a:pt x="37244" y="96791"/>
                    <a:pt x="55193" y="74653"/>
                  </a:cubicBezTo>
                  <a:cubicBezTo>
                    <a:pt x="66360" y="60879"/>
                    <a:pt x="72740" y="11374"/>
                    <a:pt x="50494" y="3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2;p57">
              <a:extLst>
                <a:ext uri="{FF2B5EF4-FFF2-40B4-BE49-F238E27FC236}">
                  <a16:creationId xmlns:a16="http://schemas.microsoft.com/office/drawing/2014/main" id="{558AD47D-769F-4101-A343-5D5466845B65}"/>
                </a:ext>
              </a:extLst>
            </p:cNvPr>
            <p:cNvSpPr/>
            <p:nvPr/>
          </p:nvSpPr>
          <p:spPr>
            <a:xfrm>
              <a:off x="6741652" y="3983378"/>
              <a:ext cx="1541186" cy="1840018"/>
            </a:xfrm>
            <a:custGeom>
              <a:avLst/>
              <a:gdLst/>
              <a:ahLst/>
              <a:cxnLst/>
              <a:rect l="l" t="t" r="r" b="b"/>
              <a:pathLst>
                <a:path w="72136" h="86123" extrusionOk="0">
                  <a:moveTo>
                    <a:pt x="56900" y="9609"/>
                  </a:moveTo>
                  <a:cubicBezTo>
                    <a:pt x="57719" y="3510"/>
                    <a:pt x="63107" y="0"/>
                    <a:pt x="65115" y="1517"/>
                  </a:cubicBezTo>
                  <a:cubicBezTo>
                    <a:pt x="67187" y="3081"/>
                    <a:pt x="69016" y="5876"/>
                    <a:pt x="70068" y="10433"/>
                  </a:cubicBezTo>
                  <a:cubicBezTo>
                    <a:pt x="72135" y="19408"/>
                    <a:pt x="71694" y="28691"/>
                    <a:pt x="68554" y="31652"/>
                  </a:cubicBezTo>
                  <a:cubicBezTo>
                    <a:pt x="66703" y="33398"/>
                    <a:pt x="59310" y="33989"/>
                    <a:pt x="59310" y="33989"/>
                  </a:cubicBezTo>
                  <a:cubicBezTo>
                    <a:pt x="59310" y="33989"/>
                    <a:pt x="51926" y="37315"/>
                    <a:pt x="51638" y="43293"/>
                  </a:cubicBezTo>
                  <a:cubicBezTo>
                    <a:pt x="51313" y="50029"/>
                    <a:pt x="59493" y="66396"/>
                    <a:pt x="52164" y="70807"/>
                  </a:cubicBezTo>
                  <a:cubicBezTo>
                    <a:pt x="44837" y="75216"/>
                    <a:pt x="36830" y="84499"/>
                    <a:pt x="24692" y="85305"/>
                  </a:cubicBezTo>
                  <a:cubicBezTo>
                    <a:pt x="12373" y="86123"/>
                    <a:pt x="1" y="70512"/>
                    <a:pt x="4453" y="65257"/>
                  </a:cubicBezTo>
                  <a:cubicBezTo>
                    <a:pt x="13934" y="54064"/>
                    <a:pt x="22300" y="36188"/>
                    <a:pt x="37175" y="33865"/>
                  </a:cubicBezTo>
                  <a:cubicBezTo>
                    <a:pt x="43871" y="32819"/>
                    <a:pt x="47587" y="33084"/>
                    <a:pt x="47557" y="26284"/>
                  </a:cubicBezTo>
                  <a:cubicBezTo>
                    <a:pt x="47557" y="26284"/>
                    <a:pt x="45391" y="26717"/>
                    <a:pt x="43819" y="25326"/>
                  </a:cubicBezTo>
                  <a:cubicBezTo>
                    <a:pt x="41839" y="23574"/>
                    <a:pt x="40622" y="18483"/>
                    <a:pt x="43962" y="17687"/>
                  </a:cubicBezTo>
                  <a:cubicBezTo>
                    <a:pt x="47602" y="16820"/>
                    <a:pt x="48606" y="23241"/>
                    <a:pt x="48606" y="23241"/>
                  </a:cubicBezTo>
                  <a:cubicBezTo>
                    <a:pt x="48606" y="23241"/>
                    <a:pt x="55445" y="20461"/>
                    <a:pt x="56900" y="9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3;p57">
              <a:extLst>
                <a:ext uri="{FF2B5EF4-FFF2-40B4-BE49-F238E27FC236}">
                  <a16:creationId xmlns:a16="http://schemas.microsoft.com/office/drawing/2014/main" id="{688E2A03-6BD7-43F0-BA67-4B0CADACDD25}"/>
                </a:ext>
              </a:extLst>
            </p:cNvPr>
            <p:cNvSpPr/>
            <p:nvPr/>
          </p:nvSpPr>
          <p:spPr>
            <a:xfrm>
              <a:off x="6482067" y="4552328"/>
              <a:ext cx="1509694" cy="1443056"/>
            </a:xfrm>
            <a:custGeom>
              <a:avLst/>
              <a:gdLst/>
              <a:ahLst/>
              <a:cxnLst/>
              <a:rect l="l" t="t" r="r" b="b"/>
              <a:pathLst>
                <a:path w="70662" h="67543" extrusionOk="0">
                  <a:moveTo>
                    <a:pt x="53907" y="61276"/>
                  </a:moveTo>
                  <a:cubicBezTo>
                    <a:pt x="53907" y="61276"/>
                    <a:pt x="63900" y="53718"/>
                    <a:pt x="67467" y="44691"/>
                  </a:cubicBezTo>
                  <a:cubicBezTo>
                    <a:pt x="70662" y="36601"/>
                    <a:pt x="67566" y="27301"/>
                    <a:pt x="65607" y="26926"/>
                  </a:cubicBezTo>
                  <a:cubicBezTo>
                    <a:pt x="61396" y="26121"/>
                    <a:pt x="55698" y="14534"/>
                    <a:pt x="51334" y="4483"/>
                  </a:cubicBezTo>
                  <a:cubicBezTo>
                    <a:pt x="49390" y="0"/>
                    <a:pt x="13136" y="29106"/>
                    <a:pt x="6568" y="35766"/>
                  </a:cubicBezTo>
                  <a:cubicBezTo>
                    <a:pt x="1" y="42426"/>
                    <a:pt x="23355" y="60725"/>
                    <a:pt x="30538" y="64134"/>
                  </a:cubicBezTo>
                  <a:cubicBezTo>
                    <a:pt x="37722" y="67542"/>
                    <a:pt x="53907" y="61276"/>
                    <a:pt x="53907" y="61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4;p57">
              <a:extLst>
                <a:ext uri="{FF2B5EF4-FFF2-40B4-BE49-F238E27FC236}">
                  <a16:creationId xmlns:a16="http://schemas.microsoft.com/office/drawing/2014/main" id="{6FF7CC2D-7B4A-4EF3-9680-59C3D39148D0}"/>
                </a:ext>
              </a:extLst>
            </p:cNvPr>
            <p:cNvSpPr/>
            <p:nvPr/>
          </p:nvSpPr>
          <p:spPr>
            <a:xfrm>
              <a:off x="7241892" y="4688252"/>
              <a:ext cx="1530738" cy="990674"/>
            </a:xfrm>
            <a:custGeom>
              <a:avLst/>
              <a:gdLst/>
              <a:ahLst/>
              <a:cxnLst/>
              <a:rect l="l" t="t" r="r" b="b"/>
              <a:pathLst>
                <a:path w="71647" h="46369" extrusionOk="0">
                  <a:moveTo>
                    <a:pt x="16633" y="7375"/>
                  </a:moveTo>
                  <a:cubicBezTo>
                    <a:pt x="19518" y="12817"/>
                    <a:pt x="30041" y="25707"/>
                    <a:pt x="36246" y="29433"/>
                  </a:cubicBezTo>
                  <a:cubicBezTo>
                    <a:pt x="39176" y="31192"/>
                    <a:pt x="66976" y="12337"/>
                    <a:pt x="66976" y="12337"/>
                  </a:cubicBezTo>
                  <a:cubicBezTo>
                    <a:pt x="66976" y="12337"/>
                    <a:pt x="71646" y="11879"/>
                    <a:pt x="68804" y="16429"/>
                  </a:cubicBezTo>
                  <a:cubicBezTo>
                    <a:pt x="65951" y="20994"/>
                    <a:pt x="44786" y="46369"/>
                    <a:pt x="32942" y="42795"/>
                  </a:cubicBezTo>
                  <a:cubicBezTo>
                    <a:pt x="21096" y="39220"/>
                    <a:pt x="2916" y="22307"/>
                    <a:pt x="1647" y="14967"/>
                  </a:cubicBezTo>
                  <a:cubicBezTo>
                    <a:pt x="1" y="5452"/>
                    <a:pt x="12724" y="1"/>
                    <a:pt x="16633" y="7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35;p57">
              <a:extLst>
                <a:ext uri="{FF2B5EF4-FFF2-40B4-BE49-F238E27FC236}">
                  <a16:creationId xmlns:a16="http://schemas.microsoft.com/office/drawing/2014/main" id="{D09C0374-6D99-4E26-B1BF-B4FD2DB35865}"/>
                </a:ext>
              </a:extLst>
            </p:cNvPr>
            <p:cNvSpPr/>
            <p:nvPr/>
          </p:nvSpPr>
          <p:spPr>
            <a:xfrm>
              <a:off x="8573166" y="4836098"/>
              <a:ext cx="425997" cy="270032"/>
            </a:xfrm>
            <a:custGeom>
              <a:avLst/>
              <a:gdLst/>
              <a:ahLst/>
              <a:cxnLst/>
              <a:rect l="l" t="t" r="r" b="b"/>
              <a:pathLst>
                <a:path w="19939" h="12639" extrusionOk="0">
                  <a:moveTo>
                    <a:pt x="10074" y="1593"/>
                  </a:moveTo>
                  <a:cubicBezTo>
                    <a:pt x="8993" y="3001"/>
                    <a:pt x="3710" y="4499"/>
                    <a:pt x="539" y="9607"/>
                  </a:cubicBezTo>
                  <a:cubicBezTo>
                    <a:pt x="432" y="9779"/>
                    <a:pt x="1" y="12295"/>
                    <a:pt x="1720" y="12513"/>
                  </a:cubicBezTo>
                  <a:cubicBezTo>
                    <a:pt x="2723" y="12638"/>
                    <a:pt x="5904" y="12175"/>
                    <a:pt x="9631" y="10294"/>
                  </a:cubicBezTo>
                  <a:cubicBezTo>
                    <a:pt x="11847" y="9174"/>
                    <a:pt x="15971" y="7405"/>
                    <a:pt x="17633" y="6680"/>
                  </a:cubicBezTo>
                  <a:cubicBezTo>
                    <a:pt x="19316" y="5945"/>
                    <a:pt x="18632" y="5534"/>
                    <a:pt x="17436" y="5916"/>
                  </a:cubicBezTo>
                  <a:cubicBezTo>
                    <a:pt x="16383" y="6251"/>
                    <a:pt x="12623" y="7272"/>
                    <a:pt x="12623" y="7272"/>
                  </a:cubicBezTo>
                  <a:cubicBezTo>
                    <a:pt x="12623" y="7272"/>
                    <a:pt x="17324" y="5183"/>
                    <a:pt x="18489" y="4587"/>
                  </a:cubicBezTo>
                  <a:cubicBezTo>
                    <a:pt x="19543" y="4048"/>
                    <a:pt x="19939" y="3104"/>
                    <a:pt x="18496" y="3627"/>
                  </a:cubicBezTo>
                  <a:cubicBezTo>
                    <a:pt x="17313" y="4054"/>
                    <a:pt x="12822" y="5963"/>
                    <a:pt x="12822" y="5963"/>
                  </a:cubicBezTo>
                  <a:cubicBezTo>
                    <a:pt x="12822" y="5963"/>
                    <a:pt x="17580" y="3151"/>
                    <a:pt x="18668" y="2416"/>
                  </a:cubicBezTo>
                  <a:cubicBezTo>
                    <a:pt x="19411" y="1915"/>
                    <a:pt x="19251" y="1163"/>
                    <a:pt x="17793" y="1894"/>
                  </a:cubicBezTo>
                  <a:cubicBezTo>
                    <a:pt x="16622" y="2481"/>
                    <a:pt x="11982" y="4806"/>
                    <a:pt x="11982" y="4806"/>
                  </a:cubicBezTo>
                  <a:cubicBezTo>
                    <a:pt x="11982" y="4806"/>
                    <a:pt x="15680" y="2345"/>
                    <a:pt x="16660" y="1693"/>
                  </a:cubicBezTo>
                  <a:cubicBezTo>
                    <a:pt x="17757" y="961"/>
                    <a:pt x="17779" y="0"/>
                    <a:pt x="15880" y="1055"/>
                  </a:cubicBezTo>
                  <a:cubicBezTo>
                    <a:pt x="14450" y="1850"/>
                    <a:pt x="10966" y="3416"/>
                    <a:pt x="9017" y="4405"/>
                  </a:cubicBezTo>
                  <a:cubicBezTo>
                    <a:pt x="9764" y="3806"/>
                    <a:pt x="11390" y="2602"/>
                    <a:pt x="11243" y="1042"/>
                  </a:cubicBezTo>
                  <a:cubicBezTo>
                    <a:pt x="11214" y="742"/>
                    <a:pt x="11021" y="364"/>
                    <a:pt x="10074" y="1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CB6F53-536B-4A7E-A2E9-7AF814FC1B6A}"/>
              </a:ext>
            </a:extLst>
          </p:cNvPr>
          <p:cNvSpPr txBox="1"/>
          <p:nvPr/>
        </p:nvSpPr>
        <p:spPr>
          <a:xfrm>
            <a:off x="8790995" y="4747347"/>
            <a:ext cx="371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434343"/>
                </a:solidFill>
                <a:latin typeface="Roboto" panose="020B0604020202020204" charset="0"/>
                <a:ea typeface="Roboto" panose="020B060402020202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55498652"/>
      </p:ext>
    </p:extLst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9339FA239D748B68EE95800BF4AFF" ma:contentTypeVersion="12" ma:contentTypeDescription="Crée un document." ma:contentTypeScope="" ma:versionID="7ded969118fcd912de83d3957c5e9737">
  <xsd:schema xmlns:xsd="http://www.w3.org/2001/XMLSchema" xmlns:xs="http://www.w3.org/2001/XMLSchema" xmlns:p="http://schemas.microsoft.com/office/2006/metadata/properties" xmlns:ns3="9cfaed54-4933-4cb1-a6f6-8a3af6f16761" xmlns:ns4="ca539092-8b51-438d-8c4c-dbcd4f117345" targetNamespace="http://schemas.microsoft.com/office/2006/metadata/properties" ma:root="true" ma:fieldsID="9c8bc214f890a77fb57c4570c06b0dca" ns3:_="" ns4:_="">
    <xsd:import namespace="9cfaed54-4933-4cb1-a6f6-8a3af6f16761"/>
    <xsd:import namespace="ca539092-8b51-438d-8c4c-dbcd4f1173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faed54-4933-4cb1-a6f6-8a3af6f167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39092-8b51-438d-8c4c-dbcd4f1173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947F4-E73D-4DE0-9A16-30AB1F4877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B0AFB-3D8C-4FAD-B97F-2F6A9FBA21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AA3AE0-D8C3-46E5-8D93-AD1AB18B8F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faed54-4933-4cb1-a6f6-8a3af6f16761"/>
    <ds:schemaRef ds:uri="ca539092-8b51-438d-8c4c-dbcd4f117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720</Words>
  <Application>Microsoft Office PowerPoint</Application>
  <PresentationFormat>On-screen Show (16:9)</PresentationFormat>
  <Paragraphs>169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Roboto</vt:lpstr>
      <vt:lpstr>Advent Pro</vt:lpstr>
      <vt:lpstr>Fira Sans Condensed Black</vt:lpstr>
      <vt:lpstr>Roboto</vt:lpstr>
      <vt:lpstr>Calibri</vt:lpstr>
      <vt:lpstr>Food Delivery App by Slidesgo</vt:lpstr>
      <vt:lpstr>FOOD SHARING APP</vt:lpstr>
      <vt:lpstr>Problem vs. Solution</vt:lpstr>
      <vt:lpstr>Identification  of needs</vt:lpstr>
      <vt:lpstr>Problem</vt:lpstr>
      <vt:lpstr>Food waste on the Gif campus</vt:lpstr>
      <vt:lpstr>Already existing solutions</vt:lpstr>
      <vt:lpstr>Solution</vt:lpstr>
      <vt:lpstr>CShare : Product Overview</vt:lpstr>
      <vt:lpstr>Architecture of the solution</vt:lpstr>
      <vt:lpstr>Database design</vt:lpstr>
      <vt:lpstr>A RESTful API</vt:lpstr>
      <vt:lpstr>Technical implementation</vt:lpstr>
      <vt:lpstr>Django REST Framework</vt:lpstr>
      <vt:lpstr>Android MVVM architecture</vt:lpstr>
      <vt:lpstr>Login sequence diagram</vt:lpstr>
      <vt:lpstr>Product Demo</vt:lpstr>
      <vt:lpstr>What next?</vt:lpstr>
      <vt:lpstr>User experience</vt:lpstr>
      <vt:lpstr>Food education</vt:lpstr>
      <vt:lpstr>Deployment diagram</vt:lpstr>
      <vt:lpstr>Server deployment process</vt:lpstr>
      <vt:lpstr>App distribution process</vt:lpstr>
      <vt:lpstr>Partnership</vt:lpstr>
      <vt:lpstr>Conclusion: CShare’s added value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SHARING APP</dc:title>
  <dc:creator>Clara Gros</dc:creator>
  <cp:lastModifiedBy>Clara Gros (Student at CentraleSupelec)</cp:lastModifiedBy>
  <cp:revision>82</cp:revision>
  <dcterms:modified xsi:type="dcterms:W3CDTF">2020-06-12T04:28:44Z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0x010100EEC9339FA239D748B68EE95800BF4AFF</vt:lpwstr>
  </property>
</Properties>
</file>