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4" r:id="rId4"/>
    <p:sldId id="267" r:id="rId5"/>
    <p:sldId id="265" r:id="rId6"/>
    <p:sldId id="258" r:id="rId7"/>
    <p:sldId id="260" r:id="rId8"/>
    <p:sldId id="266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D972A-B9B0-401A-8B70-7692B9AB0994}" v="1348" dt="2020-02-27T21:07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42496-C218-46B8-8C1B-7508BCEA9A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873068-AA37-47B5-ACCE-F171257B01A2}">
      <dgm:prSet/>
      <dgm:spPr/>
      <dgm:t>
        <a:bodyPr/>
        <a:lstStyle/>
        <a:p>
          <a:r>
            <a:rPr lang="en-US" dirty="0"/>
            <a:t>Structurer </a:t>
          </a:r>
          <a:r>
            <a:rPr lang="en-US" dirty="0" err="1"/>
            <a:t>notre</a:t>
          </a:r>
          <a:r>
            <a:rPr lang="en-US" dirty="0"/>
            <a:t> code </a:t>
          </a:r>
          <a:r>
            <a:rPr lang="en-US" dirty="0" err="1"/>
            <a:t>selon</a:t>
          </a:r>
          <a:r>
            <a:rPr lang="en-US" dirty="0"/>
            <a:t> </a:t>
          </a:r>
          <a:r>
            <a:rPr lang="en-US" dirty="0" err="1"/>
            <a:t>l’architecture</a:t>
          </a:r>
          <a:r>
            <a:rPr lang="en-US" dirty="0"/>
            <a:t> MVVM</a:t>
          </a:r>
        </a:p>
      </dgm:t>
    </dgm:pt>
    <dgm:pt modelId="{BEB3D803-4782-4C5D-93D4-9F1A3E5CBAEA}" type="parTrans" cxnId="{ACBC93B1-C674-4DB8-BEDC-DB0D927FF42C}">
      <dgm:prSet/>
      <dgm:spPr/>
      <dgm:t>
        <a:bodyPr/>
        <a:lstStyle/>
        <a:p>
          <a:endParaRPr lang="en-US"/>
        </a:p>
      </dgm:t>
    </dgm:pt>
    <dgm:pt modelId="{5CB29D00-55F4-4AA0-A40A-E494453B42F3}" type="sibTrans" cxnId="{ACBC93B1-C674-4DB8-BEDC-DB0D927FF42C}">
      <dgm:prSet/>
      <dgm:spPr/>
      <dgm:t>
        <a:bodyPr/>
        <a:lstStyle/>
        <a:p>
          <a:endParaRPr lang="en-US"/>
        </a:p>
      </dgm:t>
    </dgm:pt>
    <dgm:pt modelId="{647F0EFC-D06A-49EC-9A2E-748CD22B9387}">
      <dgm:prSet/>
      <dgm:spPr/>
      <dgm:t>
        <a:bodyPr/>
        <a:lstStyle/>
        <a:p>
          <a:r>
            <a:rPr lang="en-US" dirty="0"/>
            <a:t>Chat </a:t>
          </a:r>
          <a:r>
            <a:rPr lang="en-US" dirty="0" err="1"/>
            <a:t>ou</a:t>
          </a:r>
          <a:r>
            <a:rPr lang="en-US" dirty="0"/>
            <a:t> mise </a:t>
          </a:r>
          <a:r>
            <a:rPr lang="en-US" dirty="0" err="1"/>
            <a:t>en</a:t>
          </a:r>
          <a:r>
            <a:rPr lang="en-US" dirty="0"/>
            <a:t> relation </a:t>
          </a:r>
          <a:r>
            <a:rPr lang="en-US" dirty="0" err="1"/>
            <a:t>indirecte</a:t>
          </a:r>
          <a:r>
            <a:rPr lang="en-US" dirty="0"/>
            <a:t> des clients</a:t>
          </a:r>
        </a:p>
      </dgm:t>
    </dgm:pt>
    <dgm:pt modelId="{9B3E8AEA-E206-4101-9635-624550A65F1C}" type="parTrans" cxnId="{132D3846-33E1-4C3E-9F78-29E40988D9E4}">
      <dgm:prSet/>
      <dgm:spPr/>
      <dgm:t>
        <a:bodyPr/>
        <a:lstStyle/>
        <a:p>
          <a:endParaRPr lang="en-US"/>
        </a:p>
      </dgm:t>
    </dgm:pt>
    <dgm:pt modelId="{5042562A-5688-4B7F-B0F7-D31E97060E29}" type="sibTrans" cxnId="{132D3846-33E1-4C3E-9F78-29E40988D9E4}">
      <dgm:prSet/>
      <dgm:spPr/>
      <dgm:t>
        <a:bodyPr/>
        <a:lstStyle/>
        <a:p>
          <a:endParaRPr lang="en-US"/>
        </a:p>
      </dgm:t>
    </dgm:pt>
    <dgm:pt modelId="{906ACA92-1B1D-464D-BD52-9F9809975046}">
      <dgm:prSet/>
      <dgm:spPr/>
      <dgm:t>
        <a:bodyPr/>
        <a:lstStyle/>
        <a:p>
          <a:r>
            <a:rPr lang="en-US"/>
            <a:t>Test utilisateurs</a:t>
          </a:r>
        </a:p>
      </dgm:t>
    </dgm:pt>
    <dgm:pt modelId="{561EFC49-1C9F-469B-934D-D88A5BDAD63B}" type="parTrans" cxnId="{10DFB7EA-8F4F-43A8-89B5-D4B3EDDB2539}">
      <dgm:prSet/>
      <dgm:spPr/>
      <dgm:t>
        <a:bodyPr/>
        <a:lstStyle/>
        <a:p>
          <a:endParaRPr lang="en-US"/>
        </a:p>
      </dgm:t>
    </dgm:pt>
    <dgm:pt modelId="{694AB75F-C261-4592-8178-6987197E2703}" type="sibTrans" cxnId="{10DFB7EA-8F4F-43A8-89B5-D4B3EDDB2539}">
      <dgm:prSet/>
      <dgm:spPr/>
      <dgm:t>
        <a:bodyPr/>
        <a:lstStyle/>
        <a:p>
          <a:endParaRPr lang="en-US"/>
        </a:p>
      </dgm:t>
    </dgm:pt>
    <dgm:pt modelId="{E9512401-C1E3-4D71-A909-D06F64F8FD91}">
      <dgm:prSet/>
      <dgm:spPr/>
      <dgm:t>
        <a:bodyPr/>
        <a:lstStyle/>
        <a:p>
          <a:r>
            <a:rPr lang="en-US"/>
            <a:t>Design</a:t>
          </a:r>
        </a:p>
      </dgm:t>
    </dgm:pt>
    <dgm:pt modelId="{D06B1241-BC12-4D39-8877-6601A397188A}" type="parTrans" cxnId="{D31D8D39-5446-4FF9-95DB-167DFA889BC8}">
      <dgm:prSet/>
      <dgm:spPr/>
      <dgm:t>
        <a:bodyPr/>
        <a:lstStyle/>
        <a:p>
          <a:endParaRPr lang="en-US"/>
        </a:p>
      </dgm:t>
    </dgm:pt>
    <dgm:pt modelId="{E29595F0-4F3D-49D3-94D5-0E28B0C7C44B}" type="sibTrans" cxnId="{D31D8D39-5446-4FF9-95DB-167DFA889BC8}">
      <dgm:prSet/>
      <dgm:spPr/>
      <dgm:t>
        <a:bodyPr/>
        <a:lstStyle/>
        <a:p>
          <a:endParaRPr lang="en-US"/>
        </a:p>
      </dgm:t>
    </dgm:pt>
    <dgm:pt modelId="{122DB323-1C57-45C5-A536-101D2F531D56}">
      <dgm:prSet/>
      <dgm:spPr/>
      <dgm:t>
        <a:bodyPr/>
        <a:lstStyle/>
        <a:p>
          <a:r>
            <a:rPr lang="en-US" err="1"/>
            <a:t>Hébergement</a:t>
          </a:r>
          <a:r>
            <a:rPr lang="en-US"/>
            <a:t> / </a:t>
          </a:r>
          <a:r>
            <a:rPr lang="en-US" err="1"/>
            <a:t>Sécuriser</a:t>
          </a:r>
          <a:r>
            <a:rPr lang="en-US"/>
            <a:t> (HTTPS)</a:t>
          </a:r>
        </a:p>
      </dgm:t>
    </dgm:pt>
    <dgm:pt modelId="{F553AD17-9DBC-444E-84D9-7667D13EFFD3}" type="parTrans" cxnId="{7B64051E-09C0-47EB-834C-031173A59FF0}">
      <dgm:prSet/>
      <dgm:spPr/>
      <dgm:t>
        <a:bodyPr/>
        <a:lstStyle/>
        <a:p>
          <a:endParaRPr lang="en-US"/>
        </a:p>
      </dgm:t>
    </dgm:pt>
    <dgm:pt modelId="{51109231-9A82-4631-BBA8-758D14C186F7}" type="sibTrans" cxnId="{7B64051E-09C0-47EB-834C-031173A59FF0}">
      <dgm:prSet/>
      <dgm:spPr/>
      <dgm:t>
        <a:bodyPr/>
        <a:lstStyle/>
        <a:p>
          <a:endParaRPr lang="en-US"/>
        </a:p>
      </dgm:t>
    </dgm:pt>
    <dgm:pt modelId="{ACF14E7E-F958-45E5-8984-7D74B9C6A2AC}" type="pres">
      <dgm:prSet presAssocID="{65F42496-C218-46B8-8C1B-7508BCEA9A86}" presName="root" presStyleCnt="0">
        <dgm:presLayoutVars>
          <dgm:dir/>
          <dgm:resizeHandles val="exact"/>
        </dgm:presLayoutVars>
      </dgm:prSet>
      <dgm:spPr/>
    </dgm:pt>
    <dgm:pt modelId="{978B6988-3C52-45BC-9D5D-6426E100BE89}" type="pres">
      <dgm:prSet presAssocID="{FD873068-AA37-47B5-ACCE-F171257B01A2}" presName="compNode" presStyleCnt="0"/>
      <dgm:spPr/>
    </dgm:pt>
    <dgm:pt modelId="{EF72466D-CA0D-4EA7-814E-A4E36AA369C9}" type="pres">
      <dgm:prSet presAssocID="{FD873068-AA37-47B5-ACCE-F171257B01A2}" presName="bgRect" presStyleLbl="bgShp" presStyleIdx="0" presStyleCnt="5"/>
      <dgm:spPr/>
    </dgm:pt>
    <dgm:pt modelId="{9DB0D470-1FF8-4CAA-AD45-84E5FE5B4296}" type="pres">
      <dgm:prSet presAssocID="{FD873068-AA37-47B5-ACCE-F171257B01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DB7728-893B-41A6-BEDB-2A288E18A1F8}" type="pres">
      <dgm:prSet presAssocID="{FD873068-AA37-47B5-ACCE-F171257B01A2}" presName="spaceRect" presStyleCnt="0"/>
      <dgm:spPr/>
    </dgm:pt>
    <dgm:pt modelId="{D78083A5-93C1-4294-8DA5-6426243A0267}" type="pres">
      <dgm:prSet presAssocID="{FD873068-AA37-47B5-ACCE-F171257B01A2}" presName="parTx" presStyleLbl="revTx" presStyleIdx="0" presStyleCnt="5">
        <dgm:presLayoutVars>
          <dgm:chMax val="0"/>
          <dgm:chPref val="0"/>
        </dgm:presLayoutVars>
      </dgm:prSet>
      <dgm:spPr/>
    </dgm:pt>
    <dgm:pt modelId="{0CB34847-9DA5-4BFE-9B43-DC227E38CCF4}" type="pres">
      <dgm:prSet presAssocID="{5CB29D00-55F4-4AA0-A40A-E494453B42F3}" presName="sibTrans" presStyleCnt="0"/>
      <dgm:spPr/>
    </dgm:pt>
    <dgm:pt modelId="{C1410147-851C-42D3-BD77-86D1FC87E738}" type="pres">
      <dgm:prSet presAssocID="{647F0EFC-D06A-49EC-9A2E-748CD22B9387}" presName="compNode" presStyleCnt="0"/>
      <dgm:spPr/>
    </dgm:pt>
    <dgm:pt modelId="{2B2BBE5E-2387-4137-A0A5-9E7775A69E55}" type="pres">
      <dgm:prSet presAssocID="{647F0EFC-D06A-49EC-9A2E-748CD22B9387}" presName="bgRect" presStyleLbl="bgShp" presStyleIdx="1" presStyleCnt="5"/>
      <dgm:spPr/>
    </dgm:pt>
    <dgm:pt modelId="{5A955EA9-5261-41C5-95DE-E68483CF9A7C}" type="pres">
      <dgm:prSet presAssocID="{647F0EFC-D06A-49EC-9A2E-748CD22B938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9BAE345-FAEE-4602-BF56-B242A2B574CE}" type="pres">
      <dgm:prSet presAssocID="{647F0EFC-D06A-49EC-9A2E-748CD22B9387}" presName="spaceRect" presStyleCnt="0"/>
      <dgm:spPr/>
    </dgm:pt>
    <dgm:pt modelId="{0080096A-C84B-489D-B308-38D3FBD88ECB}" type="pres">
      <dgm:prSet presAssocID="{647F0EFC-D06A-49EC-9A2E-748CD22B9387}" presName="parTx" presStyleLbl="revTx" presStyleIdx="1" presStyleCnt="5">
        <dgm:presLayoutVars>
          <dgm:chMax val="0"/>
          <dgm:chPref val="0"/>
        </dgm:presLayoutVars>
      </dgm:prSet>
      <dgm:spPr/>
    </dgm:pt>
    <dgm:pt modelId="{E8DE24AD-DC28-4F85-B75F-1E56745BC515}" type="pres">
      <dgm:prSet presAssocID="{5042562A-5688-4B7F-B0F7-D31E97060E29}" presName="sibTrans" presStyleCnt="0"/>
      <dgm:spPr/>
    </dgm:pt>
    <dgm:pt modelId="{AAC1596D-05E3-47D1-8A62-991B4C9534DF}" type="pres">
      <dgm:prSet presAssocID="{906ACA92-1B1D-464D-BD52-9F9809975046}" presName="compNode" presStyleCnt="0"/>
      <dgm:spPr/>
    </dgm:pt>
    <dgm:pt modelId="{69A47B02-256D-45EC-8DBF-98C1A41317E1}" type="pres">
      <dgm:prSet presAssocID="{906ACA92-1B1D-464D-BD52-9F9809975046}" presName="bgRect" presStyleLbl="bgShp" presStyleIdx="2" presStyleCnt="5" custLinFactNeighborX="-182" custLinFactNeighborY="-401"/>
      <dgm:spPr/>
    </dgm:pt>
    <dgm:pt modelId="{5BAB46E0-548E-4AED-9C1F-9409BA9A74DC}" type="pres">
      <dgm:prSet presAssocID="{906ACA92-1B1D-464D-BD52-9F980997504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7FD597F-BB4B-431A-9937-7B531C59437C}" type="pres">
      <dgm:prSet presAssocID="{906ACA92-1B1D-464D-BD52-9F9809975046}" presName="spaceRect" presStyleCnt="0"/>
      <dgm:spPr/>
    </dgm:pt>
    <dgm:pt modelId="{9E73A031-B3AB-4566-8417-FF3CE400FAC7}" type="pres">
      <dgm:prSet presAssocID="{906ACA92-1B1D-464D-BD52-9F9809975046}" presName="parTx" presStyleLbl="revTx" presStyleIdx="2" presStyleCnt="5">
        <dgm:presLayoutVars>
          <dgm:chMax val="0"/>
          <dgm:chPref val="0"/>
        </dgm:presLayoutVars>
      </dgm:prSet>
      <dgm:spPr/>
    </dgm:pt>
    <dgm:pt modelId="{11F239AC-77C3-4A89-B06F-999829ACDB2F}" type="pres">
      <dgm:prSet presAssocID="{694AB75F-C261-4592-8178-6987197E2703}" presName="sibTrans" presStyleCnt="0"/>
      <dgm:spPr/>
    </dgm:pt>
    <dgm:pt modelId="{10DE5ADB-3C1F-474F-8B18-544BB81CD719}" type="pres">
      <dgm:prSet presAssocID="{E9512401-C1E3-4D71-A909-D06F64F8FD91}" presName="compNode" presStyleCnt="0"/>
      <dgm:spPr/>
    </dgm:pt>
    <dgm:pt modelId="{B660223C-DC79-4320-B264-CA8E51CC3D4E}" type="pres">
      <dgm:prSet presAssocID="{E9512401-C1E3-4D71-A909-D06F64F8FD91}" presName="bgRect" presStyleLbl="bgShp" presStyleIdx="3" presStyleCnt="5"/>
      <dgm:spPr/>
    </dgm:pt>
    <dgm:pt modelId="{6314D251-E58C-4B66-A817-F31E56866E88}" type="pres">
      <dgm:prSet presAssocID="{E9512401-C1E3-4D71-A909-D06F64F8FD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DCEB7CE8-806B-4587-9CDF-0D3618CF934C}" type="pres">
      <dgm:prSet presAssocID="{E9512401-C1E3-4D71-A909-D06F64F8FD91}" presName="spaceRect" presStyleCnt="0"/>
      <dgm:spPr/>
    </dgm:pt>
    <dgm:pt modelId="{8DF29912-D238-4467-BDC2-38722F89BF33}" type="pres">
      <dgm:prSet presAssocID="{E9512401-C1E3-4D71-A909-D06F64F8FD91}" presName="parTx" presStyleLbl="revTx" presStyleIdx="3" presStyleCnt="5">
        <dgm:presLayoutVars>
          <dgm:chMax val="0"/>
          <dgm:chPref val="0"/>
        </dgm:presLayoutVars>
      </dgm:prSet>
      <dgm:spPr/>
    </dgm:pt>
    <dgm:pt modelId="{0B4C7E78-24A0-41A9-A56B-DC8C75FDA465}" type="pres">
      <dgm:prSet presAssocID="{E29595F0-4F3D-49D3-94D5-0E28B0C7C44B}" presName="sibTrans" presStyleCnt="0"/>
      <dgm:spPr/>
    </dgm:pt>
    <dgm:pt modelId="{9A9CAF64-E5FB-463E-A832-D6C238E7BCEF}" type="pres">
      <dgm:prSet presAssocID="{122DB323-1C57-45C5-A536-101D2F531D56}" presName="compNode" presStyleCnt="0"/>
      <dgm:spPr/>
    </dgm:pt>
    <dgm:pt modelId="{57AAEE3D-298A-449C-94A1-D64566F940E5}" type="pres">
      <dgm:prSet presAssocID="{122DB323-1C57-45C5-A536-101D2F531D56}" presName="bgRect" presStyleLbl="bgShp" presStyleIdx="4" presStyleCnt="5"/>
      <dgm:spPr/>
    </dgm:pt>
    <dgm:pt modelId="{14585ED1-3402-4ED8-8E84-855CD25378DC}" type="pres">
      <dgm:prSet presAssocID="{122DB323-1C57-45C5-A536-101D2F531D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denas"/>
        </a:ext>
      </dgm:extLst>
    </dgm:pt>
    <dgm:pt modelId="{0919C7BD-56E5-4836-8101-B18C1214565C}" type="pres">
      <dgm:prSet presAssocID="{122DB323-1C57-45C5-A536-101D2F531D56}" presName="spaceRect" presStyleCnt="0"/>
      <dgm:spPr/>
    </dgm:pt>
    <dgm:pt modelId="{A1F4F7A8-DF69-40B4-8ED3-F0C742DA1AA3}" type="pres">
      <dgm:prSet presAssocID="{122DB323-1C57-45C5-A536-101D2F531D5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095AF03-0CF8-4052-9C6B-1130A9793469}" type="presOf" srcId="{647F0EFC-D06A-49EC-9A2E-748CD22B9387}" destId="{0080096A-C84B-489D-B308-38D3FBD88ECB}" srcOrd="0" destOrd="0" presId="urn:microsoft.com/office/officeart/2018/2/layout/IconVerticalSolidList"/>
    <dgm:cxn modelId="{7B64051E-09C0-47EB-834C-031173A59FF0}" srcId="{65F42496-C218-46B8-8C1B-7508BCEA9A86}" destId="{122DB323-1C57-45C5-A536-101D2F531D56}" srcOrd="4" destOrd="0" parTransId="{F553AD17-9DBC-444E-84D9-7667D13EFFD3}" sibTransId="{51109231-9A82-4631-BBA8-758D14C186F7}"/>
    <dgm:cxn modelId="{D31D8D39-5446-4FF9-95DB-167DFA889BC8}" srcId="{65F42496-C218-46B8-8C1B-7508BCEA9A86}" destId="{E9512401-C1E3-4D71-A909-D06F64F8FD91}" srcOrd="3" destOrd="0" parTransId="{D06B1241-BC12-4D39-8877-6601A397188A}" sibTransId="{E29595F0-4F3D-49D3-94D5-0E28B0C7C44B}"/>
    <dgm:cxn modelId="{69EC183C-57F1-4BDB-BCA6-156259A3F272}" type="presOf" srcId="{122DB323-1C57-45C5-A536-101D2F531D56}" destId="{A1F4F7A8-DF69-40B4-8ED3-F0C742DA1AA3}" srcOrd="0" destOrd="0" presId="urn:microsoft.com/office/officeart/2018/2/layout/IconVerticalSolidList"/>
    <dgm:cxn modelId="{132D3846-33E1-4C3E-9F78-29E40988D9E4}" srcId="{65F42496-C218-46B8-8C1B-7508BCEA9A86}" destId="{647F0EFC-D06A-49EC-9A2E-748CD22B9387}" srcOrd="1" destOrd="0" parTransId="{9B3E8AEA-E206-4101-9635-624550A65F1C}" sibTransId="{5042562A-5688-4B7F-B0F7-D31E97060E29}"/>
    <dgm:cxn modelId="{AB272F91-21F1-428D-B8D1-84C8CC5EE748}" type="presOf" srcId="{65F42496-C218-46B8-8C1B-7508BCEA9A86}" destId="{ACF14E7E-F958-45E5-8984-7D74B9C6A2AC}" srcOrd="0" destOrd="0" presId="urn:microsoft.com/office/officeart/2018/2/layout/IconVerticalSolidList"/>
    <dgm:cxn modelId="{348C8296-CC9E-4CB1-9A10-80CE147D6E9B}" type="presOf" srcId="{906ACA92-1B1D-464D-BD52-9F9809975046}" destId="{9E73A031-B3AB-4566-8417-FF3CE400FAC7}" srcOrd="0" destOrd="0" presId="urn:microsoft.com/office/officeart/2018/2/layout/IconVerticalSolidList"/>
    <dgm:cxn modelId="{70A60BA9-C451-4BA7-8A6B-5F36E0DC5CEE}" type="presOf" srcId="{FD873068-AA37-47B5-ACCE-F171257B01A2}" destId="{D78083A5-93C1-4294-8DA5-6426243A0267}" srcOrd="0" destOrd="0" presId="urn:microsoft.com/office/officeart/2018/2/layout/IconVerticalSolidList"/>
    <dgm:cxn modelId="{ACBC93B1-C674-4DB8-BEDC-DB0D927FF42C}" srcId="{65F42496-C218-46B8-8C1B-7508BCEA9A86}" destId="{FD873068-AA37-47B5-ACCE-F171257B01A2}" srcOrd="0" destOrd="0" parTransId="{BEB3D803-4782-4C5D-93D4-9F1A3E5CBAEA}" sibTransId="{5CB29D00-55F4-4AA0-A40A-E494453B42F3}"/>
    <dgm:cxn modelId="{820378C9-DB20-41BC-AB80-B5F3A37B7EE4}" type="presOf" srcId="{E9512401-C1E3-4D71-A909-D06F64F8FD91}" destId="{8DF29912-D238-4467-BDC2-38722F89BF33}" srcOrd="0" destOrd="0" presId="urn:microsoft.com/office/officeart/2018/2/layout/IconVerticalSolidList"/>
    <dgm:cxn modelId="{10DFB7EA-8F4F-43A8-89B5-D4B3EDDB2539}" srcId="{65F42496-C218-46B8-8C1B-7508BCEA9A86}" destId="{906ACA92-1B1D-464D-BD52-9F9809975046}" srcOrd="2" destOrd="0" parTransId="{561EFC49-1C9F-469B-934D-D88A5BDAD63B}" sibTransId="{694AB75F-C261-4592-8178-6987197E2703}"/>
    <dgm:cxn modelId="{A4239914-88B8-4AE5-B9A5-2E4A04197EA9}" type="presParOf" srcId="{ACF14E7E-F958-45E5-8984-7D74B9C6A2AC}" destId="{978B6988-3C52-45BC-9D5D-6426E100BE89}" srcOrd="0" destOrd="0" presId="urn:microsoft.com/office/officeart/2018/2/layout/IconVerticalSolidList"/>
    <dgm:cxn modelId="{BE2C375F-A1FC-40F0-B644-593E1C99DA98}" type="presParOf" srcId="{978B6988-3C52-45BC-9D5D-6426E100BE89}" destId="{EF72466D-CA0D-4EA7-814E-A4E36AA369C9}" srcOrd="0" destOrd="0" presId="urn:microsoft.com/office/officeart/2018/2/layout/IconVerticalSolidList"/>
    <dgm:cxn modelId="{5ECD8862-9AF2-4464-830A-941C0D5CB6F0}" type="presParOf" srcId="{978B6988-3C52-45BC-9D5D-6426E100BE89}" destId="{9DB0D470-1FF8-4CAA-AD45-84E5FE5B4296}" srcOrd="1" destOrd="0" presId="urn:microsoft.com/office/officeart/2018/2/layout/IconVerticalSolidList"/>
    <dgm:cxn modelId="{4337D856-6499-4114-A695-6AC89E7B9F61}" type="presParOf" srcId="{978B6988-3C52-45BC-9D5D-6426E100BE89}" destId="{B5DB7728-893B-41A6-BEDB-2A288E18A1F8}" srcOrd="2" destOrd="0" presId="urn:microsoft.com/office/officeart/2018/2/layout/IconVerticalSolidList"/>
    <dgm:cxn modelId="{813B2EDC-B7AF-423B-80D1-F1D9455F0D29}" type="presParOf" srcId="{978B6988-3C52-45BC-9D5D-6426E100BE89}" destId="{D78083A5-93C1-4294-8DA5-6426243A0267}" srcOrd="3" destOrd="0" presId="urn:microsoft.com/office/officeart/2018/2/layout/IconVerticalSolidList"/>
    <dgm:cxn modelId="{D0A9EE00-DE6B-46BE-A1C1-2D24E9E9396A}" type="presParOf" srcId="{ACF14E7E-F958-45E5-8984-7D74B9C6A2AC}" destId="{0CB34847-9DA5-4BFE-9B43-DC227E38CCF4}" srcOrd="1" destOrd="0" presId="urn:microsoft.com/office/officeart/2018/2/layout/IconVerticalSolidList"/>
    <dgm:cxn modelId="{AEE2C065-E8FE-4950-9669-10E948E3F2F9}" type="presParOf" srcId="{ACF14E7E-F958-45E5-8984-7D74B9C6A2AC}" destId="{C1410147-851C-42D3-BD77-86D1FC87E738}" srcOrd="2" destOrd="0" presId="urn:microsoft.com/office/officeart/2018/2/layout/IconVerticalSolidList"/>
    <dgm:cxn modelId="{F3E1C533-9BD8-4718-BEBD-187664C80F9D}" type="presParOf" srcId="{C1410147-851C-42D3-BD77-86D1FC87E738}" destId="{2B2BBE5E-2387-4137-A0A5-9E7775A69E55}" srcOrd="0" destOrd="0" presId="urn:microsoft.com/office/officeart/2018/2/layout/IconVerticalSolidList"/>
    <dgm:cxn modelId="{9845A8A4-7AAE-41D1-8945-A4E7337F926A}" type="presParOf" srcId="{C1410147-851C-42D3-BD77-86D1FC87E738}" destId="{5A955EA9-5261-41C5-95DE-E68483CF9A7C}" srcOrd="1" destOrd="0" presId="urn:microsoft.com/office/officeart/2018/2/layout/IconVerticalSolidList"/>
    <dgm:cxn modelId="{9FDDAE45-B463-44FB-9718-B69E03DE8BF6}" type="presParOf" srcId="{C1410147-851C-42D3-BD77-86D1FC87E738}" destId="{B9BAE345-FAEE-4602-BF56-B242A2B574CE}" srcOrd="2" destOrd="0" presId="urn:microsoft.com/office/officeart/2018/2/layout/IconVerticalSolidList"/>
    <dgm:cxn modelId="{51CB9A62-AB38-42D1-B580-7552548A84B3}" type="presParOf" srcId="{C1410147-851C-42D3-BD77-86D1FC87E738}" destId="{0080096A-C84B-489D-B308-38D3FBD88ECB}" srcOrd="3" destOrd="0" presId="urn:microsoft.com/office/officeart/2018/2/layout/IconVerticalSolidList"/>
    <dgm:cxn modelId="{3F4A4502-FF50-4554-885D-6EBD85254015}" type="presParOf" srcId="{ACF14E7E-F958-45E5-8984-7D74B9C6A2AC}" destId="{E8DE24AD-DC28-4F85-B75F-1E56745BC515}" srcOrd="3" destOrd="0" presId="urn:microsoft.com/office/officeart/2018/2/layout/IconVerticalSolidList"/>
    <dgm:cxn modelId="{0E44E0DE-B30C-4ACC-9EB8-80D4B23A6C88}" type="presParOf" srcId="{ACF14E7E-F958-45E5-8984-7D74B9C6A2AC}" destId="{AAC1596D-05E3-47D1-8A62-991B4C9534DF}" srcOrd="4" destOrd="0" presId="urn:microsoft.com/office/officeart/2018/2/layout/IconVerticalSolidList"/>
    <dgm:cxn modelId="{058F6F87-A6E9-4F7A-B411-28950C25991E}" type="presParOf" srcId="{AAC1596D-05E3-47D1-8A62-991B4C9534DF}" destId="{69A47B02-256D-45EC-8DBF-98C1A41317E1}" srcOrd="0" destOrd="0" presId="urn:microsoft.com/office/officeart/2018/2/layout/IconVerticalSolidList"/>
    <dgm:cxn modelId="{C5597E79-5139-4386-81E9-5119660940B6}" type="presParOf" srcId="{AAC1596D-05E3-47D1-8A62-991B4C9534DF}" destId="{5BAB46E0-548E-4AED-9C1F-9409BA9A74DC}" srcOrd="1" destOrd="0" presId="urn:microsoft.com/office/officeart/2018/2/layout/IconVerticalSolidList"/>
    <dgm:cxn modelId="{ACF411AD-28B1-449D-AE25-82DC2D5D6CEC}" type="presParOf" srcId="{AAC1596D-05E3-47D1-8A62-991B4C9534DF}" destId="{B7FD597F-BB4B-431A-9937-7B531C59437C}" srcOrd="2" destOrd="0" presId="urn:microsoft.com/office/officeart/2018/2/layout/IconVerticalSolidList"/>
    <dgm:cxn modelId="{3F5A1EEC-E34E-49A7-B05A-066D797438DC}" type="presParOf" srcId="{AAC1596D-05E3-47D1-8A62-991B4C9534DF}" destId="{9E73A031-B3AB-4566-8417-FF3CE400FAC7}" srcOrd="3" destOrd="0" presId="urn:microsoft.com/office/officeart/2018/2/layout/IconVerticalSolidList"/>
    <dgm:cxn modelId="{27B204C9-3921-4CFA-B3BF-9E33596D91A7}" type="presParOf" srcId="{ACF14E7E-F958-45E5-8984-7D74B9C6A2AC}" destId="{11F239AC-77C3-4A89-B06F-999829ACDB2F}" srcOrd="5" destOrd="0" presId="urn:microsoft.com/office/officeart/2018/2/layout/IconVerticalSolidList"/>
    <dgm:cxn modelId="{6BC7A519-38AC-41D7-9283-5BD4B3F502E4}" type="presParOf" srcId="{ACF14E7E-F958-45E5-8984-7D74B9C6A2AC}" destId="{10DE5ADB-3C1F-474F-8B18-544BB81CD719}" srcOrd="6" destOrd="0" presId="urn:microsoft.com/office/officeart/2018/2/layout/IconVerticalSolidList"/>
    <dgm:cxn modelId="{3BE0F273-4823-4AD9-81FE-0E06660D0691}" type="presParOf" srcId="{10DE5ADB-3C1F-474F-8B18-544BB81CD719}" destId="{B660223C-DC79-4320-B264-CA8E51CC3D4E}" srcOrd="0" destOrd="0" presId="urn:microsoft.com/office/officeart/2018/2/layout/IconVerticalSolidList"/>
    <dgm:cxn modelId="{3794A589-8644-4AEE-9BA8-DF139675A503}" type="presParOf" srcId="{10DE5ADB-3C1F-474F-8B18-544BB81CD719}" destId="{6314D251-E58C-4B66-A817-F31E56866E88}" srcOrd="1" destOrd="0" presId="urn:microsoft.com/office/officeart/2018/2/layout/IconVerticalSolidList"/>
    <dgm:cxn modelId="{F796A96B-CB52-440E-BD33-689F4A67219E}" type="presParOf" srcId="{10DE5ADB-3C1F-474F-8B18-544BB81CD719}" destId="{DCEB7CE8-806B-4587-9CDF-0D3618CF934C}" srcOrd="2" destOrd="0" presId="urn:microsoft.com/office/officeart/2018/2/layout/IconVerticalSolidList"/>
    <dgm:cxn modelId="{68BE52EC-D155-464A-880B-8AFD51ABBE58}" type="presParOf" srcId="{10DE5ADB-3C1F-474F-8B18-544BB81CD719}" destId="{8DF29912-D238-4467-BDC2-38722F89BF33}" srcOrd="3" destOrd="0" presId="urn:microsoft.com/office/officeart/2018/2/layout/IconVerticalSolidList"/>
    <dgm:cxn modelId="{370C3E58-6EAF-420D-8AAA-E33A96DDF4F2}" type="presParOf" srcId="{ACF14E7E-F958-45E5-8984-7D74B9C6A2AC}" destId="{0B4C7E78-24A0-41A9-A56B-DC8C75FDA465}" srcOrd="7" destOrd="0" presId="urn:microsoft.com/office/officeart/2018/2/layout/IconVerticalSolidList"/>
    <dgm:cxn modelId="{B2794E80-EDB6-460B-8537-806A4F0D06EE}" type="presParOf" srcId="{ACF14E7E-F958-45E5-8984-7D74B9C6A2AC}" destId="{9A9CAF64-E5FB-463E-A832-D6C238E7BCEF}" srcOrd="8" destOrd="0" presId="urn:microsoft.com/office/officeart/2018/2/layout/IconVerticalSolidList"/>
    <dgm:cxn modelId="{C8F082C1-4EE9-41AD-B9A6-8D09011706BE}" type="presParOf" srcId="{9A9CAF64-E5FB-463E-A832-D6C238E7BCEF}" destId="{57AAEE3D-298A-449C-94A1-D64566F940E5}" srcOrd="0" destOrd="0" presId="urn:microsoft.com/office/officeart/2018/2/layout/IconVerticalSolidList"/>
    <dgm:cxn modelId="{6BFB7600-05C2-4980-B548-7AD343478819}" type="presParOf" srcId="{9A9CAF64-E5FB-463E-A832-D6C238E7BCEF}" destId="{14585ED1-3402-4ED8-8E84-855CD25378DC}" srcOrd="1" destOrd="0" presId="urn:microsoft.com/office/officeart/2018/2/layout/IconVerticalSolidList"/>
    <dgm:cxn modelId="{FBE9638E-379B-4922-9417-B46C92DBF4FB}" type="presParOf" srcId="{9A9CAF64-E5FB-463E-A832-D6C238E7BCEF}" destId="{0919C7BD-56E5-4836-8101-B18C1214565C}" srcOrd="2" destOrd="0" presId="urn:microsoft.com/office/officeart/2018/2/layout/IconVerticalSolidList"/>
    <dgm:cxn modelId="{74FF7F17-19A9-4B05-AE7B-9ACC7EBFBDB5}" type="presParOf" srcId="{9A9CAF64-E5FB-463E-A832-D6C238E7BCEF}" destId="{A1F4F7A8-DF69-40B4-8ED3-F0C742DA1A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2466D-CA0D-4EA7-814E-A4E36AA369C9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0D470-1FF8-4CAA-AD45-84E5FE5B4296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083A5-93C1-4294-8DA5-6426243A0267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Structurer </a:t>
          </a:r>
          <a:r>
            <a:rPr lang="en-US" sz="1900" kern="1200" dirty="0" err="1"/>
            <a:t>notre</a:t>
          </a:r>
          <a:r>
            <a:rPr lang="en-US" sz="1900" kern="1200" dirty="0"/>
            <a:t> code </a:t>
          </a:r>
          <a:r>
            <a:rPr lang="en-US" sz="1900" kern="1200" dirty="0" err="1"/>
            <a:t>selon</a:t>
          </a:r>
          <a:r>
            <a:rPr lang="en-US" sz="1900" kern="1200" dirty="0"/>
            <a:t> </a:t>
          </a:r>
          <a:r>
            <a:rPr lang="en-US" sz="1900" kern="1200" dirty="0" err="1"/>
            <a:t>l’architecture</a:t>
          </a:r>
          <a:r>
            <a:rPr lang="en-US" sz="1900" kern="1200" dirty="0"/>
            <a:t> MVVM</a:t>
          </a:r>
        </a:p>
      </dsp:txBody>
      <dsp:txXfrm>
        <a:off x="1131174" y="4597"/>
        <a:ext cx="5382429" cy="979371"/>
      </dsp:txXfrm>
    </dsp:sp>
    <dsp:sp modelId="{2B2BBE5E-2387-4137-A0A5-9E7775A69E5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55EA9-5261-41C5-95DE-E68483CF9A7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0096A-C84B-489D-B308-38D3FBD88ECB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Chat </a:t>
          </a:r>
          <a:r>
            <a:rPr lang="en-US" sz="1900" kern="1200" dirty="0" err="1"/>
            <a:t>ou</a:t>
          </a:r>
          <a:r>
            <a:rPr lang="en-US" sz="1900" kern="1200" dirty="0"/>
            <a:t> mise </a:t>
          </a:r>
          <a:r>
            <a:rPr lang="en-US" sz="1900" kern="1200" dirty="0" err="1"/>
            <a:t>en</a:t>
          </a:r>
          <a:r>
            <a:rPr lang="en-US" sz="1900" kern="1200" dirty="0"/>
            <a:t> relation </a:t>
          </a:r>
          <a:r>
            <a:rPr lang="en-US" sz="1900" kern="1200" dirty="0" err="1"/>
            <a:t>indirecte</a:t>
          </a:r>
          <a:r>
            <a:rPr lang="en-US" sz="1900" kern="1200" dirty="0"/>
            <a:t> des clients</a:t>
          </a:r>
        </a:p>
      </dsp:txBody>
      <dsp:txXfrm>
        <a:off x="1131174" y="1228812"/>
        <a:ext cx="5382429" cy="979371"/>
      </dsp:txXfrm>
    </dsp:sp>
    <dsp:sp modelId="{69A47B02-256D-45EC-8DBF-98C1A41317E1}">
      <dsp:nvSpPr>
        <dsp:cNvPr id="0" name=""/>
        <dsp:cNvSpPr/>
      </dsp:nvSpPr>
      <dsp:spPr>
        <a:xfrm>
          <a:off x="0" y="2449099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B46E0-548E-4AED-9C1F-9409BA9A74DC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3A031-B3AB-4566-8417-FF3CE400FAC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utilisateurs</a:t>
          </a:r>
        </a:p>
      </dsp:txBody>
      <dsp:txXfrm>
        <a:off x="1131174" y="2453027"/>
        <a:ext cx="5382429" cy="979371"/>
      </dsp:txXfrm>
    </dsp:sp>
    <dsp:sp modelId="{B660223C-DC79-4320-B264-CA8E51CC3D4E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4D251-E58C-4B66-A817-F31E56866E88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29912-D238-4467-BDC2-38722F89BF33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</a:t>
          </a:r>
        </a:p>
      </dsp:txBody>
      <dsp:txXfrm>
        <a:off x="1131174" y="3677241"/>
        <a:ext cx="5382429" cy="979371"/>
      </dsp:txXfrm>
    </dsp:sp>
    <dsp:sp modelId="{57AAEE3D-298A-449C-94A1-D64566F940E5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85ED1-3402-4ED8-8E84-855CD25378D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4F7A8-DF69-40B4-8ED3-F0C742DA1AA3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Hébergement</a:t>
          </a:r>
          <a:r>
            <a:rPr lang="en-US" sz="1900" kern="1200"/>
            <a:t> / </a:t>
          </a:r>
          <a:r>
            <a:rPr lang="en-US" sz="1900" kern="1200" err="1"/>
            <a:t>Sécuriser</a:t>
          </a:r>
          <a:r>
            <a:rPr lang="en-US" sz="1900" kern="1200"/>
            <a:t> (HTTPS)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3148-B8CD-4306-9E5E-503B2F5B697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9CB08-35E4-424E-9D42-ABBE661FDD2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7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9CB08-35E4-424E-9D42-ABBE661FDD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72CB-239F-4408-9E35-9A398E4F5B4B}" type="datetime1">
              <a:rPr lang="de-DE" smtClean="0"/>
              <a:t>27.02.2020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220C-3430-4FC1-9895-6534A04CFADE}" type="datetime1">
              <a:rPr lang="de-DE" smtClean="0"/>
              <a:t>27.02.2020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44A-695A-4303-B100-388ED2B37B65}" type="datetime1">
              <a:rPr lang="de-DE" smtClean="0"/>
              <a:t>27.02.2020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75C3-809C-4DEE-885C-8AD26F7A116D}" type="datetime1">
              <a:rPr lang="de-DE" smtClean="0"/>
              <a:t>27.02.2020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89B0-46F3-4589-8185-E6BE2BB92836}" type="datetime1">
              <a:rPr lang="de-DE" smtClean="0"/>
              <a:t>27.02.2020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702A-243A-4CEA-9190-B352FF7AE768}" type="datetime1">
              <a:rPr lang="de-DE" smtClean="0"/>
              <a:t>27.02.2020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A612-05BE-472A-96D9-ACC424CDCAFF}" type="datetime1">
              <a:rPr lang="de-DE" smtClean="0"/>
              <a:t>27.02.2020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30C-22CD-4F32-95C5-BA797B129378}" type="datetime1">
              <a:rPr lang="de-DE" smtClean="0"/>
              <a:t>27.02.2020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1F74-0601-4BB4-8029-49449121796C}" type="datetime1">
              <a:rPr lang="de-DE" smtClean="0"/>
              <a:t>27.02.2020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0C21-EFE6-4E93-B0A0-63648B17F900}" type="datetime1">
              <a:rPr lang="de-DE" smtClean="0"/>
              <a:t>27.02.2020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3E38-9457-43B6-9F42-DC0C7F7655BA}" type="datetime1">
              <a:rPr lang="de-DE" smtClean="0"/>
              <a:t>27.02.2020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1DFD-5DBF-4C02-BA44-FA1FF14A0147}" type="datetime1">
              <a:rPr lang="de-DE" smtClean="0"/>
              <a:t>27.02.2020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jango-rest-auth.readthedocs.io/en/latest/api_endpoints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95001"/>
            <a:ext cx="9144000" cy="2387600"/>
          </a:xfrm>
        </p:spPr>
        <p:txBody>
          <a:bodyPr/>
          <a:lstStyle/>
          <a:p>
            <a:r>
              <a:rPr lang="de-DE"/>
              <a:t>Projet CShare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874676"/>
            <a:ext cx="9144000" cy="1655762"/>
          </a:xfrm>
        </p:spPr>
        <p:txBody>
          <a:bodyPr/>
          <a:lstStyle/>
          <a:p>
            <a:r>
              <a:rPr lang="de-DE"/>
              <a:t>Soutenance intermédiaire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A6ED5-47A7-48B0-9DEE-EDADD5AE686C}"/>
              </a:ext>
            </a:extLst>
          </p:cNvPr>
          <p:cNvSpPr txBox="1"/>
          <p:nvPr/>
        </p:nvSpPr>
        <p:spPr>
          <a:xfrm>
            <a:off x="7172099" y="5628988"/>
            <a:ext cx="446294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dirty="0"/>
              <a:t>Babacar Toure</a:t>
            </a:r>
          </a:p>
          <a:p>
            <a:pPr algn="r"/>
            <a:r>
              <a:rPr lang="en-US" dirty="0"/>
              <a:t>Clara Gros</a:t>
            </a:r>
            <a:endParaRPr lang="en-US" dirty="0">
              <a:cs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362DE4-0FAE-485B-8ED4-49405F321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8975" r="20467" b="24835"/>
          <a:stretch/>
        </p:blipFill>
        <p:spPr>
          <a:xfrm>
            <a:off x="4753419" y="3697069"/>
            <a:ext cx="2685162" cy="185088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8E5AF-3677-4467-8CE3-5CE4182F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9335E27-0F0D-4184-8220-415354269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6" t="29157" r="34561" b="26447"/>
          <a:stretch/>
        </p:blipFill>
        <p:spPr>
          <a:xfrm>
            <a:off x="371787" y="0"/>
            <a:ext cx="4833257" cy="30446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4687727-3E43-4F97-BED1-00A99EF77A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51" t="51282" r="30440" b="16044"/>
          <a:stretch/>
        </p:blipFill>
        <p:spPr>
          <a:xfrm>
            <a:off x="4995017" y="2866938"/>
            <a:ext cx="7058675" cy="304465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0CE0A6B-ED75-41FC-B04B-7A66D6071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96" t="29744" r="31594" b="29084"/>
          <a:stretch/>
        </p:blipFill>
        <p:spPr>
          <a:xfrm>
            <a:off x="6216765" y="0"/>
            <a:ext cx="5074234" cy="2757950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A77F8E1-2CC6-4426-900D-35A1986385BE}"/>
              </a:ext>
            </a:extLst>
          </p:cNvPr>
          <p:cNvGrpSpPr/>
          <p:nvPr/>
        </p:nvGrpSpPr>
        <p:grpSpPr>
          <a:xfrm>
            <a:off x="371789" y="3544325"/>
            <a:ext cx="4089678" cy="2135276"/>
            <a:chOff x="371789" y="4054508"/>
            <a:chExt cx="4089678" cy="2135276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EBD111D-04F7-4F7B-A450-91E4E0E20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0" t="55605" r="40495" b="22784"/>
            <a:stretch/>
          </p:blipFill>
          <p:spPr>
            <a:xfrm>
              <a:off x="1115366" y="4707651"/>
              <a:ext cx="3346101" cy="1482133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C4387FF-1B73-475A-A66E-467A97DA2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714" t="20073" r="47253" b="70402"/>
            <a:stretch/>
          </p:blipFill>
          <p:spPr>
            <a:xfrm>
              <a:off x="371789" y="4054508"/>
              <a:ext cx="3295858" cy="653143"/>
            </a:xfrm>
            <a:prstGeom prst="rect">
              <a:avLst/>
            </a:prstGeom>
          </p:spPr>
        </p:pic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6C3712B0-4D6B-40B0-8FB9-4FFBFB52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16193"/>
            <a:ext cx="9344969" cy="33646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vrai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besoin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identifié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chez les </a:t>
            </a:r>
            <a:r>
              <a:rPr 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étudiants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41C891-2EA8-4151-BF38-8607BB2D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15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BA1C2C-A1B7-47FC-8C32-5B8243D2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Choix des technologies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5BC72160-92A9-4C71-8BD2-32F553840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21" y="379158"/>
            <a:ext cx="2491347" cy="2926079"/>
          </a:xfrm>
          <a:prstGeom prst="rect">
            <a:avLst/>
          </a:prstGeom>
        </p:spPr>
      </p:pic>
      <p:pic>
        <p:nvPicPr>
          <p:cNvPr id="9" name="Image 8" descr="Une image contenant dessin, alimentation&#10;&#10;Description générée automatiquement">
            <a:extLst>
              <a:ext uri="{FF2B5EF4-FFF2-40B4-BE49-F238E27FC236}">
                <a16:creationId xmlns:a16="http://schemas.microsoft.com/office/drawing/2014/main" id="{D155AB76-419B-41BE-8E29-CEB16C77C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96" y="893772"/>
            <a:ext cx="3675888" cy="18968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 descr="Une image contenant dessin, fenêtre, signe&#10;&#10;Description générée automatiquement">
            <a:extLst>
              <a:ext uri="{FF2B5EF4-FFF2-40B4-BE49-F238E27FC236}">
                <a16:creationId xmlns:a16="http://schemas.microsoft.com/office/drawing/2014/main" id="{F760F18A-D64D-43E0-AA39-577E8926E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51" y="4073038"/>
            <a:ext cx="3675888" cy="1626580"/>
          </a:xfrm>
          <a:prstGeom prst="rect">
            <a:avLst/>
          </a:prstGeom>
        </p:spPr>
      </p:pic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A91E4F1-A003-4E00-85F8-55F969B6F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333" y="4044960"/>
            <a:ext cx="3675888" cy="168273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E5A39DB-568B-465B-B693-9E023DFC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5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F4440AC-78D2-4BB5-A374-8598ACC6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222DE4-FC73-4F57-B98F-3E7910B4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1DF6A9-9E3D-45C1-B475-C3151507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56381"/>
            <a:ext cx="5157787" cy="823912"/>
          </a:xfrm>
        </p:spPr>
        <p:txBody>
          <a:bodyPr/>
          <a:lstStyle/>
          <a:p>
            <a:r>
              <a:rPr lang="en-US" sz="3200" dirty="0" err="1"/>
              <a:t>Problèmes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0AD03E-9F52-44E3-86DA-526BA7E43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080293"/>
            <a:ext cx="5157787" cy="510937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Envoi des 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Création</a:t>
            </a:r>
            <a:r>
              <a:rPr lang="en-US" dirty="0"/>
              <a:t> d’un User</a:t>
            </a:r>
          </a:p>
          <a:p>
            <a:r>
              <a:rPr lang="en-US" dirty="0" err="1"/>
              <a:t>Authentification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4775C6-7D25-495D-B481-33E0D823F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56381"/>
            <a:ext cx="5183188" cy="823912"/>
          </a:xfrm>
        </p:spPr>
        <p:txBody>
          <a:bodyPr/>
          <a:lstStyle/>
          <a:p>
            <a:r>
              <a:rPr lang="en-US" sz="3200" dirty="0"/>
              <a:t>Solutions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9AC114-F586-4CC0-8B4D-327FE26F1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080292"/>
            <a:ext cx="5183188" cy="57777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Postman (</a:t>
            </a:r>
            <a:r>
              <a:rPr lang="en-US" dirty="0" err="1"/>
              <a:t>côté</a:t>
            </a:r>
            <a:r>
              <a:rPr lang="en-US" dirty="0"/>
              <a:t> </a:t>
            </a:r>
            <a:r>
              <a:rPr lang="en-US" dirty="0" err="1"/>
              <a:t>serveur</a:t>
            </a:r>
            <a:r>
              <a:rPr lang="en-US" dirty="0"/>
              <a:t>)</a:t>
            </a:r>
          </a:p>
          <a:p>
            <a:r>
              <a:rPr lang="en-US" dirty="0"/>
              <a:t>Retrofit (@Multipart)</a:t>
            </a:r>
          </a:p>
          <a:p>
            <a:r>
              <a:rPr lang="en-US" dirty="0" err="1"/>
              <a:t>OKHttpLogInterceptor</a:t>
            </a:r>
            <a:r>
              <a:rPr lang="en-US" dirty="0"/>
              <a:t> (</a:t>
            </a:r>
            <a:r>
              <a:rPr lang="en-US" dirty="0" err="1"/>
              <a:t>côté</a:t>
            </a:r>
            <a:r>
              <a:rPr lang="en-US" dirty="0"/>
              <a:t> Android)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AbstractBaseUser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django</a:t>
            </a:r>
            <a:r>
              <a:rPr lang="en-US" dirty="0">
                <a:cs typeface="Calibri"/>
              </a:rPr>
              <a:t>-rest-auth (</a:t>
            </a:r>
            <a:r>
              <a:rPr lang="en-US" dirty="0" err="1">
                <a:cs typeface="Calibri"/>
              </a:rPr>
              <a:t>api</a:t>
            </a:r>
            <a:r>
              <a:rPr lang="en-US" dirty="0">
                <a:cs typeface="Calibri"/>
              </a:rPr>
              <a:t> endpoints)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https://django-rest-auth.readthedocs.io/en/latest/api_endpoints.html</a:t>
            </a:r>
            <a:endParaRPr lang="en-US" dirty="0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EE68740-7376-487D-96AB-79310A7745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95" y="694463"/>
            <a:ext cx="1209742" cy="1209742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8A7C404-D4FE-4ED6-9F35-0FD4478256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2" y="2286000"/>
            <a:ext cx="4634144" cy="260670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A17C64F-F2E4-4B07-8533-9DD3B40E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8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251CA-1BF9-4D47-8616-2B136ED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 acquis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F9910-DFB3-42D5-95DD-C5CD00FF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200"/>
            <a:ext cx="10515600" cy="3500978"/>
          </a:xfrm>
        </p:spPr>
        <p:txBody>
          <a:bodyPr/>
          <a:lstStyle/>
          <a:p>
            <a:r>
              <a:rPr lang="en-US" dirty="0"/>
              <a:t>HTTP Requests (GET/POST/PUT/PATCH/DELETE) with query parameters </a:t>
            </a:r>
            <a:r>
              <a:rPr lang="en-US" u="sng" dirty="0"/>
              <a:t>front &amp; back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Communiquer</a:t>
            </a:r>
            <a:r>
              <a:rPr lang="en-US" dirty="0"/>
              <a:t> avec la Gallery et </a:t>
            </a:r>
            <a:r>
              <a:rPr lang="en-US" dirty="0" err="1"/>
              <a:t>l’appareil</a:t>
            </a:r>
            <a:r>
              <a:rPr lang="en-US" dirty="0"/>
              <a:t> photo (demander les permissions (uses-permissions &amp; run permissions)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Formulaire</a:t>
            </a:r>
            <a:r>
              <a:rPr lang="en-US" dirty="0"/>
              <a:t> et validation (</a:t>
            </a:r>
            <a:r>
              <a:rPr lang="en-US" dirty="0" err="1"/>
              <a:t>utilisation</a:t>
            </a:r>
            <a:r>
              <a:rPr lang="en-US" dirty="0"/>
              <a:t> de callbacks)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9D7D42-E6B2-4C3D-BC6D-A39394B6F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06" y="159604"/>
            <a:ext cx="1879060" cy="173660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F44817-0026-443F-9BA1-05196E28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05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F72B2E-B808-4D55-B6C2-9096647C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Ce qu’il nous reste à faire</a:t>
            </a: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4B3558AC-8F4F-45AF-AF98-DBB3BE44D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0013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273796-3674-4B2F-A89F-4EAE04D6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26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AAAF4-9DBE-4EF1-A857-1E86502F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</a:t>
            </a:r>
            <a:r>
              <a:rPr lang="en-US" dirty="0" err="1"/>
              <a:t>prévisionnel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08C984-0D24-4097-BBF5-2AC88862C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9" t="19007" r="37287" b="47518"/>
          <a:stretch/>
        </p:blipFill>
        <p:spPr>
          <a:xfrm>
            <a:off x="544749" y="1614791"/>
            <a:ext cx="11327569" cy="452336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E02193C-FDCC-4C3A-A41F-9BD78A51F250}"/>
              </a:ext>
            </a:extLst>
          </p:cNvPr>
          <p:cNvSpPr txBox="1"/>
          <p:nvPr/>
        </p:nvSpPr>
        <p:spPr>
          <a:xfrm>
            <a:off x="544749" y="6356350"/>
            <a:ext cx="4153711" cy="379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smartsheet.fr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3DFB57-5FF3-4860-A58D-462CF65C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9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124879-20D5-4429-BBED-17B0E15F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028" y="3376123"/>
            <a:ext cx="4515147" cy="1529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Merci de </a:t>
            </a:r>
            <a:r>
              <a:rPr lang="en-US" dirty="0" err="1"/>
              <a:t>votre</a:t>
            </a:r>
            <a:r>
              <a:rPr lang="en-US" dirty="0"/>
              <a:t> attention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7AE0B7-7C5B-4B28-BF7A-D33A3A3F2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4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FB6436-F8AB-418E-B8AE-3E5C79A4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27C6CCC6-2BE5-4E42-96A4-D1E8E81A3D8E}" type="slidenum">
              <a:rPr lang="en-US">
                <a:solidFill>
                  <a:schemeClr val="bg1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8063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Grand écran</PresentationFormat>
  <Paragraphs>63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Projet CShare</vt:lpstr>
      <vt:lpstr> Un vrai besoin identifié chez les étudiants</vt:lpstr>
      <vt:lpstr>Choix des technologies</vt:lpstr>
      <vt:lpstr>Démonstration</vt:lpstr>
      <vt:lpstr>Présentation PowerPoint</vt:lpstr>
      <vt:lpstr>Nos acquis</vt:lpstr>
      <vt:lpstr>Ce qu’il nous reste à faire</vt:lpstr>
      <vt:lpstr>Planning prévisionnel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CShare</dc:title>
  <dc:creator>Clara Gros (Student at CentraleSupelec)</dc:creator>
  <cp:lastModifiedBy>Clara Gros (Student at CentraleSupelec)</cp:lastModifiedBy>
  <cp:revision>1</cp:revision>
  <dcterms:created xsi:type="dcterms:W3CDTF">2020-02-27T21:08:03Z</dcterms:created>
  <dcterms:modified xsi:type="dcterms:W3CDTF">2020-02-27T21:08:43Z</dcterms:modified>
</cp:coreProperties>
</file>