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8DEC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1639" y="156012"/>
            <a:ext cx="9764394" cy="2250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7302" y="3601810"/>
            <a:ext cx="16213395" cy="277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12780" y="3277201"/>
            <a:ext cx="14367510" cy="7013575"/>
            <a:chOff x="3912780" y="3277201"/>
            <a:chExt cx="14367510" cy="70135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53526" y="3277201"/>
              <a:ext cx="5626633" cy="701315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1302" y="3354488"/>
              <a:ext cx="10402826" cy="322412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941355" y="3354488"/>
              <a:ext cx="10401300" cy="3219450"/>
            </a:xfrm>
            <a:custGeom>
              <a:avLst/>
              <a:gdLst/>
              <a:ahLst/>
              <a:cxnLst/>
              <a:rect l="l" t="t" r="r" b="b"/>
              <a:pathLst>
                <a:path w="10401300" h="3219450">
                  <a:moveTo>
                    <a:pt x="0" y="3219449"/>
                  </a:moveTo>
                  <a:lnTo>
                    <a:pt x="0" y="0"/>
                  </a:lnTo>
                  <a:lnTo>
                    <a:pt x="10401245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0"/>
            <a:ext cx="2780030" cy="10286365"/>
          </a:xfrm>
          <a:custGeom>
            <a:avLst/>
            <a:gdLst/>
            <a:ahLst/>
            <a:cxnLst/>
            <a:rect l="l" t="t" r="r" b="b"/>
            <a:pathLst>
              <a:path w="2780030" h="10286365">
                <a:moveTo>
                  <a:pt x="1986745" y="815028"/>
                </a:moveTo>
                <a:lnTo>
                  <a:pt x="1382530" y="0"/>
                </a:lnTo>
                <a:lnTo>
                  <a:pt x="1745274" y="0"/>
                </a:lnTo>
                <a:lnTo>
                  <a:pt x="1863779" y="159851"/>
                </a:lnTo>
                <a:lnTo>
                  <a:pt x="1853749" y="227873"/>
                </a:lnTo>
                <a:lnTo>
                  <a:pt x="1939883" y="344059"/>
                </a:lnTo>
                <a:lnTo>
                  <a:pt x="1929388" y="411454"/>
                </a:lnTo>
                <a:lnTo>
                  <a:pt x="1957520" y="449401"/>
                </a:lnTo>
                <a:lnTo>
                  <a:pt x="1946239" y="515736"/>
                </a:lnTo>
                <a:lnTo>
                  <a:pt x="2000479" y="588900"/>
                </a:lnTo>
                <a:lnTo>
                  <a:pt x="1987951" y="653552"/>
                </a:lnTo>
                <a:lnTo>
                  <a:pt x="2014005" y="688696"/>
                </a:lnTo>
                <a:lnTo>
                  <a:pt x="2000601" y="752166"/>
                </a:lnTo>
                <a:lnTo>
                  <a:pt x="1986745" y="815028"/>
                </a:lnTo>
                <a:close/>
              </a:path>
              <a:path w="2780030" h="10286365">
                <a:moveTo>
                  <a:pt x="1996658" y="909951"/>
                </a:moveTo>
                <a:lnTo>
                  <a:pt x="1610004" y="388392"/>
                </a:lnTo>
                <a:lnTo>
                  <a:pt x="1620044" y="320383"/>
                </a:lnTo>
                <a:lnTo>
                  <a:pt x="2011444" y="848344"/>
                </a:lnTo>
                <a:lnTo>
                  <a:pt x="1996658" y="909951"/>
                </a:lnTo>
                <a:close/>
              </a:path>
              <a:path w="2780030" h="10286365">
                <a:moveTo>
                  <a:pt x="1988409" y="1061926"/>
                </a:moveTo>
                <a:lnTo>
                  <a:pt x="1671959" y="635066"/>
                </a:lnTo>
                <a:lnTo>
                  <a:pt x="1683724" y="569384"/>
                </a:lnTo>
                <a:lnTo>
                  <a:pt x="1656072" y="532085"/>
                </a:lnTo>
                <a:lnTo>
                  <a:pt x="1667062" y="465358"/>
                </a:lnTo>
                <a:lnTo>
                  <a:pt x="2020409" y="941989"/>
                </a:lnTo>
                <a:lnTo>
                  <a:pt x="2004657" y="1002292"/>
                </a:lnTo>
                <a:lnTo>
                  <a:pt x="1988409" y="1061926"/>
                </a:lnTo>
                <a:close/>
              </a:path>
              <a:path w="2780030" h="10286365">
                <a:moveTo>
                  <a:pt x="0" y="3261663"/>
                </a:moveTo>
                <a:lnTo>
                  <a:pt x="0" y="2885769"/>
                </a:lnTo>
                <a:lnTo>
                  <a:pt x="48685" y="2849193"/>
                </a:lnTo>
                <a:lnTo>
                  <a:pt x="88036" y="2820723"/>
                </a:lnTo>
                <a:lnTo>
                  <a:pt x="127775" y="2792776"/>
                </a:lnTo>
                <a:lnTo>
                  <a:pt x="167861" y="2765297"/>
                </a:lnTo>
                <a:lnTo>
                  <a:pt x="208256" y="2738234"/>
                </a:lnTo>
                <a:lnTo>
                  <a:pt x="248919" y="2711534"/>
                </a:lnTo>
                <a:lnTo>
                  <a:pt x="289813" y="2685144"/>
                </a:lnTo>
                <a:lnTo>
                  <a:pt x="330896" y="2659010"/>
                </a:lnTo>
                <a:lnTo>
                  <a:pt x="372142" y="2633095"/>
                </a:lnTo>
                <a:lnTo>
                  <a:pt x="413489" y="2607317"/>
                </a:lnTo>
                <a:lnTo>
                  <a:pt x="454906" y="2581634"/>
                </a:lnTo>
                <a:lnTo>
                  <a:pt x="537827" y="2530383"/>
                </a:lnTo>
                <a:lnTo>
                  <a:pt x="579268" y="2504733"/>
                </a:lnTo>
                <a:lnTo>
                  <a:pt x="620655" y="2479009"/>
                </a:lnTo>
                <a:lnTo>
                  <a:pt x="661957" y="2453169"/>
                </a:lnTo>
                <a:lnTo>
                  <a:pt x="703142" y="2427173"/>
                </a:lnTo>
                <a:lnTo>
                  <a:pt x="744180" y="2400978"/>
                </a:lnTo>
                <a:lnTo>
                  <a:pt x="785039" y="2374541"/>
                </a:lnTo>
                <a:lnTo>
                  <a:pt x="825688" y="2347821"/>
                </a:lnTo>
                <a:lnTo>
                  <a:pt x="866023" y="2320679"/>
                </a:lnTo>
                <a:lnTo>
                  <a:pt x="906085" y="2293168"/>
                </a:lnTo>
                <a:lnTo>
                  <a:pt x="945842" y="2265245"/>
                </a:lnTo>
                <a:lnTo>
                  <a:pt x="985262" y="2236866"/>
                </a:lnTo>
                <a:lnTo>
                  <a:pt x="1024312" y="2207990"/>
                </a:lnTo>
                <a:lnTo>
                  <a:pt x="1062960" y="2178571"/>
                </a:lnTo>
                <a:lnTo>
                  <a:pt x="1101379" y="2148843"/>
                </a:lnTo>
                <a:lnTo>
                  <a:pt x="1100457" y="2147599"/>
                </a:lnTo>
                <a:lnTo>
                  <a:pt x="1138224" y="2116993"/>
                </a:lnTo>
                <a:lnTo>
                  <a:pt x="1175667" y="2085948"/>
                </a:lnTo>
                <a:lnTo>
                  <a:pt x="1174749" y="2084711"/>
                </a:lnTo>
                <a:lnTo>
                  <a:pt x="1212766" y="2054440"/>
                </a:lnTo>
                <a:lnTo>
                  <a:pt x="1210633" y="2051562"/>
                </a:lnTo>
                <a:lnTo>
                  <a:pt x="1249042" y="2021822"/>
                </a:lnTo>
                <a:lnTo>
                  <a:pt x="1246466" y="2018347"/>
                </a:lnTo>
                <a:lnTo>
                  <a:pt x="1279880" y="1981868"/>
                </a:lnTo>
                <a:lnTo>
                  <a:pt x="1312483" y="1944295"/>
                </a:lnTo>
                <a:lnTo>
                  <a:pt x="1344246" y="1905589"/>
                </a:lnTo>
                <a:lnTo>
                  <a:pt x="1414155" y="1836787"/>
                </a:lnTo>
                <a:lnTo>
                  <a:pt x="1444150" y="1795695"/>
                </a:lnTo>
                <a:lnTo>
                  <a:pt x="1473216" y="1753352"/>
                </a:lnTo>
                <a:lnTo>
                  <a:pt x="1501324" y="1709716"/>
                </a:lnTo>
                <a:lnTo>
                  <a:pt x="1528445" y="1664748"/>
                </a:lnTo>
                <a:lnTo>
                  <a:pt x="1554549" y="1618409"/>
                </a:lnTo>
                <a:lnTo>
                  <a:pt x="1540591" y="1599581"/>
                </a:lnTo>
                <a:lnTo>
                  <a:pt x="1564976" y="1550923"/>
                </a:lnTo>
                <a:lnTo>
                  <a:pt x="1589068" y="1501869"/>
                </a:lnTo>
                <a:lnTo>
                  <a:pt x="1612773" y="1452294"/>
                </a:lnTo>
                <a:lnTo>
                  <a:pt x="1636001" y="1402074"/>
                </a:lnTo>
                <a:lnTo>
                  <a:pt x="1658657" y="1351083"/>
                </a:lnTo>
                <a:lnTo>
                  <a:pt x="1641634" y="1328121"/>
                </a:lnTo>
                <a:lnTo>
                  <a:pt x="1662870" y="1275216"/>
                </a:lnTo>
                <a:lnTo>
                  <a:pt x="1683257" y="1221165"/>
                </a:lnTo>
                <a:lnTo>
                  <a:pt x="1702703" y="1165845"/>
                </a:lnTo>
                <a:lnTo>
                  <a:pt x="1682100" y="1138053"/>
                </a:lnTo>
                <a:lnTo>
                  <a:pt x="1699386" y="1079818"/>
                </a:lnTo>
                <a:lnTo>
                  <a:pt x="1716040" y="1020732"/>
                </a:lnTo>
                <a:lnTo>
                  <a:pt x="1693023" y="989684"/>
                </a:lnTo>
                <a:lnTo>
                  <a:pt x="1708392" y="928865"/>
                </a:lnTo>
                <a:lnTo>
                  <a:pt x="1723162" y="867237"/>
                </a:lnTo>
                <a:lnTo>
                  <a:pt x="1698346" y="833761"/>
                </a:lnTo>
                <a:lnTo>
                  <a:pt x="1712001" y="770629"/>
                </a:lnTo>
                <a:lnTo>
                  <a:pt x="1686126" y="735726"/>
                </a:lnTo>
                <a:lnTo>
                  <a:pt x="1698779" y="671243"/>
                </a:lnTo>
                <a:lnTo>
                  <a:pt x="2010670" y="1091955"/>
                </a:lnTo>
                <a:lnTo>
                  <a:pt x="1993402" y="1150213"/>
                </a:lnTo>
                <a:lnTo>
                  <a:pt x="1975610" y="1207765"/>
                </a:lnTo>
                <a:lnTo>
                  <a:pt x="1957286" y="1264599"/>
                </a:lnTo>
                <a:lnTo>
                  <a:pt x="1977436" y="1291778"/>
                </a:lnTo>
                <a:lnTo>
                  <a:pt x="1958020" y="1347139"/>
                </a:lnTo>
                <a:lnTo>
                  <a:pt x="1938044" y="1401746"/>
                </a:lnTo>
                <a:lnTo>
                  <a:pt x="1917501" y="1455585"/>
                </a:lnTo>
                <a:lnTo>
                  <a:pt x="1896110" y="1508283"/>
                </a:lnTo>
                <a:lnTo>
                  <a:pt x="1873908" y="1559885"/>
                </a:lnTo>
                <a:lnTo>
                  <a:pt x="1889917" y="1581480"/>
                </a:lnTo>
                <a:lnTo>
                  <a:pt x="1866117" y="1630927"/>
                </a:lnTo>
                <a:lnTo>
                  <a:pt x="1841530" y="1679313"/>
                </a:lnTo>
                <a:lnTo>
                  <a:pt x="1816165" y="1726649"/>
                </a:lnTo>
                <a:lnTo>
                  <a:pt x="1790030" y="1772947"/>
                </a:lnTo>
                <a:lnTo>
                  <a:pt x="1763134" y="1818218"/>
                </a:lnTo>
                <a:lnTo>
                  <a:pt x="1735485" y="1862474"/>
                </a:lnTo>
                <a:lnTo>
                  <a:pt x="1707092" y="1905726"/>
                </a:lnTo>
                <a:lnTo>
                  <a:pt x="1677963" y="1947985"/>
                </a:lnTo>
                <a:lnTo>
                  <a:pt x="1648106" y="1989262"/>
                </a:lnTo>
                <a:lnTo>
                  <a:pt x="1617530" y="2029570"/>
                </a:lnTo>
                <a:lnTo>
                  <a:pt x="1586244" y="2068918"/>
                </a:lnTo>
                <a:lnTo>
                  <a:pt x="1554255" y="2107319"/>
                </a:lnTo>
                <a:lnTo>
                  <a:pt x="1521572" y="2144785"/>
                </a:lnTo>
                <a:lnTo>
                  <a:pt x="1488204" y="2181325"/>
                </a:lnTo>
                <a:lnTo>
                  <a:pt x="1454158" y="2216953"/>
                </a:lnTo>
                <a:lnTo>
                  <a:pt x="1419444" y="2251678"/>
                </a:lnTo>
                <a:lnTo>
                  <a:pt x="1384070" y="2285513"/>
                </a:lnTo>
                <a:lnTo>
                  <a:pt x="1348044" y="2318468"/>
                </a:lnTo>
                <a:lnTo>
                  <a:pt x="1311374" y="2350556"/>
                </a:lnTo>
                <a:lnTo>
                  <a:pt x="1274070" y="2381787"/>
                </a:lnTo>
                <a:lnTo>
                  <a:pt x="1236187" y="2412239"/>
                </a:lnTo>
                <a:lnTo>
                  <a:pt x="1197804" y="2442014"/>
                </a:lnTo>
                <a:lnTo>
                  <a:pt x="1158956" y="2471164"/>
                </a:lnTo>
                <a:lnTo>
                  <a:pt x="1119681" y="2499736"/>
                </a:lnTo>
                <a:lnTo>
                  <a:pt x="1080015" y="2527782"/>
                </a:lnTo>
                <a:lnTo>
                  <a:pt x="1039994" y="2555350"/>
                </a:lnTo>
                <a:lnTo>
                  <a:pt x="999657" y="2582489"/>
                </a:lnTo>
                <a:lnTo>
                  <a:pt x="959039" y="2609251"/>
                </a:lnTo>
                <a:lnTo>
                  <a:pt x="918178" y="2635684"/>
                </a:lnTo>
                <a:lnTo>
                  <a:pt x="877109" y="2661838"/>
                </a:lnTo>
                <a:lnTo>
                  <a:pt x="835871" y="2687763"/>
                </a:lnTo>
                <a:lnTo>
                  <a:pt x="794500" y="2713508"/>
                </a:lnTo>
                <a:lnTo>
                  <a:pt x="753032" y="2739123"/>
                </a:lnTo>
                <a:lnTo>
                  <a:pt x="711504" y="2764658"/>
                </a:lnTo>
                <a:lnTo>
                  <a:pt x="628417" y="2815684"/>
                </a:lnTo>
                <a:lnTo>
                  <a:pt x="586932" y="2841275"/>
                </a:lnTo>
                <a:lnTo>
                  <a:pt x="545534" y="2866985"/>
                </a:lnTo>
                <a:lnTo>
                  <a:pt x="504260" y="2892862"/>
                </a:lnTo>
                <a:lnTo>
                  <a:pt x="463148" y="2918956"/>
                </a:lnTo>
                <a:lnTo>
                  <a:pt x="422233" y="2945318"/>
                </a:lnTo>
                <a:lnTo>
                  <a:pt x="381553" y="2971996"/>
                </a:lnTo>
                <a:lnTo>
                  <a:pt x="341145" y="2999041"/>
                </a:lnTo>
                <a:lnTo>
                  <a:pt x="261914" y="3055268"/>
                </a:lnTo>
                <a:lnTo>
                  <a:pt x="222128" y="3083152"/>
                </a:lnTo>
                <a:lnTo>
                  <a:pt x="182856" y="3111729"/>
                </a:lnTo>
                <a:lnTo>
                  <a:pt x="144181" y="3141112"/>
                </a:lnTo>
                <a:lnTo>
                  <a:pt x="106187" y="3171412"/>
                </a:lnTo>
                <a:lnTo>
                  <a:pt x="68157" y="3201664"/>
                </a:lnTo>
                <a:lnTo>
                  <a:pt x="30398" y="3232283"/>
                </a:lnTo>
                <a:lnTo>
                  <a:pt x="31980" y="3234416"/>
                </a:lnTo>
                <a:lnTo>
                  <a:pt x="0" y="3261663"/>
                </a:lnTo>
                <a:close/>
              </a:path>
              <a:path w="2780030" h="10286365">
                <a:moveTo>
                  <a:pt x="1815437" y="4317733"/>
                </a:moveTo>
                <a:lnTo>
                  <a:pt x="1461833" y="3840754"/>
                </a:lnTo>
                <a:lnTo>
                  <a:pt x="1518694" y="3853479"/>
                </a:lnTo>
                <a:lnTo>
                  <a:pt x="1819275" y="4258935"/>
                </a:lnTo>
                <a:lnTo>
                  <a:pt x="1815437" y="4317733"/>
                </a:lnTo>
                <a:close/>
              </a:path>
              <a:path w="2780030" h="10286365">
                <a:moveTo>
                  <a:pt x="1825824" y="4417044"/>
                </a:moveTo>
                <a:lnTo>
                  <a:pt x="1369927" y="3802083"/>
                </a:lnTo>
                <a:lnTo>
                  <a:pt x="1436028" y="3805947"/>
                </a:lnTo>
                <a:lnTo>
                  <a:pt x="1841634" y="4353071"/>
                </a:lnTo>
                <a:lnTo>
                  <a:pt x="1825824" y="4417044"/>
                </a:lnTo>
                <a:close/>
              </a:path>
              <a:path w="2780030" h="10286365">
                <a:moveTo>
                  <a:pt x="1413923" y="4181308"/>
                </a:moveTo>
                <a:lnTo>
                  <a:pt x="1059458" y="3703168"/>
                </a:lnTo>
                <a:lnTo>
                  <a:pt x="1110016" y="3707391"/>
                </a:lnTo>
                <a:lnTo>
                  <a:pt x="1171727" y="3705333"/>
                </a:lnTo>
                <a:lnTo>
                  <a:pt x="1193518" y="3734726"/>
                </a:lnTo>
                <a:lnTo>
                  <a:pt x="1256943" y="3734979"/>
                </a:lnTo>
                <a:lnTo>
                  <a:pt x="1321131" y="3736262"/>
                </a:lnTo>
                <a:lnTo>
                  <a:pt x="1849618" y="4449141"/>
                </a:lnTo>
                <a:lnTo>
                  <a:pt x="1831396" y="4509862"/>
                </a:lnTo>
                <a:lnTo>
                  <a:pt x="1852769" y="4538692"/>
                </a:lnTo>
                <a:lnTo>
                  <a:pt x="1832116" y="4596134"/>
                </a:lnTo>
                <a:lnTo>
                  <a:pt x="1810240" y="4651926"/>
                </a:lnTo>
                <a:lnTo>
                  <a:pt x="1460293" y="4179881"/>
                </a:lnTo>
                <a:lnTo>
                  <a:pt x="1413923" y="4181308"/>
                </a:lnTo>
                <a:close/>
              </a:path>
              <a:path w="2780030" h="10286365">
                <a:moveTo>
                  <a:pt x="1797339" y="4698499"/>
                </a:moveTo>
                <a:lnTo>
                  <a:pt x="1472132" y="4259826"/>
                </a:lnTo>
                <a:lnTo>
                  <a:pt x="1493844" y="4225138"/>
                </a:lnTo>
                <a:lnTo>
                  <a:pt x="1810240" y="4651926"/>
                </a:lnTo>
                <a:lnTo>
                  <a:pt x="1797339" y="4698499"/>
                </a:lnTo>
                <a:close/>
              </a:path>
              <a:path w="2780030" h="10286365">
                <a:moveTo>
                  <a:pt x="1036412" y="6785561"/>
                </a:moveTo>
                <a:lnTo>
                  <a:pt x="2690" y="5391168"/>
                </a:lnTo>
                <a:lnTo>
                  <a:pt x="9865" y="5059644"/>
                </a:lnTo>
                <a:lnTo>
                  <a:pt x="1456" y="4984326"/>
                </a:lnTo>
                <a:lnTo>
                  <a:pt x="5044" y="4818564"/>
                </a:lnTo>
                <a:lnTo>
                  <a:pt x="223" y="4577484"/>
                </a:lnTo>
                <a:lnTo>
                  <a:pt x="4401" y="4391192"/>
                </a:lnTo>
                <a:lnTo>
                  <a:pt x="23420" y="4352872"/>
                </a:lnTo>
                <a:lnTo>
                  <a:pt x="49785" y="4303134"/>
                </a:lnTo>
                <a:lnTo>
                  <a:pt x="77113" y="4254696"/>
                </a:lnTo>
                <a:lnTo>
                  <a:pt x="95236" y="4215167"/>
                </a:lnTo>
                <a:lnTo>
                  <a:pt x="114118" y="4155336"/>
                </a:lnTo>
                <a:lnTo>
                  <a:pt x="145503" y="4112371"/>
                </a:lnTo>
                <a:lnTo>
                  <a:pt x="177994" y="4070898"/>
                </a:lnTo>
                <a:lnTo>
                  <a:pt x="211651" y="4030996"/>
                </a:lnTo>
                <a:lnTo>
                  <a:pt x="246531" y="3992746"/>
                </a:lnTo>
                <a:lnTo>
                  <a:pt x="272493" y="3963790"/>
                </a:lnTo>
                <a:lnTo>
                  <a:pt x="310000" y="3929082"/>
                </a:lnTo>
                <a:lnTo>
                  <a:pt x="348908" y="3896266"/>
                </a:lnTo>
                <a:lnTo>
                  <a:pt x="389278" y="3865420"/>
                </a:lnTo>
                <a:lnTo>
                  <a:pt x="431169" y="3836625"/>
                </a:lnTo>
                <a:lnTo>
                  <a:pt x="464436" y="3817525"/>
                </a:lnTo>
                <a:lnTo>
                  <a:pt x="509827" y="3793452"/>
                </a:lnTo>
                <a:lnTo>
                  <a:pt x="556937" y="3771697"/>
                </a:lnTo>
                <a:lnTo>
                  <a:pt x="605719" y="3752199"/>
                </a:lnTo>
                <a:lnTo>
                  <a:pt x="656128" y="3734896"/>
                </a:lnTo>
                <a:lnTo>
                  <a:pt x="708119" y="3719726"/>
                </a:lnTo>
                <a:lnTo>
                  <a:pt x="751444" y="3714191"/>
                </a:lnTo>
                <a:lnTo>
                  <a:pt x="806461" y="3703103"/>
                </a:lnTo>
                <a:lnTo>
                  <a:pt x="862923" y="3693964"/>
                </a:lnTo>
                <a:lnTo>
                  <a:pt x="920784" y="3686712"/>
                </a:lnTo>
                <a:lnTo>
                  <a:pt x="979998" y="3681285"/>
                </a:lnTo>
                <a:lnTo>
                  <a:pt x="1040520" y="3677623"/>
                </a:lnTo>
                <a:lnTo>
                  <a:pt x="1317210" y="4050851"/>
                </a:lnTo>
                <a:lnTo>
                  <a:pt x="1271814" y="4074917"/>
                </a:lnTo>
                <a:lnTo>
                  <a:pt x="1220759" y="4006049"/>
                </a:lnTo>
                <a:lnTo>
                  <a:pt x="1171327" y="4024671"/>
                </a:lnTo>
                <a:lnTo>
                  <a:pt x="1144012" y="3987826"/>
                </a:lnTo>
                <a:lnTo>
                  <a:pt x="1090567" y="4001035"/>
                </a:lnTo>
                <a:lnTo>
                  <a:pt x="1078257" y="3984429"/>
                </a:lnTo>
                <a:lnTo>
                  <a:pt x="1025463" y="3998515"/>
                </a:lnTo>
                <a:lnTo>
                  <a:pt x="999883" y="3964011"/>
                </a:lnTo>
                <a:lnTo>
                  <a:pt x="952372" y="3985224"/>
                </a:lnTo>
                <a:lnTo>
                  <a:pt x="938973" y="3967149"/>
                </a:lnTo>
                <a:lnTo>
                  <a:pt x="904208" y="3984231"/>
                </a:lnTo>
                <a:lnTo>
                  <a:pt x="894591" y="3971258"/>
                </a:lnTo>
                <a:lnTo>
                  <a:pt x="844816" y="3989417"/>
                </a:lnTo>
                <a:lnTo>
                  <a:pt x="836392" y="3978054"/>
                </a:lnTo>
                <a:lnTo>
                  <a:pt x="787593" y="3997529"/>
                </a:lnTo>
                <a:lnTo>
                  <a:pt x="779209" y="3986221"/>
                </a:lnTo>
                <a:lnTo>
                  <a:pt x="736661" y="4014128"/>
                </a:lnTo>
                <a:lnTo>
                  <a:pt x="729054" y="4003868"/>
                </a:lnTo>
                <a:lnTo>
                  <a:pt x="686017" y="4031116"/>
                </a:lnTo>
                <a:lnTo>
                  <a:pt x="681534" y="4025068"/>
                </a:lnTo>
                <a:lnTo>
                  <a:pt x="638863" y="4052810"/>
                </a:lnTo>
                <a:lnTo>
                  <a:pt x="604479" y="4070404"/>
                </a:lnTo>
                <a:lnTo>
                  <a:pt x="562073" y="4098504"/>
                </a:lnTo>
                <a:lnTo>
                  <a:pt x="521681" y="4129319"/>
                </a:lnTo>
                <a:lnTo>
                  <a:pt x="483301" y="4162850"/>
                </a:lnTo>
                <a:lnTo>
                  <a:pt x="446935" y="4199096"/>
                </a:lnTo>
                <a:lnTo>
                  <a:pt x="422784" y="4230494"/>
                </a:lnTo>
                <a:lnTo>
                  <a:pt x="390076" y="4271675"/>
                </a:lnTo>
                <a:lnTo>
                  <a:pt x="358942" y="4314978"/>
                </a:lnTo>
                <a:lnTo>
                  <a:pt x="329307" y="4360304"/>
                </a:lnTo>
                <a:lnTo>
                  <a:pt x="301097" y="4407552"/>
                </a:lnTo>
                <a:lnTo>
                  <a:pt x="315046" y="4426368"/>
                </a:lnTo>
                <a:lnTo>
                  <a:pt x="289461" y="4477158"/>
                </a:lnTo>
                <a:lnTo>
                  <a:pt x="275280" y="4522005"/>
                </a:lnTo>
                <a:lnTo>
                  <a:pt x="252023" y="4575933"/>
                </a:lnTo>
                <a:lnTo>
                  <a:pt x="229817" y="4631281"/>
                </a:lnTo>
                <a:lnTo>
                  <a:pt x="208588" y="4687947"/>
                </a:lnTo>
                <a:lnTo>
                  <a:pt x="228763" y="4715160"/>
                </a:lnTo>
                <a:lnTo>
                  <a:pt x="208601" y="4773264"/>
                </a:lnTo>
                <a:lnTo>
                  <a:pt x="188966" y="4832080"/>
                </a:lnTo>
                <a:lnTo>
                  <a:pt x="210725" y="4861430"/>
                </a:lnTo>
                <a:lnTo>
                  <a:pt x="202517" y="4914334"/>
                </a:lnTo>
                <a:lnTo>
                  <a:pt x="205116" y="4917840"/>
                </a:lnTo>
                <a:lnTo>
                  <a:pt x="135851" y="4909708"/>
                </a:lnTo>
                <a:lnTo>
                  <a:pt x="78008" y="4831685"/>
                </a:lnTo>
                <a:lnTo>
                  <a:pt x="7869" y="4822374"/>
                </a:lnTo>
                <a:lnTo>
                  <a:pt x="244459" y="5141511"/>
                </a:lnTo>
                <a:lnTo>
                  <a:pt x="231068" y="5208748"/>
                </a:lnTo>
                <a:lnTo>
                  <a:pt x="293271" y="5292655"/>
                </a:lnTo>
                <a:lnTo>
                  <a:pt x="232465" y="5295935"/>
                </a:lnTo>
                <a:lnTo>
                  <a:pt x="208037" y="5262984"/>
                </a:lnTo>
                <a:lnTo>
                  <a:pt x="152711" y="5252329"/>
                </a:lnTo>
                <a:lnTo>
                  <a:pt x="126234" y="5216615"/>
                </a:lnTo>
                <a:lnTo>
                  <a:pt x="58552" y="5210618"/>
                </a:lnTo>
                <a:lnTo>
                  <a:pt x="1530576" y="7196237"/>
                </a:lnTo>
                <a:lnTo>
                  <a:pt x="1461168" y="7187913"/>
                </a:lnTo>
                <a:lnTo>
                  <a:pt x="1289587" y="6956467"/>
                </a:lnTo>
                <a:lnTo>
                  <a:pt x="1220183" y="6948149"/>
                </a:lnTo>
                <a:lnTo>
                  <a:pt x="1105812" y="6793874"/>
                </a:lnTo>
                <a:lnTo>
                  <a:pt x="1036412" y="6785561"/>
                </a:lnTo>
                <a:close/>
              </a:path>
              <a:path w="2780030" h="10286365">
                <a:moveTo>
                  <a:pt x="975376" y="5402391"/>
                </a:moveTo>
                <a:lnTo>
                  <a:pt x="767461" y="5121934"/>
                </a:lnTo>
                <a:lnTo>
                  <a:pt x="825280" y="5114626"/>
                </a:lnTo>
                <a:lnTo>
                  <a:pt x="881867" y="5105656"/>
                </a:lnTo>
                <a:lnTo>
                  <a:pt x="937169" y="5094951"/>
                </a:lnTo>
                <a:lnTo>
                  <a:pt x="991131" y="5082440"/>
                </a:lnTo>
                <a:lnTo>
                  <a:pt x="1043701" y="5068051"/>
                </a:lnTo>
                <a:lnTo>
                  <a:pt x="1084622" y="5059275"/>
                </a:lnTo>
                <a:lnTo>
                  <a:pt x="1134247" y="5040913"/>
                </a:lnTo>
                <a:lnTo>
                  <a:pt x="1182318" y="5020456"/>
                </a:lnTo>
                <a:lnTo>
                  <a:pt x="1187363" y="5027260"/>
                </a:lnTo>
                <a:lnTo>
                  <a:pt x="1231411" y="5001377"/>
                </a:lnTo>
                <a:lnTo>
                  <a:pt x="1273516" y="4972871"/>
                </a:lnTo>
                <a:lnTo>
                  <a:pt x="1303336" y="4949120"/>
                </a:lnTo>
                <a:lnTo>
                  <a:pt x="1341137" y="4914809"/>
                </a:lnTo>
                <a:lnTo>
                  <a:pt x="1340811" y="4914370"/>
                </a:lnTo>
                <a:lnTo>
                  <a:pt x="1380278" y="4882306"/>
                </a:lnTo>
                <a:lnTo>
                  <a:pt x="1376617" y="4877368"/>
                </a:lnTo>
                <a:lnTo>
                  <a:pt x="1414068" y="4842585"/>
                </a:lnTo>
                <a:lnTo>
                  <a:pt x="1408663" y="4835294"/>
                </a:lnTo>
                <a:lnTo>
                  <a:pt x="1446499" y="4801029"/>
                </a:lnTo>
                <a:lnTo>
                  <a:pt x="1440953" y="4793550"/>
                </a:lnTo>
                <a:lnTo>
                  <a:pt x="1477220" y="4757169"/>
                </a:lnTo>
                <a:lnTo>
                  <a:pt x="1471648" y="4749653"/>
                </a:lnTo>
                <a:lnTo>
                  <a:pt x="1493618" y="4715313"/>
                </a:lnTo>
                <a:lnTo>
                  <a:pt x="1520033" y="4665643"/>
                </a:lnTo>
                <a:lnTo>
                  <a:pt x="1505763" y="4646394"/>
                </a:lnTo>
                <a:lnTo>
                  <a:pt x="1531025" y="4595169"/>
                </a:lnTo>
                <a:lnTo>
                  <a:pt x="1553607" y="4540330"/>
                </a:lnTo>
                <a:lnTo>
                  <a:pt x="1531299" y="4510238"/>
                </a:lnTo>
                <a:lnTo>
                  <a:pt x="1565564" y="4471158"/>
                </a:lnTo>
                <a:lnTo>
                  <a:pt x="1531868" y="4425705"/>
                </a:lnTo>
                <a:lnTo>
                  <a:pt x="1564899" y="4384960"/>
                </a:lnTo>
                <a:lnTo>
                  <a:pt x="1813812" y="4720720"/>
                </a:lnTo>
                <a:lnTo>
                  <a:pt x="1788240" y="4771526"/>
                </a:lnTo>
                <a:lnTo>
                  <a:pt x="1761425" y="4820657"/>
                </a:lnTo>
                <a:lnTo>
                  <a:pt x="1733365" y="4868106"/>
                </a:lnTo>
                <a:lnTo>
                  <a:pt x="1704053" y="4913868"/>
                </a:lnTo>
                <a:lnTo>
                  <a:pt x="1673485" y="4957935"/>
                </a:lnTo>
                <a:lnTo>
                  <a:pt x="1682465" y="4970049"/>
                </a:lnTo>
                <a:lnTo>
                  <a:pt x="1659572" y="5003145"/>
                </a:lnTo>
                <a:lnTo>
                  <a:pt x="1625208" y="5042091"/>
                </a:lnTo>
                <a:lnTo>
                  <a:pt x="1589567" y="5079316"/>
                </a:lnTo>
                <a:lnTo>
                  <a:pt x="1552647" y="5114816"/>
                </a:lnTo>
                <a:lnTo>
                  <a:pt x="1514443" y="5148582"/>
                </a:lnTo>
                <a:lnTo>
                  <a:pt x="1474949" y="5180609"/>
                </a:lnTo>
                <a:lnTo>
                  <a:pt x="1444362" y="5203327"/>
                </a:lnTo>
                <a:lnTo>
                  <a:pt x="1402275" y="5231855"/>
                </a:lnTo>
                <a:lnTo>
                  <a:pt x="1358884" y="5258626"/>
                </a:lnTo>
                <a:lnTo>
                  <a:pt x="1314184" y="5283631"/>
                </a:lnTo>
                <a:lnTo>
                  <a:pt x="1268080" y="5306742"/>
                </a:lnTo>
                <a:lnTo>
                  <a:pt x="1230852" y="5320501"/>
                </a:lnTo>
                <a:lnTo>
                  <a:pt x="1182141" y="5340094"/>
                </a:lnTo>
                <a:lnTo>
                  <a:pt x="1132192" y="5358019"/>
                </a:lnTo>
                <a:lnTo>
                  <a:pt x="1081052" y="5374336"/>
                </a:lnTo>
                <a:lnTo>
                  <a:pt x="1028764" y="5389107"/>
                </a:lnTo>
                <a:lnTo>
                  <a:pt x="975376" y="5402391"/>
                </a:lnTo>
                <a:close/>
              </a:path>
              <a:path w="2780030" h="10286365">
                <a:moveTo>
                  <a:pt x="685435" y="5416468"/>
                </a:moveTo>
                <a:lnTo>
                  <a:pt x="423211" y="5062753"/>
                </a:lnTo>
                <a:lnTo>
                  <a:pt x="487858" y="5064655"/>
                </a:lnTo>
                <a:lnTo>
                  <a:pt x="551561" y="5065282"/>
                </a:lnTo>
                <a:lnTo>
                  <a:pt x="574218" y="5095845"/>
                </a:lnTo>
                <a:lnTo>
                  <a:pt x="638157" y="5096792"/>
                </a:lnTo>
                <a:lnTo>
                  <a:pt x="699352" y="5094037"/>
                </a:lnTo>
                <a:lnTo>
                  <a:pt x="749272" y="5097399"/>
                </a:lnTo>
                <a:lnTo>
                  <a:pt x="961739" y="5383996"/>
                </a:lnTo>
                <a:lnTo>
                  <a:pt x="916484" y="5386927"/>
                </a:lnTo>
                <a:lnTo>
                  <a:pt x="860059" y="5396117"/>
                </a:lnTo>
                <a:lnTo>
                  <a:pt x="802713" y="5404063"/>
                </a:lnTo>
                <a:lnTo>
                  <a:pt x="744490" y="5410826"/>
                </a:lnTo>
                <a:lnTo>
                  <a:pt x="685435" y="5416468"/>
                </a:lnTo>
                <a:close/>
              </a:path>
              <a:path w="2780030" h="10286365">
                <a:moveTo>
                  <a:pt x="554740" y="5389449"/>
                </a:moveTo>
                <a:lnTo>
                  <a:pt x="262963" y="4995870"/>
                </a:lnTo>
                <a:lnTo>
                  <a:pt x="309731" y="4994980"/>
                </a:lnTo>
                <a:lnTo>
                  <a:pt x="341402" y="5037701"/>
                </a:lnTo>
                <a:lnTo>
                  <a:pt x="397722" y="5028370"/>
                </a:lnTo>
                <a:lnTo>
                  <a:pt x="666402" y="5390794"/>
                </a:lnTo>
                <a:lnTo>
                  <a:pt x="605818" y="5394373"/>
                </a:lnTo>
                <a:lnTo>
                  <a:pt x="554740" y="5389449"/>
                </a:lnTo>
                <a:close/>
              </a:path>
              <a:path w="2780030" h="10286365">
                <a:moveTo>
                  <a:pt x="208651" y="5007909"/>
                </a:moveTo>
                <a:lnTo>
                  <a:pt x="135851" y="4909708"/>
                </a:lnTo>
                <a:lnTo>
                  <a:pt x="205116" y="4917840"/>
                </a:lnTo>
                <a:lnTo>
                  <a:pt x="225612" y="4945488"/>
                </a:lnTo>
                <a:lnTo>
                  <a:pt x="208651" y="5007909"/>
                </a:lnTo>
                <a:close/>
              </a:path>
              <a:path w="2780030" h="10286365">
                <a:moveTo>
                  <a:pt x="407974" y="5362078"/>
                </a:moveTo>
                <a:lnTo>
                  <a:pt x="218018" y="5105845"/>
                </a:lnTo>
                <a:lnTo>
                  <a:pt x="233307" y="5041167"/>
                </a:lnTo>
                <a:lnTo>
                  <a:pt x="208651" y="5007909"/>
                </a:lnTo>
                <a:lnTo>
                  <a:pt x="225612" y="4945488"/>
                </a:lnTo>
                <a:lnTo>
                  <a:pt x="533616" y="5360955"/>
                </a:lnTo>
                <a:lnTo>
                  <a:pt x="471076" y="5361895"/>
                </a:lnTo>
                <a:lnTo>
                  <a:pt x="407974" y="5362078"/>
                </a:lnTo>
                <a:close/>
              </a:path>
              <a:path w="2780030" h="10286365">
                <a:moveTo>
                  <a:pt x="2359418" y="7909087"/>
                </a:moveTo>
                <a:lnTo>
                  <a:pt x="1693882" y="7011343"/>
                </a:lnTo>
                <a:lnTo>
                  <a:pt x="1764947" y="7021902"/>
                </a:lnTo>
                <a:lnTo>
                  <a:pt x="2370304" y="7838471"/>
                </a:lnTo>
                <a:lnTo>
                  <a:pt x="2359418" y="7909087"/>
                </a:lnTo>
                <a:close/>
              </a:path>
              <a:path w="2780030" h="10286365">
                <a:moveTo>
                  <a:pt x="218018" y="5105845"/>
                </a:moveTo>
                <a:lnTo>
                  <a:pt x="7869" y="4822374"/>
                </a:lnTo>
                <a:lnTo>
                  <a:pt x="78008" y="4831685"/>
                </a:lnTo>
                <a:lnTo>
                  <a:pt x="233307" y="5041167"/>
                </a:lnTo>
                <a:lnTo>
                  <a:pt x="218018" y="5105845"/>
                </a:lnTo>
                <a:close/>
              </a:path>
              <a:path w="2780030" h="10286365">
                <a:moveTo>
                  <a:pt x="2466829" y="8139276"/>
                </a:moveTo>
                <a:lnTo>
                  <a:pt x="1472221" y="6797644"/>
                </a:lnTo>
                <a:lnTo>
                  <a:pt x="1543108" y="6807963"/>
                </a:lnTo>
                <a:lnTo>
                  <a:pt x="2478207" y="8069323"/>
                </a:lnTo>
                <a:lnTo>
                  <a:pt x="2466829" y="8139276"/>
                </a:lnTo>
                <a:close/>
              </a:path>
              <a:path w="2780030" h="10286365">
                <a:moveTo>
                  <a:pt x="321074" y="5330158"/>
                </a:moveTo>
                <a:lnTo>
                  <a:pt x="231068" y="5208748"/>
                </a:lnTo>
                <a:lnTo>
                  <a:pt x="244459" y="5141511"/>
                </a:lnTo>
                <a:lnTo>
                  <a:pt x="385165" y="5331310"/>
                </a:lnTo>
                <a:lnTo>
                  <a:pt x="321074" y="5330158"/>
                </a:lnTo>
                <a:close/>
              </a:path>
              <a:path w="2780030" h="10286365">
                <a:moveTo>
                  <a:pt x="2512821" y="8286615"/>
                </a:moveTo>
                <a:lnTo>
                  <a:pt x="1251201" y="6584810"/>
                </a:lnTo>
                <a:lnTo>
                  <a:pt x="1352054" y="6635551"/>
                </a:lnTo>
                <a:lnTo>
                  <a:pt x="2525313" y="8218165"/>
                </a:lnTo>
                <a:lnTo>
                  <a:pt x="2512821" y="8286615"/>
                </a:lnTo>
                <a:close/>
              </a:path>
              <a:path w="2780030" h="10286365">
                <a:moveTo>
                  <a:pt x="276553" y="5355405"/>
                </a:moveTo>
                <a:lnTo>
                  <a:pt x="232465" y="5295935"/>
                </a:lnTo>
                <a:lnTo>
                  <a:pt x="293271" y="5292655"/>
                </a:lnTo>
                <a:lnTo>
                  <a:pt x="276553" y="5355405"/>
                </a:lnTo>
                <a:close/>
              </a:path>
              <a:path w="2780030" h="10286365">
                <a:moveTo>
                  <a:pt x="2584244" y="8468259"/>
                </a:moveTo>
                <a:lnTo>
                  <a:pt x="1090244" y="6452995"/>
                </a:lnTo>
                <a:lnTo>
                  <a:pt x="1161105" y="6463280"/>
                </a:lnTo>
                <a:lnTo>
                  <a:pt x="2597161" y="8400381"/>
                </a:lnTo>
                <a:lnTo>
                  <a:pt x="2584244" y="8468259"/>
                </a:lnTo>
                <a:close/>
              </a:path>
              <a:path w="2780030" h="10286365">
                <a:moveTo>
                  <a:pt x="334340" y="5497330"/>
                </a:moveTo>
                <a:lnTo>
                  <a:pt x="152711" y="5252329"/>
                </a:lnTo>
                <a:lnTo>
                  <a:pt x="208037" y="5262984"/>
                </a:lnTo>
                <a:lnTo>
                  <a:pt x="335281" y="5434624"/>
                </a:lnTo>
                <a:lnTo>
                  <a:pt x="334340" y="5497330"/>
                </a:lnTo>
                <a:close/>
              </a:path>
              <a:path w="2780030" h="10286365">
                <a:moveTo>
                  <a:pt x="2636583" y="8602834"/>
                </a:moveTo>
                <a:lnTo>
                  <a:pt x="879397" y="6232558"/>
                </a:lnTo>
                <a:lnTo>
                  <a:pt x="939669" y="6249884"/>
                </a:lnTo>
                <a:lnTo>
                  <a:pt x="2639668" y="8543020"/>
                </a:lnTo>
                <a:lnTo>
                  <a:pt x="2636583" y="8602834"/>
                </a:lnTo>
                <a:close/>
              </a:path>
              <a:path w="2780030" h="10286365">
                <a:moveTo>
                  <a:pt x="2650409" y="8706785"/>
                </a:moveTo>
                <a:lnTo>
                  <a:pt x="58552" y="5210618"/>
                </a:lnTo>
                <a:lnTo>
                  <a:pt x="126234" y="5216615"/>
                </a:lnTo>
                <a:lnTo>
                  <a:pt x="2663970" y="8639776"/>
                </a:lnTo>
                <a:lnTo>
                  <a:pt x="2650409" y="8706785"/>
                </a:lnTo>
                <a:close/>
              </a:path>
              <a:path w="2780030" h="10286365">
                <a:moveTo>
                  <a:pt x="2690460" y="8846110"/>
                </a:moveTo>
                <a:lnTo>
                  <a:pt x="2089441" y="8035394"/>
                </a:lnTo>
                <a:lnTo>
                  <a:pt x="2100605" y="7965152"/>
                </a:lnTo>
                <a:lnTo>
                  <a:pt x="2704468" y="8779705"/>
                </a:lnTo>
                <a:lnTo>
                  <a:pt x="2690460" y="8846110"/>
                </a:lnTo>
                <a:close/>
              </a:path>
              <a:path w="2780030" h="10286365">
                <a:moveTo>
                  <a:pt x="2702770" y="8948016"/>
                </a:moveTo>
                <a:lnTo>
                  <a:pt x="2195671" y="8263989"/>
                </a:lnTo>
                <a:lnTo>
                  <a:pt x="2207252" y="8194310"/>
                </a:lnTo>
                <a:lnTo>
                  <a:pt x="2717101" y="8882047"/>
                </a:lnTo>
                <a:lnTo>
                  <a:pt x="2702770" y="8948016"/>
                </a:lnTo>
                <a:close/>
              </a:path>
              <a:path w="2780030" h="10286365">
                <a:moveTo>
                  <a:pt x="2714402" y="9049007"/>
                </a:moveTo>
                <a:lnTo>
                  <a:pt x="2270678" y="8450467"/>
                </a:lnTo>
                <a:lnTo>
                  <a:pt x="2282710" y="8381396"/>
                </a:lnTo>
                <a:lnTo>
                  <a:pt x="2729077" y="8983502"/>
                </a:lnTo>
                <a:lnTo>
                  <a:pt x="2714402" y="9049007"/>
                </a:lnTo>
                <a:close/>
              </a:path>
              <a:path w="2780030" h="10286365">
                <a:moveTo>
                  <a:pt x="852660" y="6622997"/>
                </a:moveTo>
                <a:lnTo>
                  <a:pt x="896" y="5474049"/>
                </a:lnTo>
                <a:lnTo>
                  <a:pt x="966" y="5431494"/>
                </a:lnTo>
                <a:lnTo>
                  <a:pt x="7696" y="5397922"/>
                </a:lnTo>
                <a:lnTo>
                  <a:pt x="922056" y="6631305"/>
                </a:lnTo>
                <a:lnTo>
                  <a:pt x="852660" y="6622997"/>
                </a:lnTo>
                <a:close/>
              </a:path>
              <a:path w="2780030" h="10286365">
                <a:moveTo>
                  <a:pt x="2725316" y="9149030"/>
                </a:moveTo>
                <a:lnTo>
                  <a:pt x="2316822" y="8598011"/>
                </a:lnTo>
                <a:lnTo>
                  <a:pt x="2328851" y="8528936"/>
                </a:lnTo>
                <a:lnTo>
                  <a:pt x="2740355" y="9084016"/>
                </a:lnTo>
                <a:lnTo>
                  <a:pt x="2725316" y="9149030"/>
                </a:lnTo>
                <a:close/>
              </a:path>
              <a:path w="2780030" h="10286365">
                <a:moveTo>
                  <a:pt x="650546" y="6414340"/>
                </a:moveTo>
                <a:lnTo>
                  <a:pt x="107649" y="5682024"/>
                </a:lnTo>
                <a:lnTo>
                  <a:pt x="109692" y="5620804"/>
                </a:lnTo>
                <a:lnTo>
                  <a:pt x="709735" y="6430205"/>
                </a:lnTo>
                <a:lnTo>
                  <a:pt x="650546" y="6414340"/>
                </a:lnTo>
                <a:close/>
              </a:path>
              <a:path w="2780030" h="10286365">
                <a:moveTo>
                  <a:pt x="2745673" y="9240466"/>
                </a:moveTo>
                <a:lnTo>
                  <a:pt x="2371393" y="8735597"/>
                </a:lnTo>
                <a:lnTo>
                  <a:pt x="2373796" y="8674863"/>
                </a:lnTo>
                <a:lnTo>
                  <a:pt x="2750895" y="9183534"/>
                </a:lnTo>
                <a:lnTo>
                  <a:pt x="2745673" y="9240466"/>
                </a:lnTo>
                <a:close/>
              </a:path>
              <a:path w="2780030" h="10286365">
                <a:moveTo>
                  <a:pt x="2755029" y="9338387"/>
                </a:moveTo>
                <a:lnTo>
                  <a:pt x="2386449" y="8841208"/>
                </a:lnTo>
                <a:lnTo>
                  <a:pt x="2399414" y="8773395"/>
                </a:lnTo>
                <a:lnTo>
                  <a:pt x="2770858" y="9274438"/>
                </a:lnTo>
                <a:lnTo>
                  <a:pt x="2755029" y="9338387"/>
                </a:lnTo>
                <a:close/>
              </a:path>
              <a:path w="2780030" h="10286365">
                <a:moveTo>
                  <a:pt x="2747072" y="9498255"/>
                </a:moveTo>
                <a:lnTo>
                  <a:pt x="2414538" y="9049699"/>
                </a:lnTo>
                <a:lnTo>
                  <a:pt x="2428161" y="8982774"/>
                </a:lnTo>
                <a:lnTo>
                  <a:pt x="2400818" y="8945890"/>
                </a:lnTo>
                <a:lnTo>
                  <a:pt x="2414121" y="8878535"/>
                </a:lnTo>
                <a:lnTo>
                  <a:pt x="2779800" y="9371800"/>
                </a:lnTo>
                <a:lnTo>
                  <a:pt x="2763546" y="9435176"/>
                </a:lnTo>
                <a:lnTo>
                  <a:pt x="2747072" y="9498255"/>
                </a:lnTo>
                <a:close/>
              </a:path>
              <a:path w="2780030" h="10286365">
                <a:moveTo>
                  <a:pt x="2754253" y="9593242"/>
                </a:moveTo>
                <a:lnTo>
                  <a:pt x="2427652" y="9152689"/>
                </a:lnTo>
                <a:lnTo>
                  <a:pt x="2441573" y="9086166"/>
                </a:lnTo>
                <a:lnTo>
                  <a:pt x="2771182" y="9530777"/>
                </a:lnTo>
                <a:lnTo>
                  <a:pt x="2754253" y="9593242"/>
                </a:lnTo>
                <a:close/>
              </a:path>
              <a:path w="2780030" h="10286365">
                <a:moveTo>
                  <a:pt x="2753045" y="9740889"/>
                </a:moveTo>
                <a:lnTo>
                  <a:pt x="2462422" y="9348867"/>
                </a:lnTo>
                <a:lnTo>
                  <a:pt x="2466677" y="9290631"/>
                </a:lnTo>
                <a:lnTo>
                  <a:pt x="2440199" y="9254915"/>
                </a:lnTo>
                <a:lnTo>
                  <a:pt x="2454398" y="9188767"/>
                </a:lnTo>
                <a:lnTo>
                  <a:pt x="2777897" y="9625136"/>
                </a:lnTo>
                <a:lnTo>
                  <a:pt x="2760493" y="9686960"/>
                </a:lnTo>
                <a:lnTo>
                  <a:pt x="2753045" y="9740889"/>
                </a:lnTo>
                <a:close/>
              </a:path>
              <a:path w="2780030" h="10286365">
                <a:moveTo>
                  <a:pt x="2739381" y="9893059"/>
                </a:moveTo>
                <a:lnTo>
                  <a:pt x="2459151" y="9515056"/>
                </a:lnTo>
                <a:lnTo>
                  <a:pt x="2488652" y="9384249"/>
                </a:lnTo>
                <a:lnTo>
                  <a:pt x="2775953" y="9771790"/>
                </a:lnTo>
                <a:lnTo>
                  <a:pt x="2757797" y="9832600"/>
                </a:lnTo>
                <a:lnTo>
                  <a:pt x="2739381" y="9893059"/>
                </a:lnTo>
                <a:close/>
              </a:path>
              <a:path w="2780030" h="10286365">
                <a:moveTo>
                  <a:pt x="2409526" y="10279799"/>
                </a:moveTo>
                <a:lnTo>
                  <a:pt x="2413321" y="10263593"/>
                </a:lnTo>
                <a:lnTo>
                  <a:pt x="2433305" y="10205249"/>
                </a:lnTo>
                <a:lnTo>
                  <a:pt x="2442640" y="10153865"/>
                </a:lnTo>
                <a:lnTo>
                  <a:pt x="2420959" y="10124620"/>
                </a:lnTo>
                <a:lnTo>
                  <a:pt x="2439717" y="10064622"/>
                </a:lnTo>
                <a:lnTo>
                  <a:pt x="2458143" y="10004176"/>
                </a:lnTo>
                <a:lnTo>
                  <a:pt x="2476275" y="9943334"/>
                </a:lnTo>
                <a:lnTo>
                  <a:pt x="2453343" y="9912400"/>
                </a:lnTo>
                <a:lnTo>
                  <a:pt x="2488485" y="9789202"/>
                </a:lnTo>
                <a:lnTo>
                  <a:pt x="2465018" y="9757547"/>
                </a:lnTo>
                <a:lnTo>
                  <a:pt x="2489233" y="9640934"/>
                </a:lnTo>
                <a:lnTo>
                  <a:pt x="2465576" y="9609023"/>
                </a:lnTo>
                <a:lnTo>
                  <a:pt x="2482742" y="9546878"/>
                </a:lnTo>
                <a:lnTo>
                  <a:pt x="2761507" y="9922906"/>
                </a:lnTo>
                <a:lnTo>
                  <a:pt x="2742554" y="9982641"/>
                </a:lnTo>
                <a:lnTo>
                  <a:pt x="2723326" y="10042004"/>
                </a:lnTo>
                <a:lnTo>
                  <a:pt x="2744625" y="10070734"/>
                </a:lnTo>
                <a:lnTo>
                  <a:pt x="2735032" y="10121770"/>
                </a:lnTo>
                <a:lnTo>
                  <a:pt x="2714945" y="10179976"/>
                </a:lnTo>
                <a:lnTo>
                  <a:pt x="2735371" y="10207529"/>
                </a:lnTo>
                <a:lnTo>
                  <a:pt x="2714688" y="10264929"/>
                </a:lnTo>
                <a:lnTo>
                  <a:pt x="2710657" y="10280818"/>
                </a:lnTo>
                <a:lnTo>
                  <a:pt x="2540783" y="10286251"/>
                </a:lnTo>
                <a:lnTo>
                  <a:pt x="2409526" y="10279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9930" y="4580159"/>
            <a:ext cx="10374630" cy="9264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605155">
              <a:lnSpc>
                <a:spcPct val="100000"/>
              </a:lnSpc>
              <a:spcBef>
                <a:spcPts val="110"/>
              </a:spcBef>
            </a:pPr>
            <a:r>
              <a:rPr dirty="0" sz="5900" b="0">
                <a:latin typeface="Georgia"/>
                <a:cs typeface="Georgia"/>
              </a:rPr>
              <a:t>Optimisation</a:t>
            </a:r>
            <a:r>
              <a:rPr dirty="0" sz="5900" spc="-175" b="0">
                <a:latin typeface="Georgia"/>
                <a:cs typeface="Georgia"/>
              </a:rPr>
              <a:t> </a:t>
            </a:r>
            <a:r>
              <a:rPr dirty="0" sz="5900" spc="170" b="0">
                <a:latin typeface="Georgia"/>
                <a:cs typeface="Georgia"/>
              </a:rPr>
              <a:t>de</a:t>
            </a:r>
            <a:r>
              <a:rPr dirty="0" sz="5900" spc="-175" b="0">
                <a:latin typeface="Georgia"/>
                <a:cs typeface="Georgia"/>
              </a:rPr>
              <a:t> </a:t>
            </a:r>
            <a:r>
              <a:rPr dirty="0" sz="5900" spc="-10" b="0">
                <a:latin typeface="Georgia"/>
                <a:cs typeface="Georgia"/>
              </a:rPr>
              <a:t>Portefeuille</a:t>
            </a:r>
            <a:endParaRPr sz="5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9648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105"/>
              </a:spcBef>
            </a:pPr>
            <a:r>
              <a:rPr dirty="0" spc="340"/>
              <a:t>Conclusion</a:t>
            </a:r>
            <a:r>
              <a:rPr dirty="0" spc="-130"/>
              <a:t> </a:t>
            </a:r>
            <a:r>
              <a:rPr dirty="0" spc="95"/>
              <a:t>et</a:t>
            </a:r>
            <a:r>
              <a:rPr dirty="0" spc="-125"/>
              <a:t> </a:t>
            </a:r>
            <a:r>
              <a:rPr dirty="0" spc="229"/>
              <a:t>perspectives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4631" y="3630014"/>
            <a:ext cx="17803495" cy="29381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065" marR="5080">
              <a:lnSpc>
                <a:spcPct val="118000"/>
              </a:lnSpc>
              <a:spcBef>
                <a:spcPts val="90"/>
              </a:spcBef>
            </a:pPr>
            <a:r>
              <a:rPr dirty="0" sz="2700" spc="-20">
                <a:latin typeface="Lucida Sans Unicode"/>
                <a:cs typeface="Lucida Sans Unicode"/>
              </a:rPr>
              <a:t>L'approche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45">
                <a:latin typeface="Lucida Sans Unicode"/>
                <a:cs typeface="Lucida Sans Unicode"/>
              </a:rPr>
              <a:t>d'optimisation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de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35">
                <a:latin typeface="Lucida Sans Unicode"/>
                <a:cs typeface="Lucida Sans Unicode"/>
              </a:rPr>
              <a:t>portefeuille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montre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20">
                <a:latin typeface="Lucida Sans Unicode"/>
                <a:cs typeface="Lucida Sans Unicode"/>
              </a:rPr>
              <a:t>des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35">
                <a:latin typeface="Lucida Sans Unicode"/>
                <a:cs typeface="Lucida Sans Unicode"/>
              </a:rPr>
              <a:t>résultats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35">
                <a:latin typeface="Lucida Sans Unicode"/>
                <a:cs typeface="Lucida Sans Unicode"/>
              </a:rPr>
              <a:t>prometteurs,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notamment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en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combinant </a:t>
            </a:r>
            <a:r>
              <a:rPr dirty="0" sz="2700" spc="-30">
                <a:latin typeface="Lucida Sans Unicode"/>
                <a:cs typeface="Lucida Sans Unicode"/>
              </a:rPr>
              <a:t>différentes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40">
                <a:latin typeface="Lucida Sans Unicode"/>
                <a:cs typeface="Lucida Sans Unicode"/>
              </a:rPr>
              <a:t>méthodes,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30">
                <a:latin typeface="Lucida Sans Unicode"/>
                <a:cs typeface="Lucida Sans Unicode"/>
              </a:rPr>
              <a:t>mais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40">
                <a:latin typeface="Lucida Sans Unicode"/>
                <a:cs typeface="Lucida Sans Unicode"/>
              </a:rPr>
              <a:t>nécessite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20">
                <a:latin typeface="Lucida Sans Unicode"/>
                <a:cs typeface="Lucida Sans Unicode"/>
              </a:rPr>
              <a:t>des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45">
                <a:latin typeface="Lucida Sans Unicode"/>
                <a:cs typeface="Lucida Sans Unicode"/>
              </a:rPr>
              <a:t>améliorations,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50">
                <a:latin typeface="Lucida Sans Unicode"/>
                <a:cs typeface="Lucida Sans Unicode"/>
              </a:rPr>
              <a:t>telles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que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45">
                <a:latin typeface="Lucida Sans Unicode"/>
                <a:cs typeface="Lucida Sans Unicode"/>
              </a:rPr>
              <a:t>l'intégration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de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25">
                <a:latin typeface="Lucida Sans Unicode"/>
                <a:cs typeface="Lucida Sans Unicode"/>
              </a:rPr>
              <a:t>modèles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55">
                <a:latin typeface="Lucida Sans Unicode"/>
                <a:cs typeface="Lucida Sans Unicode"/>
              </a:rPr>
              <a:t>plus</a:t>
            </a:r>
            <a:r>
              <a:rPr dirty="0" sz="2700" spc="-140">
                <a:latin typeface="Lucida Sans Unicode"/>
                <a:cs typeface="Lucida Sans Unicode"/>
              </a:rPr>
              <a:t> </a:t>
            </a:r>
            <a:r>
              <a:rPr dirty="0" sz="2700" spc="-60">
                <a:latin typeface="Lucida Sans Unicode"/>
                <a:cs typeface="Lucida Sans Unicode"/>
              </a:rPr>
              <a:t>complexes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25">
                <a:latin typeface="Lucida Sans Unicode"/>
                <a:cs typeface="Lucida Sans Unicode"/>
              </a:rPr>
              <a:t>et </a:t>
            </a:r>
            <a:r>
              <a:rPr dirty="0" sz="2700" spc="-55">
                <a:latin typeface="Lucida Sans Unicode"/>
                <a:cs typeface="Lucida Sans Unicode"/>
              </a:rPr>
              <a:t>l'utilisation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de</a:t>
            </a:r>
            <a:r>
              <a:rPr dirty="0" sz="2700" spc="-18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données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à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haute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 spc="-35">
                <a:latin typeface="Lucida Sans Unicode"/>
                <a:cs typeface="Lucida Sans Unicode"/>
              </a:rPr>
              <a:t>fréquence,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 spc="-25">
                <a:latin typeface="Lucida Sans Unicode"/>
                <a:cs typeface="Lucida Sans Unicode"/>
              </a:rPr>
              <a:t>afin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de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 spc="-65">
                <a:latin typeface="Lucida Sans Unicode"/>
                <a:cs typeface="Lucida Sans Unicode"/>
              </a:rPr>
              <a:t>mieux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refléter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la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 spc="-20">
                <a:latin typeface="Lucida Sans Unicode"/>
                <a:cs typeface="Lucida Sans Unicode"/>
              </a:rPr>
              <a:t>réalité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du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marché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et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de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 spc="-65">
                <a:latin typeface="Lucida Sans Unicode"/>
                <a:cs typeface="Lucida Sans Unicode"/>
              </a:rPr>
              <a:t>mieux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20">
                <a:latin typeface="Lucida Sans Unicode"/>
                <a:cs typeface="Lucida Sans Unicode"/>
              </a:rPr>
              <a:t>gérer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 spc="-25">
                <a:latin typeface="Lucida Sans Unicode"/>
                <a:cs typeface="Lucida Sans Unicode"/>
              </a:rPr>
              <a:t>les </a:t>
            </a:r>
            <a:r>
              <a:rPr dirty="0" sz="2700" spc="-10">
                <a:latin typeface="Lucida Sans Unicode"/>
                <a:cs typeface="Lucida Sans Unicode"/>
              </a:rPr>
              <a:t>risques.</a:t>
            </a:r>
            <a:endParaRPr sz="2700">
              <a:latin typeface="Lucida Sans Unicode"/>
              <a:cs typeface="Lucida Sans Unicode"/>
            </a:endParaRPr>
          </a:p>
          <a:p>
            <a:pPr algn="ctr" marL="759460" marR="751840">
              <a:lnSpc>
                <a:spcPts val="3820"/>
              </a:lnSpc>
              <a:spcBef>
                <a:spcPts val="110"/>
              </a:spcBef>
            </a:pPr>
            <a:r>
              <a:rPr dirty="0" sz="2700" spc="-155">
                <a:latin typeface="Lucida Sans Unicode"/>
                <a:cs typeface="Lucida Sans Unicode"/>
              </a:rPr>
              <a:t>À</a:t>
            </a:r>
            <a:r>
              <a:rPr dirty="0" sz="2700" spc="-145">
                <a:latin typeface="Lucida Sans Unicode"/>
                <a:cs typeface="Lucida Sans Unicode"/>
              </a:rPr>
              <a:t> </a:t>
            </a:r>
            <a:r>
              <a:rPr dirty="0" sz="2700" spc="-40">
                <a:latin typeface="Lucida Sans Unicode"/>
                <a:cs typeface="Lucida Sans Unicode"/>
              </a:rPr>
              <a:t>l'avenir,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 spc="-40">
                <a:latin typeface="Lucida Sans Unicode"/>
                <a:cs typeface="Lucida Sans Unicode"/>
              </a:rPr>
              <a:t>l'ajout</a:t>
            </a:r>
            <a:r>
              <a:rPr dirty="0" sz="2700" spc="-150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de</a:t>
            </a:r>
            <a:r>
              <a:rPr dirty="0" sz="2700" spc="-150">
                <a:latin typeface="Lucida Sans Unicode"/>
                <a:cs typeface="Lucida Sans Unicode"/>
              </a:rPr>
              <a:t> </a:t>
            </a:r>
            <a:r>
              <a:rPr dirty="0" sz="2700" spc="-30">
                <a:latin typeface="Lucida Sans Unicode"/>
                <a:cs typeface="Lucida Sans Unicode"/>
              </a:rPr>
              <a:t>davantage</a:t>
            </a:r>
            <a:r>
              <a:rPr dirty="0" sz="2700" spc="-150">
                <a:latin typeface="Lucida Sans Unicode"/>
                <a:cs typeface="Lucida Sans Unicode"/>
              </a:rPr>
              <a:t> </a:t>
            </a:r>
            <a:r>
              <a:rPr dirty="0" sz="2700" spc="-55">
                <a:latin typeface="Lucida Sans Unicode"/>
                <a:cs typeface="Lucida Sans Unicode"/>
              </a:rPr>
              <a:t>d'actifs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et</a:t>
            </a:r>
            <a:r>
              <a:rPr dirty="0" sz="2700" spc="-150">
                <a:latin typeface="Lucida Sans Unicode"/>
                <a:cs typeface="Lucida Sans Unicode"/>
              </a:rPr>
              <a:t> </a:t>
            </a:r>
            <a:r>
              <a:rPr dirty="0" sz="2700" spc="-45">
                <a:latin typeface="Lucida Sans Unicode"/>
                <a:cs typeface="Lucida Sans Unicode"/>
              </a:rPr>
              <a:t>l'application</a:t>
            </a:r>
            <a:r>
              <a:rPr dirty="0" sz="2700" spc="-150">
                <a:latin typeface="Lucida Sans Unicode"/>
                <a:cs typeface="Lucida Sans Unicode"/>
              </a:rPr>
              <a:t> </a:t>
            </a:r>
            <a:r>
              <a:rPr dirty="0" sz="2700" spc="-30">
                <a:latin typeface="Lucida Sans Unicode"/>
                <a:cs typeface="Lucida Sans Unicode"/>
              </a:rPr>
              <a:t>d'approches</a:t>
            </a:r>
            <a:r>
              <a:rPr dirty="0" sz="2700" spc="-150">
                <a:latin typeface="Lucida Sans Unicode"/>
                <a:cs typeface="Lucida Sans Unicode"/>
              </a:rPr>
              <a:t> </a:t>
            </a:r>
            <a:r>
              <a:rPr dirty="0" sz="2700" spc="-20">
                <a:latin typeface="Lucida Sans Unicode"/>
                <a:cs typeface="Lucida Sans Unicode"/>
              </a:rPr>
              <a:t>basées</a:t>
            </a:r>
            <a:r>
              <a:rPr dirty="0" sz="2700" spc="-150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sur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 spc="-55">
                <a:latin typeface="Lucida Sans Unicode"/>
                <a:cs typeface="Lucida Sans Unicode"/>
              </a:rPr>
              <a:t>l'intelligence</a:t>
            </a:r>
            <a:r>
              <a:rPr dirty="0" sz="2700" spc="-150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artificielle pourraient</a:t>
            </a:r>
            <a:r>
              <a:rPr dirty="0" sz="2700" spc="-160">
                <a:latin typeface="Lucida Sans Unicode"/>
                <a:cs typeface="Lucida Sans Unicode"/>
              </a:rPr>
              <a:t> </a:t>
            </a:r>
            <a:r>
              <a:rPr dirty="0" sz="2700" spc="-30">
                <a:latin typeface="Lucida Sans Unicode"/>
                <a:cs typeface="Lucida Sans Unicode"/>
              </a:rPr>
              <a:t>enrichir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 spc="-45">
                <a:latin typeface="Lucida Sans Unicode"/>
                <a:cs typeface="Lucida Sans Unicode"/>
              </a:rPr>
              <a:t>les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 spc="-30">
                <a:latin typeface="Lucida Sans Unicode"/>
                <a:cs typeface="Lucida Sans Unicode"/>
              </a:rPr>
              <a:t>analyses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>
                <a:latin typeface="Lucida Sans Unicode"/>
                <a:cs typeface="Lucida Sans Unicode"/>
              </a:rPr>
              <a:t>et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 spc="-40">
                <a:latin typeface="Lucida Sans Unicode"/>
                <a:cs typeface="Lucida Sans Unicode"/>
              </a:rPr>
              <a:t>optimiser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 spc="-30">
                <a:latin typeface="Lucida Sans Unicode"/>
                <a:cs typeface="Lucida Sans Unicode"/>
              </a:rPr>
              <a:t>davantage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 spc="-45">
                <a:latin typeface="Lucida Sans Unicode"/>
                <a:cs typeface="Lucida Sans Unicode"/>
              </a:rPr>
              <a:t>les</a:t>
            </a:r>
            <a:r>
              <a:rPr dirty="0" sz="2700" spc="-155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Lucida Sans Unicode"/>
                <a:cs typeface="Lucida Sans Unicode"/>
              </a:rPr>
              <a:t>portefeuilles.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992553" y="7594424"/>
            <a:ext cx="11296015" cy="2693035"/>
          </a:xfrm>
          <a:custGeom>
            <a:avLst/>
            <a:gdLst/>
            <a:ahLst/>
            <a:cxnLst/>
            <a:rect l="l" t="t" r="r" b="b"/>
            <a:pathLst>
              <a:path w="11296015" h="2693034">
                <a:moveTo>
                  <a:pt x="10816838" y="100995"/>
                </a:moveTo>
                <a:lnTo>
                  <a:pt x="11295446" y="303200"/>
                </a:lnTo>
                <a:lnTo>
                  <a:pt x="11295446" y="31353"/>
                </a:lnTo>
                <a:lnTo>
                  <a:pt x="11221234" y="0"/>
                </a:lnTo>
                <a:lnTo>
                  <a:pt x="11161077" y="28954"/>
                </a:lnTo>
                <a:lnTo>
                  <a:pt x="11121043" y="12040"/>
                </a:lnTo>
                <a:lnTo>
                  <a:pt x="11062162" y="41533"/>
                </a:lnTo>
                <a:lnTo>
                  <a:pt x="11023428" y="25168"/>
                </a:lnTo>
                <a:lnTo>
                  <a:pt x="10965872" y="55221"/>
                </a:lnTo>
                <a:lnTo>
                  <a:pt x="10928490" y="39427"/>
                </a:lnTo>
                <a:lnTo>
                  <a:pt x="10872310" y="70062"/>
                </a:lnTo>
                <a:lnTo>
                  <a:pt x="10816838" y="100995"/>
                </a:lnTo>
                <a:close/>
              </a:path>
              <a:path w="11296015" h="2693034">
                <a:moveTo>
                  <a:pt x="10674280" y="149505"/>
                </a:moveTo>
                <a:lnTo>
                  <a:pt x="11126700" y="340646"/>
                </a:lnTo>
                <a:lnTo>
                  <a:pt x="11186080" y="311364"/>
                </a:lnTo>
                <a:lnTo>
                  <a:pt x="11226651" y="328505"/>
                </a:lnTo>
                <a:lnTo>
                  <a:pt x="11287354" y="299782"/>
                </a:lnTo>
                <a:lnTo>
                  <a:pt x="10781576" y="86098"/>
                </a:lnTo>
                <a:lnTo>
                  <a:pt x="10727556" y="117644"/>
                </a:lnTo>
                <a:lnTo>
                  <a:pt x="10674280" y="149505"/>
                </a:lnTo>
                <a:close/>
              </a:path>
              <a:path w="11296015" h="2693034">
                <a:moveTo>
                  <a:pt x="10488370" y="234069"/>
                </a:moveTo>
                <a:lnTo>
                  <a:pt x="10880369" y="399684"/>
                </a:lnTo>
                <a:lnTo>
                  <a:pt x="10935756" y="368714"/>
                </a:lnTo>
                <a:lnTo>
                  <a:pt x="10992019" y="338115"/>
                </a:lnTo>
                <a:lnTo>
                  <a:pt x="11029630" y="354005"/>
                </a:lnTo>
                <a:lnTo>
                  <a:pt x="11087531" y="324098"/>
                </a:lnTo>
                <a:lnTo>
                  <a:pt x="10641253" y="135552"/>
                </a:lnTo>
                <a:lnTo>
                  <a:pt x="10589505" y="168059"/>
                </a:lnTo>
                <a:lnTo>
                  <a:pt x="10538540" y="200896"/>
                </a:lnTo>
                <a:lnTo>
                  <a:pt x="10488370" y="234069"/>
                </a:lnTo>
                <a:close/>
              </a:path>
              <a:path w="11296015" h="2693034">
                <a:moveTo>
                  <a:pt x="8997314" y="2692575"/>
                </a:moveTo>
                <a:lnTo>
                  <a:pt x="9332591" y="2692575"/>
                </a:lnTo>
                <a:lnTo>
                  <a:pt x="9359232" y="2638607"/>
                </a:lnTo>
                <a:lnTo>
                  <a:pt x="9380416" y="2593187"/>
                </a:lnTo>
                <a:lnTo>
                  <a:pt x="9400794" y="2547427"/>
                </a:lnTo>
                <a:lnTo>
                  <a:pt x="9420430" y="2501353"/>
                </a:lnTo>
                <a:lnTo>
                  <a:pt x="9439384" y="2454992"/>
                </a:lnTo>
                <a:lnTo>
                  <a:pt x="9457722" y="2408370"/>
                </a:lnTo>
                <a:lnTo>
                  <a:pt x="9475505" y="2361513"/>
                </a:lnTo>
                <a:lnTo>
                  <a:pt x="9492796" y="2314449"/>
                </a:lnTo>
                <a:lnTo>
                  <a:pt x="9509658" y="2267204"/>
                </a:lnTo>
                <a:lnTo>
                  <a:pt x="9526153" y="2219803"/>
                </a:lnTo>
                <a:lnTo>
                  <a:pt x="9542345" y="2172275"/>
                </a:lnTo>
                <a:lnTo>
                  <a:pt x="9558279" y="2124637"/>
                </a:lnTo>
                <a:lnTo>
                  <a:pt x="9574051" y="2076931"/>
                </a:lnTo>
                <a:lnTo>
                  <a:pt x="9589711" y="2029177"/>
                </a:lnTo>
                <a:lnTo>
                  <a:pt x="9620892" y="1933612"/>
                </a:lnTo>
                <a:lnTo>
                  <a:pt x="9636514" y="1885843"/>
                </a:lnTo>
                <a:lnTo>
                  <a:pt x="9652222" y="1838110"/>
                </a:lnTo>
                <a:lnTo>
                  <a:pt x="9668066" y="1790434"/>
                </a:lnTo>
                <a:lnTo>
                  <a:pt x="9684096" y="1742837"/>
                </a:lnTo>
                <a:lnTo>
                  <a:pt x="9700361" y="1695339"/>
                </a:lnTo>
                <a:lnTo>
                  <a:pt x="9716911" y="1647962"/>
                </a:lnTo>
                <a:lnTo>
                  <a:pt x="9733797" y="1600726"/>
                </a:lnTo>
                <a:lnTo>
                  <a:pt x="9751182" y="1553702"/>
                </a:lnTo>
                <a:lnTo>
                  <a:pt x="9769003" y="1506862"/>
                </a:lnTo>
                <a:lnTo>
                  <a:pt x="9787311" y="1460227"/>
                </a:lnTo>
                <a:lnTo>
                  <a:pt x="9806157" y="1413820"/>
                </a:lnTo>
                <a:lnTo>
                  <a:pt x="9825593" y="1367662"/>
                </a:lnTo>
                <a:lnTo>
                  <a:pt x="9845670" y="1321774"/>
                </a:lnTo>
                <a:lnTo>
                  <a:pt x="9866112" y="1276042"/>
                </a:lnTo>
                <a:lnTo>
                  <a:pt x="9867583" y="1276663"/>
                </a:lnTo>
                <a:lnTo>
                  <a:pt x="9889064" y="1231369"/>
                </a:lnTo>
                <a:lnTo>
                  <a:pt x="9911064" y="1186294"/>
                </a:lnTo>
                <a:lnTo>
                  <a:pt x="9912527" y="1186912"/>
                </a:lnTo>
                <a:lnTo>
                  <a:pt x="9933611" y="1141451"/>
                </a:lnTo>
                <a:lnTo>
                  <a:pt x="9937014" y="1142888"/>
                </a:lnTo>
                <a:lnTo>
                  <a:pt x="9957471" y="1097161"/>
                </a:lnTo>
                <a:lnTo>
                  <a:pt x="9961580" y="1098897"/>
                </a:lnTo>
                <a:lnTo>
                  <a:pt x="9989141" y="1056172"/>
                </a:lnTo>
                <a:lnTo>
                  <a:pt x="10017767" y="1013897"/>
                </a:lnTo>
                <a:lnTo>
                  <a:pt x="10047493" y="972086"/>
                </a:lnTo>
                <a:lnTo>
                  <a:pt x="10078355" y="930755"/>
                </a:lnTo>
                <a:lnTo>
                  <a:pt x="10110387" y="889919"/>
                </a:lnTo>
                <a:lnTo>
                  <a:pt x="10143626" y="849593"/>
                </a:lnTo>
                <a:lnTo>
                  <a:pt x="10178107" y="809791"/>
                </a:lnTo>
                <a:lnTo>
                  <a:pt x="10213864" y="770528"/>
                </a:lnTo>
                <a:lnTo>
                  <a:pt x="10250934" y="731820"/>
                </a:lnTo>
                <a:lnTo>
                  <a:pt x="10289351" y="693681"/>
                </a:lnTo>
                <a:lnTo>
                  <a:pt x="10309660" y="702262"/>
                </a:lnTo>
                <a:lnTo>
                  <a:pt x="10352487" y="665986"/>
                </a:lnTo>
                <a:lnTo>
                  <a:pt x="10395782" y="629908"/>
                </a:lnTo>
                <a:lnTo>
                  <a:pt x="10439693" y="594090"/>
                </a:lnTo>
                <a:lnTo>
                  <a:pt x="10484367" y="558595"/>
                </a:lnTo>
                <a:lnTo>
                  <a:pt x="10529952" y="523485"/>
                </a:lnTo>
                <a:lnTo>
                  <a:pt x="10557104" y="534956"/>
                </a:lnTo>
                <a:lnTo>
                  <a:pt x="10604954" y="500802"/>
                </a:lnTo>
                <a:lnTo>
                  <a:pt x="10654158" y="467221"/>
                </a:lnTo>
                <a:lnTo>
                  <a:pt x="10704863" y="434273"/>
                </a:lnTo>
                <a:lnTo>
                  <a:pt x="10737726" y="448158"/>
                </a:lnTo>
                <a:lnTo>
                  <a:pt x="10791877" y="416666"/>
                </a:lnTo>
                <a:lnTo>
                  <a:pt x="10845391" y="384906"/>
                </a:lnTo>
                <a:lnTo>
                  <a:pt x="10458499" y="221449"/>
                </a:lnTo>
                <a:lnTo>
                  <a:pt x="10409958" y="255311"/>
                </a:lnTo>
                <a:lnTo>
                  <a:pt x="10314646" y="323782"/>
                </a:lnTo>
                <a:lnTo>
                  <a:pt x="10268338" y="358587"/>
                </a:lnTo>
                <a:lnTo>
                  <a:pt x="10242802" y="347798"/>
                </a:lnTo>
                <a:lnTo>
                  <a:pt x="10199042" y="383680"/>
                </a:lnTo>
                <a:lnTo>
                  <a:pt x="10156537" y="420091"/>
                </a:lnTo>
                <a:lnTo>
                  <a:pt x="10115273" y="457027"/>
                </a:lnTo>
                <a:lnTo>
                  <a:pt x="10075237" y="494482"/>
                </a:lnTo>
                <a:lnTo>
                  <a:pt x="10036415" y="532450"/>
                </a:lnTo>
                <a:lnTo>
                  <a:pt x="9998794" y="570925"/>
                </a:lnTo>
                <a:lnTo>
                  <a:pt x="9962360" y="609901"/>
                </a:lnTo>
                <a:lnTo>
                  <a:pt x="9927100" y="649374"/>
                </a:lnTo>
                <a:lnTo>
                  <a:pt x="9893000" y="689337"/>
                </a:lnTo>
                <a:lnTo>
                  <a:pt x="9860048" y="729785"/>
                </a:lnTo>
                <a:lnTo>
                  <a:pt x="9828229" y="770711"/>
                </a:lnTo>
                <a:lnTo>
                  <a:pt x="9797531" y="812111"/>
                </a:lnTo>
                <a:lnTo>
                  <a:pt x="9767939" y="853978"/>
                </a:lnTo>
                <a:lnTo>
                  <a:pt x="9739441" y="896308"/>
                </a:lnTo>
                <a:lnTo>
                  <a:pt x="9712022" y="939093"/>
                </a:lnTo>
                <a:lnTo>
                  <a:pt x="9685671" y="982329"/>
                </a:lnTo>
                <a:lnTo>
                  <a:pt x="9660372" y="1026011"/>
                </a:lnTo>
                <a:lnTo>
                  <a:pt x="9636113" y="1070131"/>
                </a:lnTo>
                <a:lnTo>
                  <a:pt x="9612881" y="1114685"/>
                </a:lnTo>
                <a:lnTo>
                  <a:pt x="9590661" y="1159667"/>
                </a:lnTo>
                <a:lnTo>
                  <a:pt x="9569362" y="1205038"/>
                </a:lnTo>
                <a:lnTo>
                  <a:pt x="9548863" y="1250747"/>
                </a:lnTo>
                <a:lnTo>
                  <a:pt x="9529105" y="1296769"/>
                </a:lnTo>
                <a:lnTo>
                  <a:pt x="9510029" y="1343079"/>
                </a:lnTo>
                <a:lnTo>
                  <a:pt x="9491576" y="1389653"/>
                </a:lnTo>
                <a:lnTo>
                  <a:pt x="9473688" y="1436465"/>
                </a:lnTo>
                <a:lnTo>
                  <a:pt x="9456306" y="1483490"/>
                </a:lnTo>
                <a:lnTo>
                  <a:pt x="9439371" y="1530705"/>
                </a:lnTo>
                <a:lnTo>
                  <a:pt x="9422825" y="1578084"/>
                </a:lnTo>
                <a:lnTo>
                  <a:pt x="9406608" y="1625602"/>
                </a:lnTo>
                <a:lnTo>
                  <a:pt x="9390663" y="1673235"/>
                </a:lnTo>
                <a:lnTo>
                  <a:pt x="9374930" y="1720958"/>
                </a:lnTo>
                <a:lnTo>
                  <a:pt x="9359351" y="1768745"/>
                </a:lnTo>
                <a:lnTo>
                  <a:pt x="9343867" y="1816573"/>
                </a:lnTo>
                <a:lnTo>
                  <a:pt x="9312950" y="1912250"/>
                </a:lnTo>
                <a:lnTo>
                  <a:pt x="9297399" y="1960049"/>
                </a:lnTo>
                <a:lnTo>
                  <a:pt x="9281709" y="2007790"/>
                </a:lnTo>
                <a:lnTo>
                  <a:pt x="9265820" y="2055447"/>
                </a:lnTo>
                <a:lnTo>
                  <a:pt x="9249674" y="2102995"/>
                </a:lnTo>
                <a:lnTo>
                  <a:pt x="9233213" y="2150409"/>
                </a:lnTo>
                <a:lnTo>
                  <a:pt x="9216376" y="2197666"/>
                </a:lnTo>
                <a:lnTo>
                  <a:pt x="9199107" y="2244739"/>
                </a:lnTo>
                <a:lnTo>
                  <a:pt x="9181256" y="2291567"/>
                </a:lnTo>
                <a:lnTo>
                  <a:pt x="9162944" y="2338200"/>
                </a:lnTo>
                <a:lnTo>
                  <a:pt x="9144093" y="2384605"/>
                </a:lnTo>
                <a:lnTo>
                  <a:pt x="9124628" y="2430751"/>
                </a:lnTo>
                <a:lnTo>
                  <a:pt x="9104470" y="2476604"/>
                </a:lnTo>
                <a:lnTo>
                  <a:pt x="9083543" y="2522132"/>
                </a:lnTo>
                <a:lnTo>
                  <a:pt x="9062481" y="2567603"/>
                </a:lnTo>
                <a:lnTo>
                  <a:pt x="9040985" y="2612891"/>
                </a:lnTo>
                <a:lnTo>
                  <a:pt x="9038462" y="2611825"/>
                </a:lnTo>
                <a:lnTo>
                  <a:pt x="9015843" y="2656638"/>
                </a:lnTo>
                <a:lnTo>
                  <a:pt x="9014617" y="2656120"/>
                </a:lnTo>
                <a:lnTo>
                  <a:pt x="8997314" y="2692575"/>
                </a:lnTo>
                <a:close/>
              </a:path>
              <a:path w="11296015" h="2693034">
                <a:moveTo>
                  <a:pt x="7514724" y="1098154"/>
                </a:moveTo>
                <a:lnTo>
                  <a:pt x="8078742" y="1336444"/>
                </a:lnTo>
                <a:lnTo>
                  <a:pt x="8056356" y="1272617"/>
                </a:lnTo>
                <a:lnTo>
                  <a:pt x="7576913" y="1070059"/>
                </a:lnTo>
                <a:lnTo>
                  <a:pt x="7514724" y="1098154"/>
                </a:lnTo>
                <a:close/>
              </a:path>
              <a:path w="11296015" h="2693034">
                <a:moveTo>
                  <a:pt x="7416572" y="1111056"/>
                </a:moveTo>
                <a:lnTo>
                  <a:pt x="8140753" y="1417013"/>
                </a:lnTo>
                <a:lnTo>
                  <a:pt x="8119902" y="1353834"/>
                </a:lnTo>
                <a:lnTo>
                  <a:pt x="7474510" y="1081164"/>
                </a:lnTo>
                <a:lnTo>
                  <a:pt x="7416572" y="1111056"/>
                </a:lnTo>
                <a:close/>
              </a:path>
              <a:path w="11296015" h="2693034">
                <a:moveTo>
                  <a:pt x="7748515" y="1468775"/>
                </a:moveTo>
                <a:lnTo>
                  <a:pt x="8313906" y="1707645"/>
                </a:lnTo>
                <a:lnTo>
                  <a:pt x="8301573" y="1648065"/>
                </a:lnTo>
                <a:lnTo>
                  <a:pt x="8287725" y="1587845"/>
                </a:lnTo>
                <a:lnTo>
                  <a:pt x="8252968" y="1573161"/>
                </a:lnTo>
                <a:lnTo>
                  <a:pt x="8236385" y="1511785"/>
                </a:lnTo>
                <a:lnTo>
                  <a:pt x="8218586" y="1449896"/>
                </a:lnTo>
                <a:lnTo>
                  <a:pt x="7379900" y="1095562"/>
                </a:lnTo>
                <a:lnTo>
                  <a:pt x="7325518" y="1126956"/>
                </a:lnTo>
                <a:lnTo>
                  <a:pt x="7292415" y="1112971"/>
                </a:lnTo>
                <a:lnTo>
                  <a:pt x="7241615" y="1145878"/>
                </a:lnTo>
                <a:lnTo>
                  <a:pt x="7192617" y="1179546"/>
                </a:lnTo>
                <a:lnTo>
                  <a:pt x="7742863" y="1412018"/>
                </a:lnTo>
                <a:lnTo>
                  <a:pt x="7748515" y="1468775"/>
                </a:lnTo>
                <a:close/>
              </a:path>
              <a:path w="11296015" h="2693034">
                <a:moveTo>
                  <a:pt x="7034264" y="1275753"/>
                </a:moveTo>
                <a:lnTo>
                  <a:pt x="7392126" y="1426945"/>
                </a:lnTo>
                <a:lnTo>
                  <a:pt x="7422055" y="1385220"/>
                </a:lnTo>
                <a:lnTo>
                  <a:pt x="7475802" y="1407927"/>
                </a:lnTo>
                <a:lnTo>
                  <a:pt x="7507699" y="1367034"/>
                </a:lnTo>
                <a:lnTo>
                  <a:pt x="7669855" y="1435543"/>
                </a:lnTo>
                <a:lnTo>
                  <a:pt x="7703533" y="1395402"/>
                </a:lnTo>
                <a:lnTo>
                  <a:pt x="7164918" y="1167844"/>
                </a:lnTo>
                <a:lnTo>
                  <a:pt x="7119542" y="1203043"/>
                </a:lnTo>
                <a:lnTo>
                  <a:pt x="7075989" y="1239012"/>
                </a:lnTo>
                <a:lnTo>
                  <a:pt x="7034264" y="1275753"/>
                </a:lnTo>
                <a:close/>
              </a:path>
              <a:path w="11296015" h="2693034">
                <a:moveTo>
                  <a:pt x="8010533" y="1742583"/>
                </a:moveTo>
                <a:lnTo>
                  <a:pt x="8367045" y="1893204"/>
                </a:lnTo>
                <a:lnTo>
                  <a:pt x="8361186" y="1836360"/>
                </a:lnTo>
                <a:lnTo>
                  <a:pt x="8353524" y="1778753"/>
                </a:lnTo>
                <a:lnTo>
                  <a:pt x="8344113" y="1720407"/>
                </a:lnTo>
                <a:lnTo>
                  <a:pt x="7902778" y="1533949"/>
                </a:lnTo>
                <a:lnTo>
                  <a:pt x="7890603" y="1583175"/>
                </a:lnTo>
                <a:lnTo>
                  <a:pt x="7958111" y="1611696"/>
                </a:lnTo>
                <a:lnTo>
                  <a:pt x="7952547" y="1663715"/>
                </a:lnTo>
                <a:lnTo>
                  <a:pt x="8009869" y="1687933"/>
                </a:lnTo>
                <a:lnTo>
                  <a:pt x="8010533" y="1742583"/>
                </a:lnTo>
                <a:close/>
              </a:path>
              <a:path w="11296015" h="2693034">
                <a:moveTo>
                  <a:pt x="6761629" y="1595524"/>
                </a:moveTo>
                <a:lnTo>
                  <a:pt x="7035567" y="1711260"/>
                </a:lnTo>
                <a:lnTo>
                  <a:pt x="7057200" y="1666029"/>
                </a:lnTo>
                <a:lnTo>
                  <a:pt x="7063039" y="1668496"/>
                </a:lnTo>
                <a:lnTo>
                  <a:pt x="7087886" y="1624624"/>
                </a:lnTo>
                <a:lnTo>
                  <a:pt x="7096507" y="1628267"/>
                </a:lnTo>
                <a:lnTo>
                  <a:pt x="7120742" y="1584136"/>
                </a:lnTo>
                <a:lnTo>
                  <a:pt x="7129587" y="1587873"/>
                </a:lnTo>
                <a:lnTo>
                  <a:pt x="7156322" y="1544799"/>
                </a:lnTo>
                <a:lnTo>
                  <a:pt x="7165211" y="1548554"/>
                </a:lnTo>
                <a:lnTo>
                  <a:pt x="7198477" y="1508239"/>
                </a:lnTo>
                <a:lnTo>
                  <a:pt x="7240929" y="1471805"/>
                </a:lnTo>
                <a:lnTo>
                  <a:pt x="7263690" y="1481421"/>
                </a:lnTo>
                <a:lnTo>
                  <a:pt x="7307980" y="1445764"/>
                </a:lnTo>
                <a:lnTo>
                  <a:pt x="7356543" y="1411912"/>
                </a:lnTo>
                <a:lnTo>
                  <a:pt x="7013865" y="1267135"/>
                </a:lnTo>
                <a:lnTo>
                  <a:pt x="6975818" y="1305430"/>
                </a:lnTo>
                <a:lnTo>
                  <a:pt x="6939619" y="1344505"/>
                </a:lnTo>
                <a:lnTo>
                  <a:pt x="6905275" y="1384365"/>
                </a:lnTo>
                <a:lnTo>
                  <a:pt x="6872794" y="1425012"/>
                </a:lnTo>
                <a:lnTo>
                  <a:pt x="6842182" y="1466448"/>
                </a:lnTo>
                <a:lnTo>
                  <a:pt x="6813446" y="1508677"/>
                </a:lnTo>
                <a:lnTo>
                  <a:pt x="6786593" y="1551702"/>
                </a:lnTo>
                <a:lnTo>
                  <a:pt x="6761629" y="1595524"/>
                </a:lnTo>
                <a:close/>
              </a:path>
              <a:path w="11296015" h="2693034">
                <a:moveTo>
                  <a:pt x="7683826" y="2692575"/>
                </a:moveTo>
                <a:lnTo>
                  <a:pt x="8148481" y="2692575"/>
                </a:lnTo>
                <a:lnTo>
                  <a:pt x="8192516" y="2635010"/>
                </a:lnTo>
                <a:lnTo>
                  <a:pt x="8221463" y="2592871"/>
                </a:lnTo>
                <a:lnTo>
                  <a:pt x="8248364" y="2549866"/>
                </a:lnTo>
                <a:lnTo>
                  <a:pt x="8273122" y="2505957"/>
                </a:lnTo>
                <a:lnTo>
                  <a:pt x="8295644" y="2461103"/>
                </a:lnTo>
                <a:lnTo>
                  <a:pt x="8315836" y="2415264"/>
                </a:lnTo>
                <a:lnTo>
                  <a:pt x="8333602" y="2368401"/>
                </a:lnTo>
                <a:lnTo>
                  <a:pt x="8348849" y="2320473"/>
                </a:lnTo>
                <a:lnTo>
                  <a:pt x="8361746" y="2271552"/>
                </a:lnTo>
                <a:lnTo>
                  <a:pt x="8372336" y="2221656"/>
                </a:lnTo>
                <a:lnTo>
                  <a:pt x="8380673" y="2170809"/>
                </a:lnTo>
                <a:lnTo>
                  <a:pt x="8386813" y="2119034"/>
                </a:lnTo>
                <a:lnTo>
                  <a:pt x="8390814" y="2066355"/>
                </a:lnTo>
                <a:lnTo>
                  <a:pt x="8392731" y="2012795"/>
                </a:lnTo>
                <a:lnTo>
                  <a:pt x="8392619" y="1958379"/>
                </a:lnTo>
                <a:lnTo>
                  <a:pt x="8390536" y="1903129"/>
                </a:lnTo>
                <a:lnTo>
                  <a:pt x="8030169" y="1750879"/>
                </a:lnTo>
                <a:lnTo>
                  <a:pt x="8029795" y="1805090"/>
                </a:lnTo>
                <a:lnTo>
                  <a:pt x="8070595" y="1822328"/>
                </a:lnTo>
                <a:lnTo>
                  <a:pt x="8061794" y="1872979"/>
                </a:lnTo>
                <a:lnTo>
                  <a:pt x="8083168" y="1882009"/>
                </a:lnTo>
                <a:lnTo>
                  <a:pt x="8070308" y="1930945"/>
                </a:lnTo>
                <a:lnTo>
                  <a:pt x="8085648" y="1937426"/>
                </a:lnTo>
                <a:lnTo>
                  <a:pt x="8080458" y="1989603"/>
                </a:lnTo>
                <a:lnTo>
                  <a:pt x="8093895" y="1995280"/>
                </a:lnTo>
                <a:lnTo>
                  <a:pt x="8087148" y="2046799"/>
                </a:lnTo>
                <a:lnTo>
                  <a:pt x="8100520" y="2052449"/>
                </a:lnTo>
                <a:lnTo>
                  <a:pt x="8083804" y="2099756"/>
                </a:lnTo>
                <a:lnTo>
                  <a:pt x="8095936" y="2104881"/>
                </a:lnTo>
                <a:lnTo>
                  <a:pt x="8079999" y="2152518"/>
                </a:lnTo>
                <a:lnTo>
                  <a:pt x="8087150" y="2155539"/>
                </a:lnTo>
                <a:lnTo>
                  <a:pt x="8070628" y="2202928"/>
                </a:lnTo>
                <a:lnTo>
                  <a:pt x="8057163" y="2251609"/>
                </a:lnTo>
                <a:lnTo>
                  <a:pt x="8040219" y="2298819"/>
                </a:lnTo>
                <a:lnTo>
                  <a:pt x="8020063" y="2344673"/>
                </a:lnTo>
                <a:lnTo>
                  <a:pt x="7996696" y="2389171"/>
                </a:lnTo>
                <a:lnTo>
                  <a:pt x="7970119" y="2432312"/>
                </a:lnTo>
                <a:lnTo>
                  <a:pt x="7940330" y="2474096"/>
                </a:lnTo>
                <a:lnTo>
                  <a:pt x="7907918" y="2514772"/>
                </a:lnTo>
                <a:lnTo>
                  <a:pt x="7872995" y="2554387"/>
                </a:lnTo>
                <a:lnTo>
                  <a:pt x="7835681" y="2592991"/>
                </a:lnTo>
                <a:lnTo>
                  <a:pt x="7796093" y="2630636"/>
                </a:lnTo>
                <a:lnTo>
                  <a:pt x="7773844" y="2621236"/>
                </a:lnTo>
                <a:lnTo>
                  <a:pt x="7730069" y="2657111"/>
                </a:lnTo>
                <a:lnTo>
                  <a:pt x="7684378" y="2692177"/>
                </a:lnTo>
                <a:lnTo>
                  <a:pt x="7683826" y="2692575"/>
                </a:lnTo>
                <a:close/>
              </a:path>
              <a:path w="11296015" h="2693034">
                <a:moveTo>
                  <a:pt x="6635998" y="2194881"/>
                </a:moveTo>
                <a:lnTo>
                  <a:pt x="6967633" y="2334992"/>
                </a:lnTo>
                <a:lnTo>
                  <a:pt x="6959992" y="2277394"/>
                </a:lnTo>
                <a:lnTo>
                  <a:pt x="6954316" y="2220627"/>
                </a:lnTo>
                <a:lnTo>
                  <a:pt x="6950691" y="2164726"/>
                </a:lnTo>
                <a:lnTo>
                  <a:pt x="6949202" y="2109727"/>
                </a:lnTo>
                <a:lnTo>
                  <a:pt x="6949934" y="2055667"/>
                </a:lnTo>
                <a:lnTo>
                  <a:pt x="6952973" y="2002581"/>
                </a:lnTo>
                <a:lnTo>
                  <a:pt x="6958403" y="1950506"/>
                </a:lnTo>
                <a:lnTo>
                  <a:pt x="6966310" y="1899477"/>
                </a:lnTo>
                <a:lnTo>
                  <a:pt x="6958264" y="1896078"/>
                </a:lnTo>
                <a:lnTo>
                  <a:pt x="6972588" y="1847760"/>
                </a:lnTo>
                <a:lnTo>
                  <a:pt x="6990013" y="1800752"/>
                </a:lnTo>
                <a:lnTo>
                  <a:pt x="7010759" y="1755148"/>
                </a:lnTo>
                <a:lnTo>
                  <a:pt x="7035048" y="1711040"/>
                </a:lnTo>
                <a:lnTo>
                  <a:pt x="6758052" y="1594013"/>
                </a:lnTo>
                <a:lnTo>
                  <a:pt x="6736888" y="1639441"/>
                </a:lnTo>
                <a:lnTo>
                  <a:pt x="6717633" y="1685675"/>
                </a:lnTo>
                <a:lnTo>
                  <a:pt x="6700294" y="1732720"/>
                </a:lnTo>
                <a:lnTo>
                  <a:pt x="6684879" y="1780576"/>
                </a:lnTo>
                <a:lnTo>
                  <a:pt x="6671394" y="1829249"/>
                </a:lnTo>
                <a:lnTo>
                  <a:pt x="6660348" y="1878951"/>
                </a:lnTo>
                <a:lnTo>
                  <a:pt x="6651417" y="1929548"/>
                </a:lnTo>
                <a:lnTo>
                  <a:pt x="6644532" y="1981008"/>
                </a:lnTo>
                <a:lnTo>
                  <a:pt x="6639619" y="2033302"/>
                </a:lnTo>
                <a:lnTo>
                  <a:pt x="6636607" y="2086399"/>
                </a:lnTo>
                <a:lnTo>
                  <a:pt x="6635424" y="2140269"/>
                </a:lnTo>
                <a:lnTo>
                  <a:pt x="6635998" y="2194881"/>
                </a:lnTo>
                <a:close/>
              </a:path>
              <a:path w="11296015" h="2693034">
                <a:moveTo>
                  <a:pt x="6691823" y="2490314"/>
                </a:moveTo>
                <a:lnTo>
                  <a:pt x="7110084" y="2667023"/>
                </a:lnTo>
                <a:lnTo>
                  <a:pt x="7091553" y="2604824"/>
                </a:lnTo>
                <a:lnTo>
                  <a:pt x="7074528" y="2543262"/>
                </a:lnTo>
                <a:lnTo>
                  <a:pt x="7038388" y="2527993"/>
                </a:lnTo>
                <a:lnTo>
                  <a:pt x="7020986" y="2466272"/>
                </a:lnTo>
                <a:lnTo>
                  <a:pt x="7007961" y="2406399"/>
                </a:lnTo>
                <a:lnTo>
                  <a:pt x="6996645" y="2347249"/>
                </a:lnTo>
                <a:lnTo>
                  <a:pt x="6657749" y="2204070"/>
                </a:lnTo>
                <a:lnTo>
                  <a:pt x="6661623" y="2260077"/>
                </a:lnTo>
                <a:lnTo>
                  <a:pt x="6667040" y="2316734"/>
                </a:lnTo>
                <a:lnTo>
                  <a:pt x="6673926" y="2374013"/>
                </a:lnTo>
                <a:lnTo>
                  <a:pt x="6682211" y="2431883"/>
                </a:lnTo>
                <a:lnTo>
                  <a:pt x="6691823" y="2490314"/>
                </a:lnTo>
                <a:close/>
              </a:path>
              <a:path w="11296015" h="2693034">
                <a:moveTo>
                  <a:pt x="6795019" y="2692575"/>
                </a:moveTo>
                <a:lnTo>
                  <a:pt x="7151519" y="2692575"/>
                </a:lnTo>
                <a:lnTo>
                  <a:pt x="7150742" y="2684200"/>
                </a:lnTo>
                <a:lnTo>
                  <a:pt x="6722182" y="2503140"/>
                </a:lnTo>
                <a:lnTo>
                  <a:pt x="6734233" y="2562600"/>
                </a:lnTo>
                <a:lnTo>
                  <a:pt x="6747395" y="2622531"/>
                </a:lnTo>
                <a:lnTo>
                  <a:pt x="6781089" y="2636766"/>
                </a:lnTo>
                <a:lnTo>
                  <a:pt x="6795019" y="2692575"/>
                </a:lnTo>
                <a:close/>
              </a:path>
              <a:path w="11296015" h="2693034">
                <a:moveTo>
                  <a:pt x="3815365" y="1438157"/>
                </a:moveTo>
                <a:lnTo>
                  <a:pt x="4880726" y="1888258"/>
                </a:lnTo>
                <a:lnTo>
                  <a:pt x="4853666" y="1822456"/>
                </a:lnTo>
                <a:lnTo>
                  <a:pt x="3880581" y="1411341"/>
                </a:lnTo>
                <a:lnTo>
                  <a:pt x="3815365" y="1438157"/>
                </a:lnTo>
                <a:close/>
              </a:path>
              <a:path w="11296015" h="2693034">
                <a:moveTo>
                  <a:pt x="3569151" y="1388505"/>
                </a:moveTo>
                <a:lnTo>
                  <a:pt x="5139598" y="2051998"/>
                </a:lnTo>
                <a:lnTo>
                  <a:pt x="5112784" y="1986299"/>
                </a:lnTo>
                <a:lnTo>
                  <a:pt x="3633695" y="1361404"/>
                </a:lnTo>
                <a:lnTo>
                  <a:pt x="3569151" y="1388505"/>
                </a:lnTo>
                <a:close/>
              </a:path>
              <a:path w="11296015" h="2693034">
                <a:moveTo>
                  <a:pt x="3371378" y="1359318"/>
                </a:moveTo>
                <a:lnTo>
                  <a:pt x="5351377" y="2195841"/>
                </a:lnTo>
                <a:lnTo>
                  <a:pt x="5324632" y="2130172"/>
                </a:lnTo>
                <a:lnTo>
                  <a:pt x="3435056" y="1331851"/>
                </a:lnTo>
                <a:lnTo>
                  <a:pt x="3371378" y="1359318"/>
                </a:lnTo>
                <a:close/>
              </a:path>
              <a:path w="11296015" h="2693034">
                <a:moveTo>
                  <a:pt x="3176717" y="1331446"/>
                </a:moveTo>
                <a:lnTo>
                  <a:pt x="5563169" y="2339689"/>
                </a:lnTo>
                <a:lnTo>
                  <a:pt x="5536373" y="2273999"/>
                </a:lnTo>
                <a:lnTo>
                  <a:pt x="3239749" y="1303706"/>
                </a:lnTo>
                <a:lnTo>
                  <a:pt x="3176717" y="1331446"/>
                </a:lnTo>
                <a:close/>
              </a:path>
              <a:path w="11296015" h="2693034">
                <a:moveTo>
                  <a:pt x="3027716" y="1322865"/>
                </a:moveTo>
                <a:lnTo>
                  <a:pt x="5821078" y="2503022"/>
                </a:lnTo>
                <a:lnTo>
                  <a:pt x="5795077" y="2437667"/>
                </a:lnTo>
                <a:lnTo>
                  <a:pt x="3090184" y="1294887"/>
                </a:lnTo>
                <a:lnTo>
                  <a:pt x="3027716" y="1322865"/>
                </a:lnTo>
                <a:close/>
              </a:path>
              <a:path w="11296015" h="2693034">
                <a:moveTo>
                  <a:pt x="5446496" y="2616614"/>
                </a:moveTo>
                <a:lnTo>
                  <a:pt x="5626293" y="2692575"/>
                </a:lnTo>
                <a:lnTo>
                  <a:pt x="6269739" y="2692575"/>
                </a:lnTo>
                <a:lnTo>
                  <a:pt x="2984943" y="1304793"/>
                </a:lnTo>
                <a:lnTo>
                  <a:pt x="2922889" y="1332946"/>
                </a:lnTo>
                <a:lnTo>
                  <a:pt x="4731354" y="2096998"/>
                </a:lnTo>
                <a:lnTo>
                  <a:pt x="4755933" y="2161752"/>
                </a:lnTo>
                <a:lnTo>
                  <a:pt x="4976269" y="2254840"/>
                </a:lnTo>
                <a:lnTo>
                  <a:pt x="5000842" y="2319592"/>
                </a:lnTo>
                <a:lnTo>
                  <a:pt x="5177088" y="2394054"/>
                </a:lnTo>
                <a:lnTo>
                  <a:pt x="5245714" y="2477416"/>
                </a:lnTo>
                <a:lnTo>
                  <a:pt x="5421935" y="2551867"/>
                </a:lnTo>
                <a:lnTo>
                  <a:pt x="5446496" y="2616614"/>
                </a:lnTo>
                <a:close/>
              </a:path>
              <a:path w="11296015" h="2693034">
                <a:moveTo>
                  <a:pt x="2777048" y="1325700"/>
                </a:moveTo>
                <a:lnTo>
                  <a:pt x="3723649" y="1725626"/>
                </a:lnTo>
                <a:lnTo>
                  <a:pt x="3790426" y="1699469"/>
                </a:lnTo>
                <a:lnTo>
                  <a:pt x="2838425" y="1297261"/>
                </a:lnTo>
                <a:lnTo>
                  <a:pt x="2777048" y="1325700"/>
                </a:lnTo>
                <a:close/>
              </a:path>
              <a:path w="11296015" h="2693034">
                <a:moveTo>
                  <a:pt x="2674516" y="1336751"/>
                </a:moveTo>
                <a:lnTo>
                  <a:pt x="3469623" y="1672673"/>
                </a:lnTo>
                <a:lnTo>
                  <a:pt x="3535735" y="1646234"/>
                </a:lnTo>
                <a:lnTo>
                  <a:pt x="2735403" y="1308105"/>
                </a:lnTo>
                <a:lnTo>
                  <a:pt x="2674516" y="1336751"/>
                </a:lnTo>
                <a:close/>
              </a:path>
              <a:path w="11296015" h="2693034">
                <a:moveTo>
                  <a:pt x="2573008" y="1348235"/>
                </a:moveTo>
                <a:lnTo>
                  <a:pt x="3265399" y="1640760"/>
                </a:lnTo>
                <a:lnTo>
                  <a:pt x="3330791" y="1614018"/>
                </a:lnTo>
                <a:lnTo>
                  <a:pt x="2633376" y="1319370"/>
                </a:lnTo>
                <a:lnTo>
                  <a:pt x="2573008" y="1348235"/>
                </a:lnTo>
                <a:close/>
              </a:path>
              <a:path w="11296015" h="2693034">
                <a:moveTo>
                  <a:pt x="2432545" y="1343260"/>
                </a:moveTo>
                <a:lnTo>
                  <a:pt x="3113454" y="1630935"/>
                </a:lnTo>
                <a:lnTo>
                  <a:pt x="3176800" y="1603328"/>
                </a:lnTo>
                <a:lnTo>
                  <a:pt x="2492077" y="1314042"/>
                </a:lnTo>
                <a:lnTo>
                  <a:pt x="2432545" y="1343260"/>
                </a:lnTo>
                <a:close/>
              </a:path>
              <a:path w="11296015" h="2693034">
                <a:moveTo>
                  <a:pt x="2275236" y="1385538"/>
                </a:moveTo>
                <a:lnTo>
                  <a:pt x="2859378" y="1632330"/>
                </a:lnTo>
                <a:lnTo>
                  <a:pt x="2921355" y="1604145"/>
                </a:lnTo>
                <a:lnTo>
                  <a:pt x="2964100" y="1622204"/>
                </a:lnTo>
                <a:lnTo>
                  <a:pt x="3026603" y="1594242"/>
                </a:lnTo>
                <a:lnTo>
                  <a:pt x="2392799" y="1326468"/>
                </a:lnTo>
                <a:lnTo>
                  <a:pt x="2275236" y="1385538"/>
                </a:lnTo>
                <a:close/>
              </a:path>
              <a:path w="11296015" h="2693034">
                <a:moveTo>
                  <a:pt x="2178430" y="1399009"/>
                </a:moveTo>
                <a:lnTo>
                  <a:pt x="2713919" y="1625245"/>
                </a:lnTo>
                <a:lnTo>
                  <a:pt x="2775159" y="1596749"/>
                </a:lnTo>
                <a:lnTo>
                  <a:pt x="2236416" y="1369138"/>
                </a:lnTo>
                <a:lnTo>
                  <a:pt x="2178430" y="1399009"/>
                </a:lnTo>
                <a:close/>
              </a:path>
              <a:path w="11296015" h="2693034">
                <a:moveTo>
                  <a:pt x="2082951" y="1413040"/>
                </a:moveTo>
                <a:lnTo>
                  <a:pt x="2611619" y="1636395"/>
                </a:lnTo>
                <a:lnTo>
                  <a:pt x="2672402" y="1607705"/>
                </a:lnTo>
                <a:lnTo>
                  <a:pt x="2140267" y="1382885"/>
                </a:lnTo>
                <a:lnTo>
                  <a:pt x="2082951" y="1413040"/>
                </a:lnTo>
                <a:close/>
              </a:path>
              <a:path w="11296015" h="2693034">
                <a:moveTo>
                  <a:pt x="1932608" y="1458260"/>
                </a:moveTo>
                <a:lnTo>
                  <a:pt x="2409574" y="1659772"/>
                </a:lnTo>
                <a:lnTo>
                  <a:pt x="2469529" y="1630733"/>
                </a:lnTo>
                <a:lnTo>
                  <a:pt x="2510189" y="1647911"/>
                </a:lnTo>
                <a:lnTo>
                  <a:pt x="2570545" y="1619041"/>
                </a:lnTo>
                <a:lnTo>
                  <a:pt x="2045474" y="1397206"/>
                </a:lnTo>
                <a:lnTo>
                  <a:pt x="1988860" y="1427657"/>
                </a:lnTo>
                <a:lnTo>
                  <a:pt x="1932608" y="1458260"/>
                </a:lnTo>
                <a:close/>
              </a:path>
              <a:path w="11296015" h="2693034">
                <a:moveTo>
                  <a:pt x="1840711" y="1473805"/>
                </a:moveTo>
                <a:lnTo>
                  <a:pt x="2309717" y="1671953"/>
                </a:lnTo>
                <a:lnTo>
                  <a:pt x="2369300" y="1642757"/>
                </a:lnTo>
                <a:lnTo>
                  <a:pt x="1896216" y="1442886"/>
                </a:lnTo>
                <a:lnTo>
                  <a:pt x="1840711" y="1473805"/>
                </a:lnTo>
                <a:close/>
              </a:path>
              <a:path w="11296015" h="2693034">
                <a:moveTo>
                  <a:pt x="1696023" y="1521415"/>
                </a:moveTo>
                <a:lnTo>
                  <a:pt x="2151483" y="1713841"/>
                </a:lnTo>
                <a:lnTo>
                  <a:pt x="2269800" y="1655089"/>
                </a:lnTo>
                <a:lnTo>
                  <a:pt x="1805081" y="1458752"/>
                </a:lnTo>
                <a:lnTo>
                  <a:pt x="1750352" y="1489999"/>
                </a:lnTo>
                <a:lnTo>
                  <a:pt x="1696023" y="1521415"/>
                </a:lnTo>
                <a:close/>
              </a:path>
              <a:path w="11296015" h="2693034">
                <a:moveTo>
                  <a:pt x="0" y="2692575"/>
                </a:moveTo>
                <a:lnTo>
                  <a:pt x="385821" y="2692575"/>
                </a:lnTo>
                <a:lnTo>
                  <a:pt x="410428" y="2663723"/>
                </a:lnTo>
                <a:lnTo>
                  <a:pt x="425799" y="2670217"/>
                </a:lnTo>
                <a:lnTo>
                  <a:pt x="461424" y="2630898"/>
                </a:lnTo>
                <a:lnTo>
                  <a:pt x="497800" y="2591897"/>
                </a:lnTo>
                <a:lnTo>
                  <a:pt x="534914" y="2553208"/>
                </a:lnTo>
                <a:lnTo>
                  <a:pt x="572754" y="2514825"/>
                </a:lnTo>
                <a:lnTo>
                  <a:pt x="611309" y="2476745"/>
                </a:lnTo>
                <a:lnTo>
                  <a:pt x="650565" y="2438960"/>
                </a:lnTo>
                <a:lnTo>
                  <a:pt x="690511" y="2401468"/>
                </a:lnTo>
                <a:lnTo>
                  <a:pt x="731134" y="2364261"/>
                </a:lnTo>
                <a:lnTo>
                  <a:pt x="772423" y="2327335"/>
                </a:lnTo>
                <a:lnTo>
                  <a:pt x="794873" y="2336820"/>
                </a:lnTo>
                <a:lnTo>
                  <a:pt x="837455" y="2300441"/>
                </a:lnTo>
                <a:lnTo>
                  <a:pt x="880666" y="2264328"/>
                </a:lnTo>
                <a:lnTo>
                  <a:pt x="924493" y="2228474"/>
                </a:lnTo>
                <a:lnTo>
                  <a:pt x="968924" y="2192877"/>
                </a:lnTo>
                <a:lnTo>
                  <a:pt x="1013947" y="2157529"/>
                </a:lnTo>
                <a:lnTo>
                  <a:pt x="1059550" y="2122426"/>
                </a:lnTo>
                <a:lnTo>
                  <a:pt x="1086229" y="2133697"/>
                </a:lnTo>
                <a:lnTo>
                  <a:pt x="1132955" y="2099069"/>
                </a:lnTo>
                <a:lnTo>
                  <a:pt x="1178814" y="2064074"/>
                </a:lnTo>
                <a:lnTo>
                  <a:pt x="1225661" y="2029497"/>
                </a:lnTo>
                <a:lnTo>
                  <a:pt x="1253951" y="2041449"/>
                </a:lnTo>
                <a:lnTo>
                  <a:pt x="1302613" y="2007638"/>
                </a:lnTo>
                <a:lnTo>
                  <a:pt x="1352102" y="1974178"/>
                </a:lnTo>
                <a:lnTo>
                  <a:pt x="1402367" y="1941044"/>
                </a:lnTo>
                <a:lnTo>
                  <a:pt x="1433861" y="1954350"/>
                </a:lnTo>
                <a:lnTo>
                  <a:pt x="1485514" y="1921803"/>
                </a:lnTo>
                <a:lnTo>
                  <a:pt x="1537782" y="1889516"/>
                </a:lnTo>
                <a:lnTo>
                  <a:pt x="1590611" y="1857466"/>
                </a:lnTo>
                <a:lnTo>
                  <a:pt x="1624457" y="1871766"/>
                </a:lnTo>
                <a:lnTo>
                  <a:pt x="1678249" y="1840123"/>
                </a:lnTo>
                <a:lnTo>
                  <a:pt x="1732442" y="1808649"/>
                </a:lnTo>
                <a:lnTo>
                  <a:pt x="1786983" y="1777322"/>
                </a:lnTo>
                <a:lnTo>
                  <a:pt x="1822328" y="1792255"/>
                </a:lnTo>
                <a:lnTo>
                  <a:pt x="1877405" y="1761155"/>
                </a:lnTo>
                <a:lnTo>
                  <a:pt x="1913179" y="1776269"/>
                </a:lnTo>
                <a:lnTo>
                  <a:pt x="2024062" y="1714377"/>
                </a:lnTo>
                <a:lnTo>
                  <a:pt x="2060082" y="1729594"/>
                </a:lnTo>
                <a:lnTo>
                  <a:pt x="2115567" y="1698667"/>
                </a:lnTo>
                <a:lnTo>
                  <a:pt x="1661593" y="1506869"/>
                </a:lnTo>
                <a:lnTo>
                  <a:pt x="1608086" y="1538633"/>
                </a:lnTo>
                <a:lnTo>
                  <a:pt x="1555002" y="1570575"/>
                </a:lnTo>
                <a:lnTo>
                  <a:pt x="1521839" y="1556564"/>
                </a:lnTo>
                <a:lnTo>
                  <a:pt x="1469623" y="1588873"/>
                </a:lnTo>
                <a:lnTo>
                  <a:pt x="1417852" y="1621369"/>
                </a:lnTo>
                <a:lnTo>
                  <a:pt x="1366533" y="1654057"/>
                </a:lnTo>
                <a:lnTo>
                  <a:pt x="1335166" y="1640805"/>
                </a:lnTo>
                <a:lnTo>
                  <a:pt x="1284776" y="1673886"/>
                </a:lnTo>
                <a:lnTo>
                  <a:pt x="1234861" y="1707167"/>
                </a:lnTo>
                <a:lnTo>
                  <a:pt x="1185429" y="1740652"/>
                </a:lnTo>
                <a:lnTo>
                  <a:pt x="1156925" y="1728609"/>
                </a:lnTo>
                <a:lnTo>
                  <a:pt x="1109264" y="1762843"/>
                </a:lnTo>
                <a:lnTo>
                  <a:pt x="1061953" y="1797224"/>
                </a:lnTo>
                <a:lnTo>
                  <a:pt x="1015009" y="1831760"/>
                </a:lnTo>
                <a:lnTo>
                  <a:pt x="987937" y="1820323"/>
                </a:lnTo>
                <a:lnTo>
                  <a:pt x="941772" y="1855188"/>
                </a:lnTo>
                <a:lnTo>
                  <a:pt x="896020" y="1890228"/>
                </a:lnTo>
                <a:lnTo>
                  <a:pt x="850698" y="1925450"/>
                </a:lnTo>
                <a:lnTo>
                  <a:pt x="805821" y="1960859"/>
                </a:lnTo>
                <a:lnTo>
                  <a:pt x="780897" y="1950329"/>
                </a:lnTo>
                <a:lnTo>
                  <a:pt x="736958" y="1986135"/>
                </a:lnTo>
                <a:lnTo>
                  <a:pt x="693512" y="2022149"/>
                </a:lnTo>
                <a:lnTo>
                  <a:pt x="650575" y="2058378"/>
                </a:lnTo>
                <a:lnTo>
                  <a:pt x="608163" y="2094829"/>
                </a:lnTo>
                <a:lnTo>
                  <a:pt x="566291" y="2131509"/>
                </a:lnTo>
                <a:lnTo>
                  <a:pt x="544467" y="2122288"/>
                </a:lnTo>
                <a:lnTo>
                  <a:pt x="503724" y="2159444"/>
                </a:lnTo>
                <a:lnTo>
                  <a:pt x="463569" y="2196849"/>
                </a:lnTo>
                <a:lnTo>
                  <a:pt x="424018" y="2234508"/>
                </a:lnTo>
                <a:lnTo>
                  <a:pt x="385087" y="2272430"/>
                </a:lnTo>
                <a:lnTo>
                  <a:pt x="346791" y="2310620"/>
                </a:lnTo>
                <a:lnTo>
                  <a:pt x="309147" y="2349086"/>
                </a:lnTo>
                <a:lnTo>
                  <a:pt x="272171" y="2387833"/>
                </a:lnTo>
                <a:lnTo>
                  <a:pt x="235878" y="2426869"/>
                </a:lnTo>
                <a:lnTo>
                  <a:pt x="200284" y="2466201"/>
                </a:lnTo>
                <a:lnTo>
                  <a:pt x="165405" y="2505834"/>
                </a:lnTo>
                <a:lnTo>
                  <a:pt x="150748" y="2499642"/>
                </a:lnTo>
                <a:lnTo>
                  <a:pt x="117347" y="2539900"/>
                </a:lnTo>
                <a:lnTo>
                  <a:pt x="84708" y="2580480"/>
                </a:lnTo>
                <a:lnTo>
                  <a:pt x="52848" y="2621389"/>
                </a:lnTo>
                <a:lnTo>
                  <a:pt x="21782" y="2662634"/>
                </a:lnTo>
                <a:lnTo>
                  <a:pt x="0" y="2692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99682" rIns="0" bIns="0" rtlCol="0" vert="horz">
            <a:spAutoFit/>
          </a:bodyPr>
          <a:lstStyle/>
          <a:p>
            <a:pPr marL="2838450">
              <a:lnSpc>
                <a:spcPct val="100000"/>
              </a:lnSpc>
              <a:spcBef>
                <a:spcPts val="100"/>
              </a:spcBef>
            </a:pPr>
            <a:r>
              <a:rPr dirty="0" sz="5200" spc="210"/>
              <a:t>Objectifs</a:t>
            </a:r>
            <a:r>
              <a:rPr dirty="0" sz="5200" spc="-114"/>
              <a:t> </a:t>
            </a:r>
            <a:r>
              <a:rPr dirty="0" sz="5200" spc="175"/>
              <a:t>du</a:t>
            </a:r>
            <a:r>
              <a:rPr dirty="0" sz="5200" spc="-114"/>
              <a:t> </a:t>
            </a:r>
            <a:r>
              <a:rPr dirty="0" sz="5200" spc="200"/>
              <a:t>projet</a:t>
            </a:r>
            <a:endParaRPr sz="52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5230" indent="-183515">
              <a:lnSpc>
                <a:spcPct val="100000"/>
              </a:lnSpc>
              <a:spcBef>
                <a:spcPts val="100"/>
              </a:spcBef>
              <a:buChar char="•"/>
              <a:tabLst>
                <a:tab pos="1205865" algn="l"/>
              </a:tabLst>
            </a:pPr>
            <a:r>
              <a:rPr dirty="0"/>
              <a:t>Optimiser</a:t>
            </a:r>
            <a:r>
              <a:rPr dirty="0" spc="-65"/>
              <a:t> </a:t>
            </a:r>
            <a:r>
              <a:rPr dirty="0" spc="-20"/>
              <a:t>l'allocation</a:t>
            </a:r>
            <a:r>
              <a:rPr dirty="0" spc="-60"/>
              <a:t> </a:t>
            </a:r>
            <a:r>
              <a:rPr dirty="0" spc="-20"/>
              <a:t>d'actifs</a:t>
            </a:r>
            <a:r>
              <a:rPr dirty="0" spc="-60"/>
              <a:t> </a:t>
            </a:r>
            <a:r>
              <a:rPr dirty="0" spc="55"/>
              <a:t>pour</a:t>
            </a:r>
            <a:r>
              <a:rPr dirty="0" spc="-60"/>
              <a:t> </a:t>
            </a:r>
            <a:r>
              <a:rPr dirty="0"/>
              <a:t>maximiser</a:t>
            </a:r>
            <a:r>
              <a:rPr dirty="0" spc="-60"/>
              <a:t> </a:t>
            </a:r>
            <a:r>
              <a:rPr dirty="0"/>
              <a:t>le</a:t>
            </a:r>
            <a:r>
              <a:rPr dirty="0" spc="-65"/>
              <a:t> </a:t>
            </a:r>
            <a:r>
              <a:rPr dirty="0"/>
              <a:t>ratio</a:t>
            </a:r>
            <a:r>
              <a:rPr dirty="0" spc="-60"/>
              <a:t> </a:t>
            </a:r>
            <a:r>
              <a:rPr dirty="0" spc="80"/>
              <a:t>de</a:t>
            </a:r>
            <a:r>
              <a:rPr dirty="0" spc="-60"/>
              <a:t> </a:t>
            </a:r>
            <a:r>
              <a:rPr dirty="0"/>
              <a:t>Sharpe</a:t>
            </a:r>
            <a:r>
              <a:rPr dirty="0" spc="-60"/>
              <a:t> </a:t>
            </a:r>
            <a:r>
              <a:rPr dirty="0" spc="65"/>
              <a:t>et</a:t>
            </a:r>
            <a:r>
              <a:rPr dirty="0" spc="-60"/>
              <a:t> </a:t>
            </a:r>
            <a:r>
              <a:rPr dirty="0" spc="-30"/>
              <a:t>minimiser</a:t>
            </a:r>
            <a:r>
              <a:rPr dirty="0" spc="-60"/>
              <a:t> </a:t>
            </a:r>
            <a:r>
              <a:rPr dirty="0"/>
              <a:t>le</a:t>
            </a:r>
            <a:r>
              <a:rPr dirty="0" spc="-65"/>
              <a:t> </a:t>
            </a:r>
            <a:r>
              <a:rPr dirty="0" spc="-10"/>
              <a:t>risque</a:t>
            </a:r>
          </a:p>
          <a:p>
            <a:pPr marL="195580" marR="5080" indent="-183515">
              <a:lnSpc>
                <a:spcPct val="116399"/>
              </a:lnSpc>
              <a:spcBef>
                <a:spcPts val="2555"/>
              </a:spcBef>
              <a:buChar char="•"/>
              <a:tabLst>
                <a:tab pos="5203190" algn="l"/>
              </a:tabLst>
            </a:pPr>
            <a:r>
              <a:rPr dirty="0" spc="-10"/>
              <a:t>Appliquer</a:t>
            </a:r>
            <a:r>
              <a:rPr dirty="0" spc="-70"/>
              <a:t> </a:t>
            </a:r>
            <a:r>
              <a:rPr dirty="0"/>
              <a:t>différentes</a:t>
            </a:r>
            <a:r>
              <a:rPr dirty="0" spc="-70"/>
              <a:t> </a:t>
            </a:r>
            <a:r>
              <a:rPr dirty="0" spc="70"/>
              <a:t>méthodes</a:t>
            </a:r>
            <a:r>
              <a:rPr dirty="0" spc="-70"/>
              <a:t> </a:t>
            </a:r>
            <a:r>
              <a:rPr dirty="0" spc="-20"/>
              <a:t>d'optimisation</a:t>
            </a:r>
            <a:r>
              <a:rPr dirty="0" spc="-70"/>
              <a:t> </a:t>
            </a:r>
            <a:r>
              <a:rPr dirty="0" spc="-420"/>
              <a:t>:</a:t>
            </a:r>
            <a:r>
              <a:rPr dirty="0" spc="-70"/>
              <a:t> </a:t>
            </a:r>
            <a:r>
              <a:rPr dirty="0" spc="-55"/>
              <a:t>Maximisation</a:t>
            </a:r>
            <a:r>
              <a:rPr dirty="0" spc="-70"/>
              <a:t> </a:t>
            </a:r>
            <a:r>
              <a:rPr dirty="0"/>
              <a:t>du</a:t>
            </a:r>
            <a:r>
              <a:rPr dirty="0" spc="-70"/>
              <a:t> </a:t>
            </a:r>
            <a:r>
              <a:rPr dirty="0" spc="-50"/>
              <a:t>Ratio</a:t>
            </a:r>
            <a:r>
              <a:rPr dirty="0" spc="-70"/>
              <a:t> </a:t>
            </a:r>
            <a:r>
              <a:rPr dirty="0" spc="80"/>
              <a:t>de</a:t>
            </a:r>
            <a:r>
              <a:rPr dirty="0" spc="-70"/>
              <a:t> </a:t>
            </a:r>
            <a:r>
              <a:rPr dirty="0"/>
              <a:t>Sharpe,</a:t>
            </a:r>
            <a:r>
              <a:rPr dirty="0" spc="-70"/>
              <a:t> </a:t>
            </a:r>
            <a:r>
              <a:rPr dirty="0" spc="-75"/>
              <a:t>Minimisation</a:t>
            </a:r>
            <a:r>
              <a:rPr dirty="0" spc="-65"/>
              <a:t> </a:t>
            </a:r>
            <a:r>
              <a:rPr dirty="0" spc="-25"/>
              <a:t>du </a:t>
            </a:r>
            <a:r>
              <a:rPr dirty="0" spc="-25"/>
              <a:t>	</a:t>
            </a:r>
            <a:r>
              <a:rPr dirty="0" spc="-50"/>
              <a:t>Risque</a:t>
            </a:r>
            <a:r>
              <a:rPr dirty="0" spc="-65"/>
              <a:t> </a:t>
            </a:r>
            <a:r>
              <a:rPr dirty="0"/>
              <a:t>(Variance),</a:t>
            </a:r>
            <a:r>
              <a:rPr dirty="0" spc="-65"/>
              <a:t> </a:t>
            </a:r>
            <a:r>
              <a:rPr dirty="0" spc="-20"/>
              <a:t>Parité</a:t>
            </a:r>
            <a:r>
              <a:rPr dirty="0" spc="-65"/>
              <a:t> </a:t>
            </a:r>
            <a:r>
              <a:rPr dirty="0"/>
              <a:t>du</a:t>
            </a:r>
            <a:r>
              <a:rPr dirty="0" spc="-65"/>
              <a:t> </a:t>
            </a:r>
            <a:r>
              <a:rPr dirty="0" spc="-10"/>
              <a:t>Risque.</a:t>
            </a:r>
          </a:p>
          <a:p>
            <a:pPr>
              <a:lnSpc>
                <a:spcPct val="100000"/>
              </a:lnSpc>
              <a:spcBef>
                <a:spcPts val="745"/>
              </a:spcBef>
              <a:buFont typeface="Georgia"/>
              <a:buChar char="•"/>
            </a:pPr>
          </a:p>
          <a:p>
            <a:pPr lvl="1" marL="2464435" indent="-183515">
              <a:lnSpc>
                <a:spcPct val="100000"/>
              </a:lnSpc>
              <a:buChar char="•"/>
              <a:tabLst>
                <a:tab pos="2465070" algn="l"/>
              </a:tabLst>
            </a:pPr>
            <a:r>
              <a:rPr dirty="0" sz="2900">
                <a:latin typeface="Georgia"/>
                <a:cs typeface="Georgia"/>
              </a:rPr>
              <a:t>Analyser</a:t>
            </a:r>
            <a:r>
              <a:rPr dirty="0" sz="2900" spc="-50">
                <a:latin typeface="Georgia"/>
                <a:cs typeface="Georgia"/>
              </a:rPr>
              <a:t> </a:t>
            </a:r>
            <a:r>
              <a:rPr dirty="0" sz="2900">
                <a:latin typeface="Georgia"/>
                <a:cs typeface="Georgia"/>
              </a:rPr>
              <a:t>les</a:t>
            </a:r>
            <a:r>
              <a:rPr dirty="0" sz="2900" spc="-45">
                <a:latin typeface="Georgia"/>
                <a:cs typeface="Georgia"/>
              </a:rPr>
              <a:t> </a:t>
            </a:r>
            <a:r>
              <a:rPr dirty="0" sz="2900" spc="70">
                <a:latin typeface="Georgia"/>
                <a:cs typeface="Georgia"/>
              </a:rPr>
              <a:t>compromis</a:t>
            </a:r>
            <a:r>
              <a:rPr dirty="0" sz="2900" spc="-50">
                <a:latin typeface="Georgia"/>
                <a:cs typeface="Georgia"/>
              </a:rPr>
              <a:t> </a:t>
            </a:r>
            <a:r>
              <a:rPr dirty="0" sz="2900" spc="55">
                <a:latin typeface="Georgia"/>
                <a:cs typeface="Georgia"/>
              </a:rPr>
              <a:t>pour</a:t>
            </a:r>
            <a:r>
              <a:rPr dirty="0" sz="2900" spc="-45">
                <a:latin typeface="Georgia"/>
                <a:cs typeface="Georgia"/>
              </a:rPr>
              <a:t> </a:t>
            </a:r>
            <a:r>
              <a:rPr dirty="0" sz="2900">
                <a:latin typeface="Georgia"/>
                <a:cs typeface="Georgia"/>
              </a:rPr>
              <a:t>obtenir</a:t>
            </a:r>
            <a:r>
              <a:rPr dirty="0" sz="2900" spc="-50">
                <a:latin typeface="Georgia"/>
                <a:cs typeface="Georgia"/>
              </a:rPr>
              <a:t> </a:t>
            </a:r>
            <a:r>
              <a:rPr dirty="0" sz="2900">
                <a:latin typeface="Georgia"/>
                <a:cs typeface="Georgia"/>
              </a:rPr>
              <a:t>le</a:t>
            </a:r>
            <a:r>
              <a:rPr dirty="0" sz="2900" spc="-45">
                <a:latin typeface="Georgia"/>
                <a:cs typeface="Georgia"/>
              </a:rPr>
              <a:t> </a:t>
            </a:r>
            <a:r>
              <a:rPr dirty="0" sz="2900">
                <a:latin typeface="Georgia"/>
                <a:cs typeface="Georgia"/>
              </a:rPr>
              <a:t>portefeuille</a:t>
            </a:r>
            <a:r>
              <a:rPr dirty="0" sz="2900" spc="-50">
                <a:latin typeface="Georgia"/>
                <a:cs typeface="Georgia"/>
              </a:rPr>
              <a:t> </a:t>
            </a:r>
            <a:r>
              <a:rPr dirty="0" sz="2900" spc="65">
                <a:latin typeface="Georgia"/>
                <a:cs typeface="Georgia"/>
              </a:rPr>
              <a:t>combiné</a:t>
            </a:r>
            <a:r>
              <a:rPr dirty="0" sz="2900" spc="-45">
                <a:latin typeface="Georgia"/>
                <a:cs typeface="Georgia"/>
              </a:rPr>
              <a:t> </a:t>
            </a:r>
            <a:r>
              <a:rPr dirty="0" sz="2900" spc="-10">
                <a:latin typeface="Georgia"/>
                <a:cs typeface="Georgia"/>
              </a:rPr>
              <a:t>optimal</a:t>
            </a:r>
            <a:endParaRPr sz="2900">
              <a:latin typeface="Georgia"/>
              <a:cs typeface="Georg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501213" y="5978518"/>
            <a:ext cx="5220335" cy="4313555"/>
          </a:xfrm>
          <a:custGeom>
            <a:avLst/>
            <a:gdLst/>
            <a:ahLst/>
            <a:cxnLst/>
            <a:rect l="l" t="t" r="r" b="b"/>
            <a:pathLst>
              <a:path w="5220334" h="4313555">
                <a:moveTo>
                  <a:pt x="62617" y="3647381"/>
                </a:moveTo>
                <a:lnTo>
                  <a:pt x="255564" y="3990626"/>
                </a:lnTo>
                <a:lnTo>
                  <a:pt x="236188" y="4033911"/>
                </a:lnTo>
                <a:lnTo>
                  <a:pt x="257640" y="4072072"/>
                </a:lnTo>
                <a:lnTo>
                  <a:pt x="231883" y="4104006"/>
                </a:lnTo>
                <a:lnTo>
                  <a:pt x="266304" y="4165239"/>
                </a:lnTo>
                <a:lnTo>
                  <a:pt x="257912" y="4228063"/>
                </a:lnTo>
                <a:lnTo>
                  <a:pt x="283048" y="4272778"/>
                </a:lnTo>
                <a:lnTo>
                  <a:pt x="275300" y="4310830"/>
                </a:lnTo>
                <a:lnTo>
                  <a:pt x="215902" y="4308835"/>
                </a:lnTo>
                <a:lnTo>
                  <a:pt x="40876" y="4308481"/>
                </a:lnTo>
                <a:lnTo>
                  <a:pt x="29717" y="4288630"/>
                </a:lnTo>
                <a:lnTo>
                  <a:pt x="38894" y="4227203"/>
                </a:lnTo>
                <a:lnTo>
                  <a:pt x="14905" y="4184527"/>
                </a:lnTo>
                <a:lnTo>
                  <a:pt x="24458" y="4123768"/>
                </a:lnTo>
                <a:lnTo>
                  <a:pt x="1151" y="4082307"/>
                </a:lnTo>
                <a:lnTo>
                  <a:pt x="11432" y="4022843"/>
                </a:lnTo>
                <a:lnTo>
                  <a:pt x="22111" y="3964088"/>
                </a:lnTo>
                <a:lnTo>
                  <a:pt x="0" y="3924752"/>
                </a:lnTo>
                <a:lnTo>
                  <a:pt x="11544" y="3867536"/>
                </a:lnTo>
                <a:lnTo>
                  <a:pt x="23555" y="3811150"/>
                </a:lnTo>
                <a:lnTo>
                  <a:pt x="36056" y="3755635"/>
                </a:lnTo>
                <a:lnTo>
                  <a:pt x="49069" y="3701032"/>
                </a:lnTo>
                <a:lnTo>
                  <a:pt x="62617" y="3647381"/>
                </a:lnTo>
                <a:close/>
              </a:path>
              <a:path w="5220334" h="4313555">
                <a:moveTo>
                  <a:pt x="1152804" y="2709921"/>
                </a:moveTo>
                <a:lnTo>
                  <a:pt x="1284427" y="2944074"/>
                </a:lnTo>
                <a:lnTo>
                  <a:pt x="1249070" y="2958927"/>
                </a:lnTo>
                <a:lnTo>
                  <a:pt x="1238457" y="2940047"/>
                </a:lnTo>
                <a:lnTo>
                  <a:pt x="1203102" y="2954905"/>
                </a:lnTo>
                <a:lnTo>
                  <a:pt x="1194638" y="2939847"/>
                </a:lnTo>
                <a:lnTo>
                  <a:pt x="1157360" y="2951285"/>
                </a:lnTo>
                <a:lnTo>
                  <a:pt x="1153383" y="2944209"/>
                </a:lnTo>
                <a:lnTo>
                  <a:pt x="1112110" y="2948540"/>
                </a:lnTo>
                <a:lnTo>
                  <a:pt x="1104507" y="2935015"/>
                </a:lnTo>
                <a:lnTo>
                  <a:pt x="1064114" y="2940911"/>
                </a:lnTo>
                <a:lnTo>
                  <a:pt x="1024108" y="2947494"/>
                </a:lnTo>
                <a:lnTo>
                  <a:pt x="1021670" y="2943156"/>
                </a:lnTo>
                <a:lnTo>
                  <a:pt x="987191" y="2959573"/>
                </a:lnTo>
                <a:lnTo>
                  <a:pt x="983393" y="2952816"/>
                </a:lnTo>
                <a:lnTo>
                  <a:pt x="947748" y="2967158"/>
                </a:lnTo>
                <a:lnTo>
                  <a:pt x="943375" y="2959379"/>
                </a:lnTo>
                <a:lnTo>
                  <a:pt x="908152" y="2974471"/>
                </a:lnTo>
                <a:lnTo>
                  <a:pt x="906141" y="2970894"/>
                </a:lnTo>
                <a:lnTo>
                  <a:pt x="871094" y="2986300"/>
                </a:lnTo>
                <a:lnTo>
                  <a:pt x="867812" y="2980460"/>
                </a:lnTo>
                <a:lnTo>
                  <a:pt x="833899" y="2997884"/>
                </a:lnTo>
                <a:lnTo>
                  <a:pt x="831973" y="2994458"/>
                </a:lnTo>
                <a:lnTo>
                  <a:pt x="798386" y="3012460"/>
                </a:lnTo>
                <a:lnTo>
                  <a:pt x="797043" y="3010072"/>
                </a:lnTo>
                <a:lnTo>
                  <a:pt x="763157" y="3027542"/>
                </a:lnTo>
                <a:lnTo>
                  <a:pt x="729903" y="3046139"/>
                </a:lnTo>
                <a:lnTo>
                  <a:pt x="697248" y="3065799"/>
                </a:lnTo>
                <a:lnTo>
                  <a:pt x="664557" y="3085396"/>
                </a:lnTo>
                <a:lnTo>
                  <a:pt x="666093" y="3088129"/>
                </a:lnTo>
                <a:lnTo>
                  <a:pt x="633824" y="3108477"/>
                </a:lnTo>
                <a:lnTo>
                  <a:pt x="635469" y="3111402"/>
                </a:lnTo>
                <a:lnTo>
                  <a:pt x="602980" y="3131359"/>
                </a:lnTo>
                <a:lnTo>
                  <a:pt x="604551" y="3134154"/>
                </a:lnTo>
                <a:lnTo>
                  <a:pt x="574991" y="3159320"/>
                </a:lnTo>
                <a:lnTo>
                  <a:pt x="545958" y="3185425"/>
                </a:lnTo>
                <a:lnTo>
                  <a:pt x="517417" y="3212405"/>
                </a:lnTo>
                <a:lnTo>
                  <a:pt x="522546" y="3221530"/>
                </a:lnTo>
                <a:lnTo>
                  <a:pt x="490885" y="3242957"/>
                </a:lnTo>
                <a:lnTo>
                  <a:pt x="495712" y="3251545"/>
                </a:lnTo>
                <a:lnTo>
                  <a:pt x="464062" y="3272993"/>
                </a:lnTo>
                <a:lnTo>
                  <a:pt x="471034" y="3285397"/>
                </a:lnTo>
                <a:lnTo>
                  <a:pt x="441269" y="3310198"/>
                </a:lnTo>
                <a:lnTo>
                  <a:pt x="444856" y="3316580"/>
                </a:lnTo>
                <a:lnTo>
                  <a:pt x="419340" y="3348942"/>
                </a:lnTo>
                <a:lnTo>
                  <a:pt x="394282" y="3382117"/>
                </a:lnTo>
                <a:lnTo>
                  <a:pt x="369645" y="3416042"/>
                </a:lnTo>
                <a:lnTo>
                  <a:pt x="378608" y="3431986"/>
                </a:lnTo>
                <a:lnTo>
                  <a:pt x="350217" y="3459233"/>
                </a:lnTo>
                <a:lnTo>
                  <a:pt x="360141" y="3476888"/>
                </a:lnTo>
                <a:lnTo>
                  <a:pt x="332066" y="3504697"/>
                </a:lnTo>
                <a:lnTo>
                  <a:pt x="339649" y="3518186"/>
                </a:lnTo>
                <a:lnTo>
                  <a:pt x="308632" y="3540760"/>
                </a:lnTo>
                <a:lnTo>
                  <a:pt x="313110" y="3548727"/>
                </a:lnTo>
                <a:lnTo>
                  <a:pt x="291358" y="3587784"/>
                </a:lnTo>
                <a:lnTo>
                  <a:pt x="303204" y="3608858"/>
                </a:lnTo>
                <a:lnTo>
                  <a:pt x="282190" y="3649228"/>
                </a:lnTo>
                <a:lnTo>
                  <a:pt x="261493" y="3690162"/>
                </a:lnTo>
                <a:lnTo>
                  <a:pt x="280960" y="3724793"/>
                </a:lnTo>
                <a:lnTo>
                  <a:pt x="254354" y="3755215"/>
                </a:lnTo>
                <a:lnTo>
                  <a:pt x="268610" y="3780575"/>
                </a:lnTo>
                <a:lnTo>
                  <a:pt x="239149" y="3805919"/>
                </a:lnTo>
                <a:lnTo>
                  <a:pt x="252497" y="3829664"/>
                </a:lnTo>
                <a:lnTo>
                  <a:pt x="233183" y="3873058"/>
                </a:lnTo>
                <a:lnTo>
                  <a:pt x="247292" y="3898158"/>
                </a:lnTo>
                <a:lnTo>
                  <a:pt x="228435" y="3942365"/>
                </a:lnTo>
                <a:lnTo>
                  <a:pt x="44779" y="3615647"/>
                </a:lnTo>
                <a:lnTo>
                  <a:pt x="60789" y="3566376"/>
                </a:lnTo>
                <a:lnTo>
                  <a:pt x="77461" y="3518281"/>
                </a:lnTo>
                <a:lnTo>
                  <a:pt x="94818" y="3471406"/>
                </a:lnTo>
                <a:lnTo>
                  <a:pt x="112886" y="3425795"/>
                </a:lnTo>
                <a:lnTo>
                  <a:pt x="131689" y="3381492"/>
                </a:lnTo>
                <a:lnTo>
                  <a:pt x="151253" y="3338542"/>
                </a:lnTo>
                <a:lnTo>
                  <a:pt x="204813" y="3278318"/>
                </a:lnTo>
                <a:lnTo>
                  <a:pt x="225971" y="3238204"/>
                </a:lnTo>
                <a:lnTo>
                  <a:pt x="247963" y="3199574"/>
                </a:lnTo>
                <a:lnTo>
                  <a:pt x="270814" y="3162472"/>
                </a:lnTo>
                <a:lnTo>
                  <a:pt x="294549" y="3126943"/>
                </a:lnTo>
                <a:lnTo>
                  <a:pt x="319193" y="3093029"/>
                </a:lnTo>
                <a:lnTo>
                  <a:pt x="377982" y="3042107"/>
                </a:lnTo>
                <a:lnTo>
                  <a:pt x="404517" y="3011559"/>
                </a:lnTo>
                <a:lnTo>
                  <a:pt x="432035" y="2982759"/>
                </a:lnTo>
                <a:lnTo>
                  <a:pt x="460560" y="2955752"/>
                </a:lnTo>
                <a:lnTo>
                  <a:pt x="523330" y="2911911"/>
                </a:lnTo>
                <a:lnTo>
                  <a:pt x="553945" y="2888621"/>
                </a:lnTo>
                <a:lnTo>
                  <a:pt x="585642" y="2867255"/>
                </a:lnTo>
                <a:lnTo>
                  <a:pt x="618445" y="2847858"/>
                </a:lnTo>
                <a:lnTo>
                  <a:pt x="685592" y="2811804"/>
                </a:lnTo>
                <a:lnTo>
                  <a:pt x="720682" y="2796475"/>
                </a:lnTo>
                <a:lnTo>
                  <a:pt x="756954" y="2783248"/>
                </a:lnTo>
                <a:lnTo>
                  <a:pt x="827442" y="2753139"/>
                </a:lnTo>
                <a:lnTo>
                  <a:pt x="865919" y="2743833"/>
                </a:lnTo>
                <a:lnTo>
                  <a:pt x="905552" y="2736587"/>
                </a:lnTo>
                <a:lnTo>
                  <a:pt x="946301" y="2731324"/>
                </a:lnTo>
                <a:lnTo>
                  <a:pt x="988121" y="2727969"/>
                </a:lnTo>
                <a:lnTo>
                  <a:pt x="1064184" y="2707776"/>
                </a:lnTo>
                <a:lnTo>
                  <a:pt x="1108022" y="2708008"/>
                </a:lnTo>
                <a:lnTo>
                  <a:pt x="1152804" y="2709921"/>
                </a:lnTo>
                <a:close/>
              </a:path>
              <a:path w="5220334" h="4313555">
                <a:moveTo>
                  <a:pt x="1539963" y="2776638"/>
                </a:moveTo>
                <a:lnTo>
                  <a:pt x="1739498" y="3131604"/>
                </a:lnTo>
                <a:lnTo>
                  <a:pt x="1691901" y="3124683"/>
                </a:lnTo>
                <a:lnTo>
                  <a:pt x="1677727" y="3099468"/>
                </a:lnTo>
                <a:lnTo>
                  <a:pt x="1630552" y="3093298"/>
                </a:lnTo>
                <a:lnTo>
                  <a:pt x="1609801" y="3056383"/>
                </a:lnTo>
                <a:lnTo>
                  <a:pt x="1569660" y="3062727"/>
                </a:lnTo>
                <a:lnTo>
                  <a:pt x="1549659" y="3027147"/>
                </a:lnTo>
                <a:lnTo>
                  <a:pt x="1513331" y="3040274"/>
                </a:lnTo>
                <a:lnTo>
                  <a:pt x="1493381" y="3004782"/>
                </a:lnTo>
                <a:lnTo>
                  <a:pt x="1448134" y="3002043"/>
                </a:lnTo>
                <a:lnTo>
                  <a:pt x="1403169" y="2999805"/>
                </a:lnTo>
                <a:lnTo>
                  <a:pt x="1391662" y="2979335"/>
                </a:lnTo>
                <a:lnTo>
                  <a:pt x="1347342" y="2978243"/>
                </a:lnTo>
                <a:lnTo>
                  <a:pt x="1336691" y="2959296"/>
                </a:lnTo>
                <a:lnTo>
                  <a:pt x="1293109" y="2959518"/>
                </a:lnTo>
                <a:lnTo>
                  <a:pt x="1250108" y="2960774"/>
                </a:lnTo>
                <a:lnTo>
                  <a:pt x="1284427" y="2944074"/>
                </a:lnTo>
                <a:lnTo>
                  <a:pt x="1152804" y="2709921"/>
                </a:lnTo>
                <a:lnTo>
                  <a:pt x="1198488" y="2713439"/>
                </a:lnTo>
                <a:lnTo>
                  <a:pt x="1245032" y="2718486"/>
                </a:lnTo>
                <a:lnTo>
                  <a:pt x="1292393" y="2724986"/>
                </a:lnTo>
                <a:lnTo>
                  <a:pt x="1340528" y="2732864"/>
                </a:lnTo>
                <a:lnTo>
                  <a:pt x="1389396" y="2742043"/>
                </a:lnTo>
                <a:lnTo>
                  <a:pt x="1438952" y="2752450"/>
                </a:lnTo>
                <a:lnTo>
                  <a:pt x="1489155" y="2764006"/>
                </a:lnTo>
                <a:lnTo>
                  <a:pt x="1539963" y="2776638"/>
                </a:lnTo>
                <a:close/>
              </a:path>
              <a:path w="5220334" h="4313555">
                <a:moveTo>
                  <a:pt x="2625044" y="3462909"/>
                </a:moveTo>
                <a:lnTo>
                  <a:pt x="2802178" y="3778024"/>
                </a:lnTo>
                <a:lnTo>
                  <a:pt x="2786909" y="3828615"/>
                </a:lnTo>
                <a:lnTo>
                  <a:pt x="2771319" y="3878634"/>
                </a:lnTo>
                <a:lnTo>
                  <a:pt x="2755390" y="3928050"/>
                </a:lnTo>
                <a:lnTo>
                  <a:pt x="2739105" y="3976832"/>
                </a:lnTo>
                <a:lnTo>
                  <a:pt x="2722447" y="4024951"/>
                </a:lnTo>
                <a:lnTo>
                  <a:pt x="2705399" y="4072376"/>
                </a:lnTo>
                <a:lnTo>
                  <a:pt x="2687943" y="4119077"/>
                </a:lnTo>
                <a:lnTo>
                  <a:pt x="2670064" y="4165023"/>
                </a:lnTo>
                <a:lnTo>
                  <a:pt x="2651743" y="4210183"/>
                </a:lnTo>
                <a:lnTo>
                  <a:pt x="2632963" y="4254529"/>
                </a:lnTo>
                <a:lnTo>
                  <a:pt x="2613709" y="4298028"/>
                </a:lnTo>
                <a:lnTo>
                  <a:pt x="2359975" y="4313163"/>
                </a:lnTo>
                <a:lnTo>
                  <a:pt x="2329895" y="4311487"/>
                </a:lnTo>
                <a:lnTo>
                  <a:pt x="2343017" y="4282996"/>
                </a:lnTo>
                <a:lnTo>
                  <a:pt x="2363665" y="4241975"/>
                </a:lnTo>
                <a:lnTo>
                  <a:pt x="2416963" y="4181283"/>
                </a:lnTo>
                <a:lnTo>
                  <a:pt x="2436506" y="4138298"/>
                </a:lnTo>
                <a:lnTo>
                  <a:pt x="2455529" y="4094385"/>
                </a:lnTo>
                <a:lnTo>
                  <a:pt x="2568450" y="4295268"/>
                </a:lnTo>
                <a:lnTo>
                  <a:pt x="2578903" y="4236111"/>
                </a:lnTo>
                <a:lnTo>
                  <a:pt x="2556017" y="4195396"/>
                </a:lnTo>
                <a:lnTo>
                  <a:pt x="2566210" y="4135778"/>
                </a:lnTo>
                <a:lnTo>
                  <a:pt x="2543056" y="4094586"/>
                </a:lnTo>
                <a:lnTo>
                  <a:pt x="2552972" y="4034474"/>
                </a:lnTo>
                <a:lnTo>
                  <a:pt x="2505942" y="3950808"/>
                </a:lnTo>
                <a:lnTo>
                  <a:pt x="2511617" y="3934987"/>
                </a:lnTo>
                <a:lnTo>
                  <a:pt x="2524273" y="3905666"/>
                </a:lnTo>
                <a:lnTo>
                  <a:pt x="2511787" y="3883455"/>
                </a:lnTo>
                <a:lnTo>
                  <a:pt x="2532303" y="3842198"/>
                </a:lnTo>
                <a:lnTo>
                  <a:pt x="2548263" y="3792837"/>
                </a:lnTo>
                <a:lnTo>
                  <a:pt x="2563873" y="3742854"/>
                </a:lnTo>
                <a:lnTo>
                  <a:pt x="2579160" y="3692296"/>
                </a:lnTo>
                <a:lnTo>
                  <a:pt x="2594151" y="3641211"/>
                </a:lnTo>
                <a:lnTo>
                  <a:pt x="2608870" y="3589643"/>
                </a:lnTo>
                <a:lnTo>
                  <a:pt x="2590132" y="3556309"/>
                </a:lnTo>
                <a:lnTo>
                  <a:pt x="2615572" y="3523812"/>
                </a:lnTo>
                <a:lnTo>
                  <a:pt x="2599815" y="3495781"/>
                </a:lnTo>
                <a:lnTo>
                  <a:pt x="2625044" y="3462909"/>
                </a:lnTo>
                <a:close/>
              </a:path>
              <a:path w="5220334" h="4313555">
                <a:moveTo>
                  <a:pt x="1842534" y="2926136"/>
                </a:moveTo>
                <a:lnTo>
                  <a:pt x="2474265" y="4049963"/>
                </a:lnTo>
                <a:lnTo>
                  <a:pt x="2443781" y="4073487"/>
                </a:lnTo>
                <a:lnTo>
                  <a:pt x="2455529" y="4094385"/>
                </a:lnTo>
                <a:lnTo>
                  <a:pt x="2436506" y="4138298"/>
                </a:lnTo>
                <a:lnTo>
                  <a:pt x="2416963" y="4181283"/>
                </a:lnTo>
                <a:lnTo>
                  <a:pt x="2363665" y="4241975"/>
                </a:lnTo>
                <a:lnTo>
                  <a:pt x="2343017" y="4282996"/>
                </a:lnTo>
                <a:lnTo>
                  <a:pt x="2337093" y="4272457"/>
                </a:lnTo>
                <a:lnTo>
                  <a:pt x="2353675" y="4224204"/>
                </a:lnTo>
                <a:lnTo>
                  <a:pt x="2320239" y="4164722"/>
                </a:lnTo>
                <a:lnTo>
                  <a:pt x="2330772" y="4105707"/>
                </a:lnTo>
                <a:lnTo>
                  <a:pt x="2284986" y="4024254"/>
                </a:lnTo>
                <a:lnTo>
                  <a:pt x="2295112" y="3964516"/>
                </a:lnTo>
                <a:lnTo>
                  <a:pt x="2212967" y="3818382"/>
                </a:lnTo>
                <a:lnTo>
                  <a:pt x="2242990" y="3794040"/>
                </a:lnTo>
                <a:lnTo>
                  <a:pt x="1735149" y="2890609"/>
                </a:lnTo>
                <a:lnTo>
                  <a:pt x="1788689" y="2908100"/>
                </a:lnTo>
                <a:lnTo>
                  <a:pt x="1842534" y="2926136"/>
                </a:lnTo>
                <a:close/>
              </a:path>
              <a:path w="5220334" h="4313555">
                <a:moveTo>
                  <a:pt x="1715171" y="2855069"/>
                </a:moveTo>
                <a:lnTo>
                  <a:pt x="2017897" y="3393607"/>
                </a:lnTo>
                <a:lnTo>
                  <a:pt x="1958353" y="3365433"/>
                </a:lnTo>
                <a:lnTo>
                  <a:pt x="1906474" y="3273141"/>
                </a:lnTo>
                <a:lnTo>
                  <a:pt x="1847767" y="3246458"/>
                </a:lnTo>
                <a:lnTo>
                  <a:pt x="1814189" y="3186723"/>
                </a:lnTo>
                <a:lnTo>
                  <a:pt x="1776811" y="3197983"/>
                </a:lnTo>
                <a:lnTo>
                  <a:pt x="1558120" y="2808938"/>
                </a:lnTo>
                <a:lnTo>
                  <a:pt x="1610008" y="2823492"/>
                </a:lnTo>
                <a:lnTo>
                  <a:pt x="1662373" y="2838894"/>
                </a:lnTo>
                <a:lnTo>
                  <a:pt x="1715171" y="2855069"/>
                </a:lnTo>
                <a:close/>
              </a:path>
              <a:path w="5220334" h="4313555">
                <a:moveTo>
                  <a:pt x="2474265" y="4049963"/>
                </a:moveTo>
                <a:lnTo>
                  <a:pt x="2578903" y="4236111"/>
                </a:lnTo>
                <a:lnTo>
                  <a:pt x="2568450" y="4295268"/>
                </a:lnTo>
                <a:lnTo>
                  <a:pt x="2443781" y="4073487"/>
                </a:lnTo>
                <a:lnTo>
                  <a:pt x="2474265" y="4049963"/>
                </a:lnTo>
                <a:close/>
              </a:path>
              <a:path w="5220334" h="4313555">
                <a:moveTo>
                  <a:pt x="2493582" y="4006574"/>
                </a:moveTo>
                <a:lnTo>
                  <a:pt x="2566210" y="4135778"/>
                </a:lnTo>
                <a:lnTo>
                  <a:pt x="2556017" y="4195396"/>
                </a:lnTo>
                <a:lnTo>
                  <a:pt x="2465962" y="4035192"/>
                </a:lnTo>
                <a:lnTo>
                  <a:pt x="2493582" y="4006574"/>
                </a:lnTo>
                <a:close/>
              </a:path>
              <a:path w="5220334" h="4313555">
                <a:moveTo>
                  <a:pt x="1920491" y="2987065"/>
                </a:moveTo>
                <a:lnTo>
                  <a:pt x="2493582" y="4006574"/>
                </a:lnTo>
                <a:lnTo>
                  <a:pt x="2465962" y="4035192"/>
                </a:lnTo>
                <a:lnTo>
                  <a:pt x="1864767" y="2965688"/>
                </a:lnTo>
                <a:lnTo>
                  <a:pt x="1920491" y="2987065"/>
                </a:lnTo>
                <a:close/>
              </a:path>
              <a:path w="5220334" h="4313555">
                <a:moveTo>
                  <a:pt x="2511617" y="3934987"/>
                </a:moveTo>
                <a:lnTo>
                  <a:pt x="2505942" y="3950808"/>
                </a:lnTo>
                <a:lnTo>
                  <a:pt x="2552972" y="4034474"/>
                </a:lnTo>
                <a:lnTo>
                  <a:pt x="2543056" y="4094586"/>
                </a:lnTo>
                <a:lnTo>
                  <a:pt x="2482187" y="3986302"/>
                </a:lnTo>
                <a:lnTo>
                  <a:pt x="2503335" y="3946172"/>
                </a:lnTo>
                <a:lnTo>
                  <a:pt x="2511617" y="3934987"/>
                </a:lnTo>
                <a:close/>
              </a:path>
              <a:path w="5220334" h="4313555">
                <a:moveTo>
                  <a:pt x="2103007" y="3156249"/>
                </a:moveTo>
                <a:lnTo>
                  <a:pt x="2515410" y="3889899"/>
                </a:lnTo>
                <a:lnTo>
                  <a:pt x="2511617" y="3934987"/>
                </a:lnTo>
                <a:lnTo>
                  <a:pt x="2503335" y="3946172"/>
                </a:lnTo>
                <a:lnTo>
                  <a:pt x="2482187" y="3986302"/>
                </a:lnTo>
                <a:lnTo>
                  <a:pt x="1943262" y="3027575"/>
                </a:lnTo>
                <a:lnTo>
                  <a:pt x="1999488" y="3049845"/>
                </a:lnTo>
                <a:lnTo>
                  <a:pt x="2046166" y="3132884"/>
                </a:lnTo>
                <a:lnTo>
                  <a:pt x="2103007" y="3156249"/>
                </a:lnTo>
                <a:close/>
              </a:path>
              <a:path w="5220334" h="4313555">
                <a:moveTo>
                  <a:pt x="2232231" y="3308380"/>
                </a:moveTo>
                <a:lnTo>
                  <a:pt x="2427617" y="3655966"/>
                </a:lnTo>
                <a:lnTo>
                  <a:pt x="2418785" y="3718006"/>
                </a:lnTo>
                <a:lnTo>
                  <a:pt x="2174828" y="3284015"/>
                </a:lnTo>
                <a:lnTo>
                  <a:pt x="2232231" y="3308380"/>
                </a:lnTo>
                <a:close/>
              </a:path>
              <a:path w="5220334" h="4313555">
                <a:moveTo>
                  <a:pt x="4480101" y="24389"/>
                </a:moveTo>
                <a:lnTo>
                  <a:pt x="4665398" y="354028"/>
                </a:lnTo>
                <a:lnTo>
                  <a:pt x="4625571" y="360929"/>
                </a:lnTo>
                <a:lnTo>
                  <a:pt x="4598911" y="313503"/>
                </a:lnTo>
                <a:lnTo>
                  <a:pt x="4552765" y="309163"/>
                </a:lnTo>
                <a:lnTo>
                  <a:pt x="4539462" y="285497"/>
                </a:lnTo>
                <a:lnTo>
                  <a:pt x="4504561" y="301163"/>
                </a:lnTo>
                <a:lnTo>
                  <a:pt x="4484042" y="264660"/>
                </a:lnTo>
                <a:lnTo>
                  <a:pt x="4445252" y="273407"/>
                </a:lnTo>
                <a:lnTo>
                  <a:pt x="4434396" y="254094"/>
                </a:lnTo>
                <a:lnTo>
                  <a:pt x="4395172" y="262070"/>
                </a:lnTo>
                <a:lnTo>
                  <a:pt x="4383431" y="241183"/>
                </a:lnTo>
                <a:lnTo>
                  <a:pt x="4344524" y="249722"/>
                </a:lnTo>
                <a:lnTo>
                  <a:pt x="4331769" y="227031"/>
                </a:lnTo>
                <a:lnTo>
                  <a:pt x="4289567" y="229709"/>
                </a:lnTo>
                <a:lnTo>
                  <a:pt x="4247735" y="233044"/>
                </a:lnTo>
                <a:lnTo>
                  <a:pt x="4206360" y="237192"/>
                </a:lnTo>
                <a:lnTo>
                  <a:pt x="4198743" y="223641"/>
                </a:lnTo>
                <a:lnTo>
                  <a:pt x="4161327" y="234834"/>
                </a:lnTo>
                <a:lnTo>
                  <a:pt x="4157371" y="227795"/>
                </a:lnTo>
                <a:lnTo>
                  <a:pt x="4120342" y="239676"/>
                </a:lnTo>
                <a:lnTo>
                  <a:pt x="4113560" y="227611"/>
                </a:lnTo>
                <a:lnTo>
                  <a:pt x="4078803" y="243532"/>
                </a:lnTo>
                <a:lnTo>
                  <a:pt x="4074345" y="235602"/>
                </a:lnTo>
                <a:lnTo>
                  <a:pt x="4035262" y="243828"/>
                </a:lnTo>
                <a:lnTo>
                  <a:pt x="3996830" y="253211"/>
                </a:lnTo>
                <a:lnTo>
                  <a:pt x="3959066" y="263784"/>
                </a:lnTo>
                <a:lnTo>
                  <a:pt x="3910917" y="281799"/>
                </a:lnTo>
                <a:lnTo>
                  <a:pt x="3874328" y="294462"/>
                </a:lnTo>
                <a:lnTo>
                  <a:pt x="3873765" y="293461"/>
                </a:lnTo>
                <a:lnTo>
                  <a:pt x="3839990" y="311129"/>
                </a:lnTo>
                <a:lnTo>
                  <a:pt x="3839231" y="309778"/>
                </a:lnTo>
                <a:lnTo>
                  <a:pt x="3805207" y="327004"/>
                </a:lnTo>
                <a:lnTo>
                  <a:pt x="3804430" y="325622"/>
                </a:lnTo>
                <a:lnTo>
                  <a:pt x="3770564" y="343129"/>
                </a:lnTo>
                <a:lnTo>
                  <a:pt x="3769829" y="341820"/>
                </a:lnTo>
                <a:lnTo>
                  <a:pt x="3736390" y="360088"/>
                </a:lnTo>
                <a:lnTo>
                  <a:pt x="3703480" y="379294"/>
                </a:lnTo>
                <a:lnTo>
                  <a:pt x="3671115" y="399471"/>
                </a:lnTo>
                <a:lnTo>
                  <a:pt x="3638673" y="419511"/>
                </a:lnTo>
                <a:lnTo>
                  <a:pt x="3639567" y="421102"/>
                </a:lnTo>
                <a:lnTo>
                  <a:pt x="3607354" y="441549"/>
                </a:lnTo>
                <a:lnTo>
                  <a:pt x="3575229" y="462153"/>
                </a:lnTo>
                <a:lnTo>
                  <a:pt x="3577785" y="466700"/>
                </a:lnTo>
                <a:lnTo>
                  <a:pt x="3545332" y="486719"/>
                </a:lnTo>
                <a:lnTo>
                  <a:pt x="3546144" y="488164"/>
                </a:lnTo>
                <a:lnTo>
                  <a:pt x="3517838" y="515562"/>
                </a:lnTo>
                <a:lnTo>
                  <a:pt x="3457122" y="563057"/>
                </a:lnTo>
                <a:lnTo>
                  <a:pt x="3430411" y="593291"/>
                </a:lnTo>
                <a:lnTo>
                  <a:pt x="3404481" y="624916"/>
                </a:lnTo>
                <a:lnTo>
                  <a:pt x="3379322" y="657913"/>
                </a:lnTo>
                <a:lnTo>
                  <a:pt x="3321712" y="710932"/>
                </a:lnTo>
                <a:lnTo>
                  <a:pt x="3328796" y="723534"/>
                </a:lnTo>
                <a:lnTo>
                  <a:pt x="3297433" y="745494"/>
                </a:lnTo>
                <a:lnTo>
                  <a:pt x="3305091" y="759118"/>
                </a:lnTo>
                <a:lnTo>
                  <a:pt x="3275803" y="784769"/>
                </a:lnTo>
                <a:lnTo>
                  <a:pt x="3279833" y="791938"/>
                </a:lnTo>
                <a:lnTo>
                  <a:pt x="3250774" y="817996"/>
                </a:lnTo>
                <a:lnTo>
                  <a:pt x="3226349" y="852297"/>
                </a:lnTo>
                <a:lnTo>
                  <a:pt x="3235522" y="868617"/>
                </a:lnTo>
                <a:lnTo>
                  <a:pt x="3211836" y="904232"/>
                </a:lnTo>
                <a:lnTo>
                  <a:pt x="3188465" y="940410"/>
                </a:lnTo>
                <a:lnTo>
                  <a:pt x="3160385" y="968209"/>
                </a:lnTo>
                <a:lnTo>
                  <a:pt x="3171001" y="987094"/>
                </a:lnTo>
                <a:lnTo>
                  <a:pt x="3143237" y="1015456"/>
                </a:lnTo>
                <a:lnTo>
                  <a:pt x="3121842" y="1055149"/>
                </a:lnTo>
                <a:lnTo>
                  <a:pt x="3132909" y="1074837"/>
                </a:lnTo>
                <a:lnTo>
                  <a:pt x="3101760" y="1097177"/>
                </a:lnTo>
                <a:lnTo>
                  <a:pt x="3114516" y="1119868"/>
                </a:lnTo>
                <a:lnTo>
                  <a:pt x="3084117" y="1143543"/>
                </a:lnTo>
                <a:lnTo>
                  <a:pt x="3095512" y="1163815"/>
                </a:lnTo>
                <a:lnTo>
                  <a:pt x="3068103" y="1192809"/>
                </a:lnTo>
                <a:lnTo>
                  <a:pt x="3073977" y="1203257"/>
                </a:lnTo>
                <a:lnTo>
                  <a:pt x="3057566" y="1251816"/>
                </a:lnTo>
                <a:lnTo>
                  <a:pt x="3041545" y="1301069"/>
                </a:lnTo>
                <a:lnTo>
                  <a:pt x="3025900" y="1350990"/>
                </a:lnTo>
                <a:lnTo>
                  <a:pt x="3010615" y="1401551"/>
                </a:lnTo>
                <a:lnTo>
                  <a:pt x="2995673" y="1452723"/>
                </a:lnTo>
                <a:lnTo>
                  <a:pt x="2981059" y="1504479"/>
                </a:lnTo>
                <a:lnTo>
                  <a:pt x="2995028" y="1529329"/>
                </a:lnTo>
                <a:lnTo>
                  <a:pt x="2975890" y="1573036"/>
                </a:lnTo>
                <a:lnTo>
                  <a:pt x="2956892" y="1616993"/>
                </a:lnTo>
                <a:lnTo>
                  <a:pt x="2975225" y="1649606"/>
                </a:lnTo>
                <a:lnTo>
                  <a:pt x="2945973" y="1675320"/>
                </a:lnTo>
                <a:lnTo>
                  <a:pt x="2967943" y="1714404"/>
                </a:lnTo>
                <a:lnTo>
                  <a:pt x="2941905" y="1745838"/>
                </a:lnTo>
                <a:lnTo>
                  <a:pt x="2956255" y="1771365"/>
                </a:lnTo>
                <a:lnTo>
                  <a:pt x="2943071" y="1825664"/>
                </a:lnTo>
                <a:lnTo>
                  <a:pt x="2917165" y="1935085"/>
                </a:lnTo>
                <a:lnTo>
                  <a:pt x="2937635" y="1971500"/>
                </a:lnTo>
                <a:lnTo>
                  <a:pt x="2912518" y="2082325"/>
                </a:lnTo>
                <a:lnTo>
                  <a:pt x="2933335" y="2119357"/>
                </a:lnTo>
                <a:lnTo>
                  <a:pt x="2908818" y="2231248"/>
                </a:lnTo>
                <a:lnTo>
                  <a:pt x="2929887" y="2268729"/>
                </a:lnTo>
                <a:lnTo>
                  <a:pt x="2893794" y="2437780"/>
                </a:lnTo>
                <a:lnTo>
                  <a:pt x="2915053" y="2475598"/>
                </a:lnTo>
                <a:lnTo>
                  <a:pt x="2903120" y="2532123"/>
                </a:lnTo>
                <a:lnTo>
                  <a:pt x="2912487" y="2626540"/>
                </a:lnTo>
                <a:lnTo>
                  <a:pt x="2888600" y="2739552"/>
                </a:lnTo>
                <a:lnTo>
                  <a:pt x="2909826" y="2777313"/>
                </a:lnTo>
                <a:lnTo>
                  <a:pt x="2885717" y="2889931"/>
                </a:lnTo>
                <a:lnTo>
                  <a:pt x="2906786" y="2927411"/>
                </a:lnTo>
                <a:lnTo>
                  <a:pt x="2882267" y="3039298"/>
                </a:lnTo>
                <a:lnTo>
                  <a:pt x="2903082" y="3076329"/>
                </a:lnTo>
                <a:lnTo>
                  <a:pt x="2877943" y="3187112"/>
                </a:lnTo>
                <a:lnTo>
                  <a:pt x="2898417" y="3223535"/>
                </a:lnTo>
                <a:lnTo>
                  <a:pt x="2872573" y="3333066"/>
                </a:lnTo>
                <a:lnTo>
                  <a:pt x="2846125" y="3441522"/>
                </a:lnTo>
                <a:lnTo>
                  <a:pt x="2865844" y="3476601"/>
                </a:lnTo>
                <a:lnTo>
                  <a:pt x="2852148" y="3529989"/>
                </a:lnTo>
                <a:lnTo>
                  <a:pt x="2838233" y="3582988"/>
                </a:lnTo>
                <a:lnTo>
                  <a:pt x="2824081" y="3635565"/>
                </a:lnTo>
                <a:lnTo>
                  <a:pt x="2809676" y="3687692"/>
                </a:lnTo>
                <a:lnTo>
                  <a:pt x="2783929" y="3745560"/>
                </a:lnTo>
                <a:lnTo>
                  <a:pt x="2608300" y="3433122"/>
                </a:lnTo>
                <a:lnTo>
                  <a:pt x="2648506" y="3400976"/>
                </a:lnTo>
                <a:lnTo>
                  <a:pt x="2633807" y="3374828"/>
                </a:lnTo>
                <a:lnTo>
                  <a:pt x="2652198" y="3329792"/>
                </a:lnTo>
                <a:lnTo>
                  <a:pt x="2637271" y="3303237"/>
                </a:lnTo>
                <a:lnTo>
                  <a:pt x="2655468" y="3257856"/>
                </a:lnTo>
                <a:lnTo>
                  <a:pt x="2669008" y="3204191"/>
                </a:lnTo>
                <a:lnTo>
                  <a:pt x="2649225" y="3168996"/>
                </a:lnTo>
                <a:lnTo>
                  <a:pt x="2675760" y="3060696"/>
                </a:lnTo>
                <a:lnTo>
                  <a:pt x="2655662" y="3024941"/>
                </a:lnTo>
                <a:lnTo>
                  <a:pt x="2681597" y="2915573"/>
                </a:lnTo>
                <a:lnTo>
                  <a:pt x="2660944" y="2878832"/>
                </a:lnTo>
                <a:lnTo>
                  <a:pt x="2685893" y="2767710"/>
                </a:lnTo>
                <a:lnTo>
                  <a:pt x="2665090" y="2730702"/>
                </a:lnTo>
                <a:lnTo>
                  <a:pt x="2689824" y="2619197"/>
                </a:lnTo>
                <a:lnTo>
                  <a:pt x="2668956" y="2582073"/>
                </a:lnTo>
                <a:lnTo>
                  <a:pt x="2693645" y="2470487"/>
                </a:lnTo>
                <a:lnTo>
                  <a:pt x="2672796" y="2433398"/>
                </a:lnTo>
                <a:lnTo>
                  <a:pt x="2697609" y="2322033"/>
                </a:lnTo>
                <a:lnTo>
                  <a:pt x="2676865" y="2285130"/>
                </a:lnTo>
                <a:lnTo>
                  <a:pt x="2701791" y="2173968"/>
                </a:lnTo>
                <a:lnTo>
                  <a:pt x="2681022" y="2137019"/>
                </a:lnTo>
                <a:lnTo>
                  <a:pt x="2706086" y="2026102"/>
                </a:lnTo>
                <a:lnTo>
                  <a:pt x="2685529" y="1989531"/>
                </a:lnTo>
                <a:lnTo>
                  <a:pt x="2724178" y="1825028"/>
                </a:lnTo>
                <a:lnTo>
                  <a:pt x="2704132" y="1789366"/>
                </a:lnTo>
                <a:lnTo>
                  <a:pt x="2730987" y="1681634"/>
                </a:lnTo>
                <a:lnTo>
                  <a:pt x="2744709" y="1628291"/>
                </a:lnTo>
                <a:lnTo>
                  <a:pt x="2758648" y="1575336"/>
                </a:lnTo>
                <a:lnTo>
                  <a:pt x="2739609" y="1541467"/>
                </a:lnTo>
                <a:lnTo>
                  <a:pt x="2754034" y="1489374"/>
                </a:lnTo>
                <a:lnTo>
                  <a:pt x="2768725" y="1437755"/>
                </a:lnTo>
                <a:lnTo>
                  <a:pt x="2783699" y="1386641"/>
                </a:lnTo>
                <a:lnTo>
                  <a:pt x="2798972" y="1336059"/>
                </a:lnTo>
                <a:lnTo>
                  <a:pt x="2814562" y="1286039"/>
                </a:lnTo>
                <a:lnTo>
                  <a:pt x="2830484" y="1236611"/>
                </a:lnTo>
                <a:lnTo>
                  <a:pt x="2846755" y="1187803"/>
                </a:lnTo>
                <a:lnTo>
                  <a:pt x="2863390" y="1139644"/>
                </a:lnTo>
                <a:lnTo>
                  <a:pt x="2880407" y="1092163"/>
                </a:lnTo>
                <a:lnTo>
                  <a:pt x="2897822" y="1045390"/>
                </a:lnTo>
                <a:lnTo>
                  <a:pt x="2915650" y="999353"/>
                </a:lnTo>
                <a:lnTo>
                  <a:pt x="2934370" y="954902"/>
                </a:lnTo>
                <a:lnTo>
                  <a:pt x="2953510" y="911199"/>
                </a:lnTo>
                <a:lnTo>
                  <a:pt x="2973093" y="868283"/>
                </a:lnTo>
                <a:lnTo>
                  <a:pt x="2993140" y="826193"/>
                </a:lnTo>
                <a:lnTo>
                  <a:pt x="3013672" y="784965"/>
                </a:lnTo>
                <a:lnTo>
                  <a:pt x="3034710" y="744638"/>
                </a:lnTo>
                <a:lnTo>
                  <a:pt x="3056277" y="705251"/>
                </a:lnTo>
                <a:lnTo>
                  <a:pt x="3078392" y="666841"/>
                </a:lnTo>
                <a:lnTo>
                  <a:pt x="3101078" y="629446"/>
                </a:lnTo>
                <a:lnTo>
                  <a:pt x="3157569" y="574434"/>
                </a:lnTo>
                <a:lnTo>
                  <a:pt x="3181461" y="539184"/>
                </a:lnTo>
                <a:lnTo>
                  <a:pt x="3205987" y="505062"/>
                </a:lnTo>
                <a:lnTo>
                  <a:pt x="3231170" y="472109"/>
                </a:lnTo>
                <a:lnTo>
                  <a:pt x="3257030" y="440360"/>
                </a:lnTo>
                <a:lnTo>
                  <a:pt x="3316802" y="391186"/>
                </a:lnTo>
                <a:lnTo>
                  <a:pt x="3344082" y="361963"/>
                </a:lnTo>
                <a:lnTo>
                  <a:pt x="3372104" y="334059"/>
                </a:lnTo>
                <a:lnTo>
                  <a:pt x="3400888" y="307513"/>
                </a:lnTo>
                <a:lnTo>
                  <a:pt x="3463670" y="263693"/>
                </a:lnTo>
                <a:lnTo>
                  <a:pt x="3494045" y="239976"/>
                </a:lnTo>
                <a:lnTo>
                  <a:pt x="3525248" y="217732"/>
                </a:lnTo>
                <a:lnTo>
                  <a:pt x="3557299" y="196997"/>
                </a:lnTo>
                <a:lnTo>
                  <a:pt x="3623433" y="159140"/>
                </a:lnTo>
                <a:lnTo>
                  <a:pt x="3657245" y="141539"/>
                </a:lnTo>
                <a:lnTo>
                  <a:pt x="3691971" y="125561"/>
                </a:lnTo>
                <a:lnTo>
                  <a:pt x="3727631" y="111246"/>
                </a:lnTo>
                <a:lnTo>
                  <a:pt x="3797624" y="80254"/>
                </a:lnTo>
                <a:lnTo>
                  <a:pt x="3846434" y="63416"/>
                </a:lnTo>
                <a:lnTo>
                  <a:pt x="3918369" y="35879"/>
                </a:lnTo>
                <a:lnTo>
                  <a:pt x="3958096" y="28798"/>
                </a:lnTo>
                <a:lnTo>
                  <a:pt x="3998849" y="23543"/>
                </a:lnTo>
                <a:lnTo>
                  <a:pt x="4040650" y="20154"/>
                </a:lnTo>
                <a:lnTo>
                  <a:pt x="4116735" y="0"/>
                </a:lnTo>
                <a:lnTo>
                  <a:pt x="4160700" y="459"/>
                </a:lnTo>
                <a:lnTo>
                  <a:pt x="4205781" y="2902"/>
                </a:lnTo>
                <a:lnTo>
                  <a:pt x="4251998" y="7369"/>
                </a:lnTo>
                <a:lnTo>
                  <a:pt x="4299375" y="13897"/>
                </a:lnTo>
                <a:lnTo>
                  <a:pt x="4381146" y="3858"/>
                </a:lnTo>
                <a:lnTo>
                  <a:pt x="4430172" y="13321"/>
                </a:lnTo>
                <a:lnTo>
                  <a:pt x="4480101" y="24389"/>
                </a:lnTo>
                <a:close/>
              </a:path>
              <a:path w="5220334" h="4313555">
                <a:moveTo>
                  <a:pt x="4187972" y="3496027"/>
                </a:moveTo>
                <a:lnTo>
                  <a:pt x="4646387" y="4311532"/>
                </a:lnTo>
                <a:lnTo>
                  <a:pt x="4383848" y="4311002"/>
                </a:lnTo>
                <a:lnTo>
                  <a:pt x="4308570" y="4177086"/>
                </a:lnTo>
                <a:lnTo>
                  <a:pt x="4317829" y="4115805"/>
                </a:lnTo>
                <a:lnTo>
                  <a:pt x="4246884" y="3989595"/>
                </a:lnTo>
                <a:lnTo>
                  <a:pt x="4256770" y="3929429"/>
                </a:lnTo>
                <a:lnTo>
                  <a:pt x="4210633" y="3847353"/>
                </a:lnTo>
                <a:lnTo>
                  <a:pt x="4221045" y="3788123"/>
                </a:lnTo>
                <a:lnTo>
                  <a:pt x="4198431" y="3747892"/>
                </a:lnTo>
                <a:lnTo>
                  <a:pt x="4209220" y="3689333"/>
                </a:lnTo>
                <a:lnTo>
                  <a:pt x="4186994" y="3649793"/>
                </a:lnTo>
                <a:lnTo>
                  <a:pt x="4198181" y="3591943"/>
                </a:lnTo>
                <a:lnTo>
                  <a:pt x="4176364" y="3553130"/>
                </a:lnTo>
                <a:lnTo>
                  <a:pt x="4187972" y="3496027"/>
                </a:lnTo>
                <a:close/>
              </a:path>
              <a:path w="5220334" h="4313555">
                <a:moveTo>
                  <a:pt x="4190910" y="3345748"/>
                </a:moveTo>
                <a:lnTo>
                  <a:pt x="4460719" y="3825728"/>
                </a:lnTo>
                <a:lnTo>
                  <a:pt x="4452073" y="3888101"/>
                </a:lnTo>
                <a:lnTo>
                  <a:pt x="4526815" y="4021065"/>
                </a:lnTo>
                <a:lnTo>
                  <a:pt x="4518847" y="4084642"/>
                </a:lnTo>
                <a:lnTo>
                  <a:pt x="4166585" y="3457980"/>
                </a:lnTo>
                <a:lnTo>
                  <a:pt x="4190910" y="3345748"/>
                </a:lnTo>
                <a:close/>
              </a:path>
              <a:path w="5220334" h="4313555">
                <a:moveTo>
                  <a:pt x="4195953" y="3199213"/>
                </a:moveTo>
                <a:lnTo>
                  <a:pt x="4430542" y="3616538"/>
                </a:lnTo>
                <a:lnTo>
                  <a:pt x="4415313" y="3667201"/>
                </a:lnTo>
                <a:lnTo>
                  <a:pt x="4451352" y="3731312"/>
                </a:lnTo>
                <a:lnTo>
                  <a:pt x="4436335" y="3782350"/>
                </a:lnTo>
                <a:lnTo>
                  <a:pt x="4170209" y="3308921"/>
                </a:lnTo>
                <a:lnTo>
                  <a:pt x="4182959" y="3253850"/>
                </a:lnTo>
                <a:lnTo>
                  <a:pt x="4195953" y="3199213"/>
                </a:lnTo>
                <a:close/>
              </a:path>
              <a:path w="5220334" h="4313555">
                <a:moveTo>
                  <a:pt x="4708436" y="119578"/>
                </a:moveTo>
                <a:lnTo>
                  <a:pt x="5219134" y="1028092"/>
                </a:lnTo>
                <a:lnTo>
                  <a:pt x="5206317" y="1083043"/>
                </a:lnTo>
                <a:lnTo>
                  <a:pt x="5192741" y="1136644"/>
                </a:lnTo>
                <a:lnTo>
                  <a:pt x="5178373" y="1188837"/>
                </a:lnTo>
                <a:lnTo>
                  <a:pt x="5163181" y="1239565"/>
                </a:lnTo>
                <a:lnTo>
                  <a:pt x="5147334" y="1289127"/>
                </a:lnTo>
                <a:lnTo>
                  <a:pt x="5130853" y="1337561"/>
                </a:lnTo>
                <a:lnTo>
                  <a:pt x="5113792" y="1384963"/>
                </a:lnTo>
                <a:lnTo>
                  <a:pt x="5096205" y="1431429"/>
                </a:lnTo>
                <a:lnTo>
                  <a:pt x="5078146" y="1477056"/>
                </a:lnTo>
                <a:lnTo>
                  <a:pt x="5059669" y="1521939"/>
                </a:lnTo>
                <a:lnTo>
                  <a:pt x="5040829" y="1566176"/>
                </a:lnTo>
                <a:lnTo>
                  <a:pt x="4988467" y="1628532"/>
                </a:lnTo>
                <a:lnTo>
                  <a:pt x="4969061" y="1671764"/>
                </a:lnTo>
                <a:lnTo>
                  <a:pt x="4949455" y="1714638"/>
                </a:lnTo>
                <a:lnTo>
                  <a:pt x="4929701" y="1757250"/>
                </a:lnTo>
                <a:lnTo>
                  <a:pt x="4909690" y="1799403"/>
                </a:lnTo>
                <a:lnTo>
                  <a:pt x="4869866" y="1884065"/>
                </a:lnTo>
                <a:lnTo>
                  <a:pt x="4839026" y="1932871"/>
                </a:lnTo>
                <a:lnTo>
                  <a:pt x="4786166" y="1994342"/>
                </a:lnTo>
                <a:lnTo>
                  <a:pt x="4766662" y="2037398"/>
                </a:lnTo>
                <a:lnTo>
                  <a:pt x="4747322" y="2080746"/>
                </a:lnTo>
                <a:lnTo>
                  <a:pt x="4728167" y="2124424"/>
                </a:lnTo>
                <a:lnTo>
                  <a:pt x="4709218" y="2168467"/>
                </a:lnTo>
                <a:lnTo>
                  <a:pt x="4690496" y="2212914"/>
                </a:lnTo>
                <a:lnTo>
                  <a:pt x="4672021" y="2257801"/>
                </a:lnTo>
                <a:lnTo>
                  <a:pt x="4657004" y="2308838"/>
                </a:lnTo>
                <a:lnTo>
                  <a:pt x="4625034" y="2329718"/>
                </a:lnTo>
                <a:lnTo>
                  <a:pt x="4639360" y="2355204"/>
                </a:lnTo>
                <a:lnTo>
                  <a:pt x="4611919" y="2384140"/>
                </a:lnTo>
                <a:lnTo>
                  <a:pt x="4617707" y="2394438"/>
                </a:lnTo>
                <a:lnTo>
                  <a:pt x="4590319" y="2423467"/>
                </a:lnTo>
                <a:lnTo>
                  <a:pt x="4596195" y="2433921"/>
                </a:lnTo>
                <a:lnTo>
                  <a:pt x="4575184" y="2474297"/>
                </a:lnTo>
                <a:lnTo>
                  <a:pt x="4554367" y="2515016"/>
                </a:lnTo>
                <a:lnTo>
                  <a:pt x="4566937" y="2537379"/>
                </a:lnTo>
                <a:lnTo>
                  <a:pt x="4546454" y="2578692"/>
                </a:lnTo>
                <a:lnTo>
                  <a:pt x="4530439" y="2627955"/>
                </a:lnTo>
                <a:lnTo>
                  <a:pt x="4514689" y="2677691"/>
                </a:lnTo>
                <a:lnTo>
                  <a:pt x="4499222" y="2727927"/>
                </a:lnTo>
                <a:lnTo>
                  <a:pt x="4484051" y="2778692"/>
                </a:lnTo>
                <a:lnTo>
                  <a:pt x="4469192" y="2830012"/>
                </a:lnTo>
                <a:lnTo>
                  <a:pt x="4454662" y="2881917"/>
                </a:lnTo>
                <a:lnTo>
                  <a:pt x="4468833" y="2907126"/>
                </a:lnTo>
                <a:lnTo>
                  <a:pt x="4449985" y="2951350"/>
                </a:lnTo>
                <a:lnTo>
                  <a:pt x="4431313" y="2995886"/>
                </a:lnTo>
                <a:lnTo>
                  <a:pt x="4446012" y="3022034"/>
                </a:lnTo>
                <a:lnTo>
                  <a:pt x="4416908" y="3048013"/>
                </a:lnTo>
                <a:lnTo>
                  <a:pt x="4438873" y="3087087"/>
                </a:lnTo>
                <a:lnTo>
                  <a:pt x="4413040" y="3118885"/>
                </a:lnTo>
                <a:lnTo>
                  <a:pt x="4428082" y="3145643"/>
                </a:lnTo>
                <a:lnTo>
                  <a:pt x="4402460" y="3177817"/>
                </a:lnTo>
                <a:lnTo>
                  <a:pt x="4423798" y="3215776"/>
                </a:lnTo>
                <a:lnTo>
                  <a:pt x="4412210" y="3272915"/>
                </a:lnTo>
                <a:lnTo>
                  <a:pt x="4400914" y="3330573"/>
                </a:lnTo>
                <a:lnTo>
                  <a:pt x="4389915" y="3388759"/>
                </a:lnTo>
                <a:lnTo>
                  <a:pt x="4412431" y="3428813"/>
                </a:lnTo>
                <a:lnTo>
                  <a:pt x="4402041" y="3488083"/>
                </a:lnTo>
                <a:lnTo>
                  <a:pt x="4420048" y="3520118"/>
                </a:lnTo>
                <a:lnTo>
                  <a:pt x="4395840" y="3554805"/>
                </a:lnTo>
                <a:lnTo>
                  <a:pt x="4175985" y="3163691"/>
                </a:lnTo>
                <a:lnTo>
                  <a:pt x="4189484" y="3109952"/>
                </a:lnTo>
                <a:lnTo>
                  <a:pt x="4203244" y="3056677"/>
                </a:lnTo>
                <a:lnTo>
                  <a:pt x="4217269" y="3003875"/>
                </a:lnTo>
                <a:lnTo>
                  <a:pt x="4198353" y="2970224"/>
                </a:lnTo>
                <a:lnTo>
                  <a:pt x="4212188" y="2917082"/>
                </a:lnTo>
                <a:lnTo>
                  <a:pt x="4226339" y="2864503"/>
                </a:lnTo>
                <a:lnTo>
                  <a:pt x="4240801" y="2812477"/>
                </a:lnTo>
                <a:lnTo>
                  <a:pt x="4255567" y="2760994"/>
                </a:lnTo>
                <a:lnTo>
                  <a:pt x="4270634" y="2710043"/>
                </a:lnTo>
                <a:lnTo>
                  <a:pt x="4285993" y="2659614"/>
                </a:lnTo>
                <a:lnTo>
                  <a:pt x="4301641" y="2609697"/>
                </a:lnTo>
                <a:lnTo>
                  <a:pt x="4317570" y="2560282"/>
                </a:lnTo>
                <a:lnTo>
                  <a:pt x="4333776" y="2511358"/>
                </a:lnTo>
                <a:lnTo>
                  <a:pt x="4350252" y="2462915"/>
                </a:lnTo>
                <a:lnTo>
                  <a:pt x="4366993" y="2414944"/>
                </a:lnTo>
                <a:lnTo>
                  <a:pt x="4383992" y="2367433"/>
                </a:lnTo>
                <a:lnTo>
                  <a:pt x="4401245" y="2320372"/>
                </a:lnTo>
                <a:lnTo>
                  <a:pt x="4418746" y="2273751"/>
                </a:lnTo>
                <a:lnTo>
                  <a:pt x="4436488" y="2227561"/>
                </a:lnTo>
                <a:lnTo>
                  <a:pt x="4454466" y="2181790"/>
                </a:lnTo>
                <a:lnTo>
                  <a:pt x="4472674" y="2136428"/>
                </a:lnTo>
                <a:lnTo>
                  <a:pt x="4491106" y="2091466"/>
                </a:lnTo>
                <a:lnTo>
                  <a:pt x="4509757" y="2046892"/>
                </a:lnTo>
                <a:lnTo>
                  <a:pt x="4528621" y="2002698"/>
                </a:lnTo>
                <a:lnTo>
                  <a:pt x="4547692" y="1958871"/>
                </a:lnTo>
                <a:lnTo>
                  <a:pt x="4566965" y="1915403"/>
                </a:lnTo>
                <a:lnTo>
                  <a:pt x="4619645" y="1853613"/>
                </a:lnTo>
                <a:lnTo>
                  <a:pt x="4639303" y="1810830"/>
                </a:lnTo>
                <a:lnTo>
                  <a:pt x="4659144" y="1768375"/>
                </a:lnTo>
                <a:lnTo>
                  <a:pt x="4754308" y="1600738"/>
                </a:lnTo>
                <a:lnTo>
                  <a:pt x="4775214" y="1560176"/>
                </a:lnTo>
                <a:lnTo>
                  <a:pt x="4795959" y="1519327"/>
                </a:lnTo>
                <a:lnTo>
                  <a:pt x="4819924" y="1484207"/>
                </a:lnTo>
                <a:lnTo>
                  <a:pt x="4843696" y="1448743"/>
                </a:lnTo>
                <a:lnTo>
                  <a:pt x="4834080" y="1431636"/>
                </a:lnTo>
                <a:lnTo>
                  <a:pt x="4857517" y="1395578"/>
                </a:lnTo>
                <a:lnTo>
                  <a:pt x="4852028" y="1385812"/>
                </a:lnTo>
                <a:lnTo>
                  <a:pt x="4879733" y="1357345"/>
                </a:lnTo>
                <a:lnTo>
                  <a:pt x="4874190" y="1347486"/>
                </a:lnTo>
                <a:lnTo>
                  <a:pt x="4901808" y="1318863"/>
                </a:lnTo>
                <a:lnTo>
                  <a:pt x="4890503" y="1298752"/>
                </a:lnTo>
                <a:lnTo>
                  <a:pt x="4920764" y="1274833"/>
                </a:lnTo>
                <a:lnTo>
                  <a:pt x="4909964" y="1255619"/>
                </a:lnTo>
                <a:lnTo>
                  <a:pt x="4932147" y="1217329"/>
                </a:lnTo>
                <a:lnTo>
                  <a:pt x="4954084" y="1178602"/>
                </a:lnTo>
                <a:lnTo>
                  <a:pt x="4942545" y="1158074"/>
                </a:lnTo>
                <a:lnTo>
                  <a:pt x="4969673" y="1128580"/>
                </a:lnTo>
                <a:lnTo>
                  <a:pt x="4950997" y="1095357"/>
                </a:lnTo>
                <a:lnTo>
                  <a:pt x="4981252" y="1071427"/>
                </a:lnTo>
                <a:lnTo>
                  <a:pt x="4967890" y="1047656"/>
                </a:lnTo>
                <a:lnTo>
                  <a:pt x="4987480" y="1004752"/>
                </a:lnTo>
                <a:lnTo>
                  <a:pt x="4973575" y="980017"/>
                </a:lnTo>
                <a:lnTo>
                  <a:pt x="4992532" y="935986"/>
                </a:lnTo>
                <a:lnTo>
                  <a:pt x="4969858" y="895651"/>
                </a:lnTo>
                <a:lnTo>
                  <a:pt x="4999012" y="869760"/>
                </a:lnTo>
                <a:lnTo>
                  <a:pt x="4953166" y="788203"/>
                </a:lnTo>
                <a:lnTo>
                  <a:pt x="4978697" y="755868"/>
                </a:lnTo>
                <a:lnTo>
                  <a:pt x="4601622" y="85066"/>
                </a:lnTo>
                <a:lnTo>
                  <a:pt x="4654694" y="101726"/>
                </a:lnTo>
                <a:lnTo>
                  <a:pt x="4708436" y="119578"/>
                </a:lnTo>
                <a:close/>
              </a:path>
              <a:path w="5220334" h="4313555">
                <a:moveTo>
                  <a:pt x="4657379" y="2309505"/>
                </a:moveTo>
                <a:lnTo>
                  <a:pt x="4657566" y="2309839"/>
                </a:lnTo>
                <a:lnTo>
                  <a:pt x="4626488" y="2332304"/>
                </a:lnTo>
                <a:lnTo>
                  <a:pt x="4625034" y="2329718"/>
                </a:lnTo>
                <a:lnTo>
                  <a:pt x="4657379" y="2309505"/>
                </a:lnTo>
                <a:close/>
              </a:path>
              <a:path w="5220334" h="4313555">
                <a:moveTo>
                  <a:pt x="4333973" y="230951"/>
                </a:moveTo>
                <a:lnTo>
                  <a:pt x="4334770" y="232370"/>
                </a:lnTo>
                <a:lnTo>
                  <a:pt x="4297618" y="244032"/>
                </a:lnTo>
                <a:lnTo>
                  <a:pt x="4333973" y="230951"/>
                </a:lnTo>
                <a:close/>
              </a:path>
              <a:path w="5220334" h="4313555">
                <a:moveTo>
                  <a:pt x="4734201" y="398672"/>
                </a:moveTo>
                <a:lnTo>
                  <a:pt x="4736258" y="402332"/>
                </a:lnTo>
                <a:lnTo>
                  <a:pt x="4698409" y="412753"/>
                </a:lnTo>
                <a:lnTo>
                  <a:pt x="4697131" y="410479"/>
                </a:lnTo>
                <a:lnTo>
                  <a:pt x="4734201" y="398672"/>
                </a:lnTo>
                <a:close/>
              </a:path>
              <a:path w="5220334" h="4313555">
                <a:moveTo>
                  <a:pt x="4734201" y="398672"/>
                </a:moveTo>
                <a:lnTo>
                  <a:pt x="4697131" y="410479"/>
                </a:lnTo>
                <a:lnTo>
                  <a:pt x="4696657" y="409635"/>
                </a:lnTo>
                <a:lnTo>
                  <a:pt x="4734201" y="398672"/>
                </a:lnTo>
                <a:close/>
              </a:path>
              <a:path w="5220334" h="4313555">
                <a:moveTo>
                  <a:pt x="4601622" y="85066"/>
                </a:moveTo>
                <a:lnTo>
                  <a:pt x="4832690" y="496128"/>
                </a:lnTo>
                <a:lnTo>
                  <a:pt x="4784577" y="488290"/>
                </a:lnTo>
                <a:lnTo>
                  <a:pt x="4734201" y="398672"/>
                </a:lnTo>
                <a:lnTo>
                  <a:pt x="4696657" y="409635"/>
                </a:lnTo>
                <a:lnTo>
                  <a:pt x="4497672" y="55649"/>
                </a:lnTo>
                <a:lnTo>
                  <a:pt x="4549266" y="69679"/>
                </a:lnTo>
                <a:lnTo>
                  <a:pt x="4601622" y="85066"/>
                </a:lnTo>
                <a:close/>
              </a:path>
              <a:path w="5220334" h="4313555">
                <a:moveTo>
                  <a:pt x="4840003" y="198125"/>
                </a:moveTo>
                <a:lnTo>
                  <a:pt x="5220139" y="874373"/>
                </a:lnTo>
                <a:lnTo>
                  <a:pt x="5209407" y="933034"/>
                </a:lnTo>
                <a:lnTo>
                  <a:pt x="5198012" y="990516"/>
                </a:lnTo>
                <a:lnTo>
                  <a:pt x="4729589" y="157209"/>
                </a:lnTo>
                <a:lnTo>
                  <a:pt x="4784531" y="177195"/>
                </a:lnTo>
                <a:lnTo>
                  <a:pt x="4840003" y="198125"/>
                </a:lnTo>
                <a:close/>
              </a:path>
              <a:path w="5220334" h="4313555">
                <a:moveTo>
                  <a:pt x="4918636" y="260256"/>
                </a:moveTo>
                <a:lnTo>
                  <a:pt x="5206530" y="772411"/>
                </a:lnTo>
                <a:lnTo>
                  <a:pt x="5197028" y="833259"/>
                </a:lnTo>
                <a:lnTo>
                  <a:pt x="4862747" y="238585"/>
                </a:lnTo>
                <a:lnTo>
                  <a:pt x="4918636" y="260256"/>
                </a:lnTo>
                <a:close/>
              </a:path>
              <a:path w="5220334" h="4313555">
                <a:moveTo>
                  <a:pt x="5022019" y="366419"/>
                </a:moveTo>
                <a:lnTo>
                  <a:pt x="5190656" y="666417"/>
                </a:lnTo>
                <a:lnTo>
                  <a:pt x="5182254" y="729224"/>
                </a:lnTo>
                <a:lnTo>
                  <a:pt x="4965119" y="342948"/>
                </a:lnTo>
                <a:lnTo>
                  <a:pt x="5022019" y="366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70" y="7801180"/>
            <a:ext cx="6543040" cy="2486025"/>
          </a:xfrm>
          <a:custGeom>
            <a:avLst/>
            <a:gdLst/>
            <a:ahLst/>
            <a:cxnLst/>
            <a:rect l="l" t="t" r="r" b="b"/>
            <a:pathLst>
              <a:path w="6543040" h="2486025">
                <a:moveTo>
                  <a:pt x="5854952" y="1295416"/>
                </a:moveTo>
                <a:lnTo>
                  <a:pt x="6411252" y="2045812"/>
                </a:lnTo>
                <a:lnTo>
                  <a:pt x="6413194" y="1984455"/>
                </a:lnTo>
                <a:lnTo>
                  <a:pt x="5914231" y="1311402"/>
                </a:lnTo>
                <a:lnTo>
                  <a:pt x="5854952" y="1295416"/>
                </a:lnTo>
                <a:close/>
              </a:path>
              <a:path w="6543040" h="2486025">
                <a:moveTo>
                  <a:pt x="5700726" y="1172681"/>
                </a:moveTo>
                <a:lnTo>
                  <a:pt x="6454976" y="2190091"/>
                </a:lnTo>
                <a:lnTo>
                  <a:pt x="6467875" y="2122190"/>
                </a:lnTo>
                <a:lnTo>
                  <a:pt x="5769744" y="1180479"/>
                </a:lnTo>
                <a:lnTo>
                  <a:pt x="5700726" y="1172681"/>
                </a:lnTo>
                <a:close/>
              </a:path>
              <a:path w="6543040" h="2486025">
                <a:moveTo>
                  <a:pt x="5604609" y="1128329"/>
                </a:moveTo>
                <a:lnTo>
                  <a:pt x="6499433" y="2335361"/>
                </a:lnTo>
                <a:lnTo>
                  <a:pt x="6511650" y="2266539"/>
                </a:lnTo>
                <a:lnTo>
                  <a:pt x="5672884" y="1135125"/>
                </a:lnTo>
                <a:lnTo>
                  <a:pt x="5604609" y="1128329"/>
                </a:lnTo>
                <a:close/>
              </a:path>
              <a:path w="6543040" h="2486025">
                <a:moveTo>
                  <a:pt x="5483737" y="1050584"/>
                </a:moveTo>
                <a:lnTo>
                  <a:pt x="6514441" y="2440906"/>
                </a:lnTo>
                <a:lnTo>
                  <a:pt x="6527565" y="2373308"/>
                </a:lnTo>
                <a:lnTo>
                  <a:pt x="5550836" y="1055795"/>
                </a:lnTo>
                <a:lnTo>
                  <a:pt x="5483737" y="1050584"/>
                </a:lnTo>
                <a:close/>
              </a:path>
              <a:path w="6543040" h="2486025">
                <a:moveTo>
                  <a:pt x="6216087" y="2464958"/>
                </a:moveTo>
                <a:lnTo>
                  <a:pt x="6228793" y="2482098"/>
                </a:lnTo>
                <a:lnTo>
                  <a:pt x="6480475" y="2480390"/>
                </a:lnTo>
                <a:lnTo>
                  <a:pt x="6542625" y="2478924"/>
                </a:lnTo>
                <a:lnTo>
                  <a:pt x="5457854" y="1015672"/>
                </a:lnTo>
                <a:lnTo>
                  <a:pt x="5391579" y="1011574"/>
                </a:lnTo>
                <a:lnTo>
                  <a:pt x="5366537" y="977795"/>
                </a:lnTo>
                <a:lnTo>
                  <a:pt x="5301119" y="974853"/>
                </a:lnTo>
                <a:lnTo>
                  <a:pt x="6142742" y="2110121"/>
                </a:lnTo>
                <a:lnTo>
                  <a:pt x="6130799" y="2179312"/>
                </a:lnTo>
                <a:lnTo>
                  <a:pt x="6187759" y="2256145"/>
                </a:lnTo>
                <a:lnTo>
                  <a:pt x="6174980" y="2324209"/>
                </a:lnTo>
                <a:lnTo>
                  <a:pt x="6229984" y="2398404"/>
                </a:lnTo>
                <a:lnTo>
                  <a:pt x="6216087" y="2464958"/>
                </a:lnTo>
                <a:close/>
              </a:path>
              <a:path w="6543040" h="2486025">
                <a:moveTo>
                  <a:pt x="5148352" y="939386"/>
                </a:moveTo>
                <a:lnTo>
                  <a:pt x="5506977" y="1423136"/>
                </a:lnTo>
                <a:lnTo>
                  <a:pt x="5575523" y="1430297"/>
                </a:lnTo>
                <a:lnTo>
                  <a:pt x="5631911" y="1506360"/>
                </a:lnTo>
                <a:lnTo>
                  <a:pt x="5701321" y="1514686"/>
                </a:lnTo>
                <a:lnTo>
                  <a:pt x="5276951" y="942253"/>
                </a:lnTo>
                <a:lnTo>
                  <a:pt x="5212423" y="940511"/>
                </a:lnTo>
                <a:lnTo>
                  <a:pt x="5148352" y="939386"/>
                </a:lnTo>
                <a:close/>
              </a:path>
              <a:path w="6543040" h="2486025">
                <a:moveTo>
                  <a:pt x="4999772" y="909567"/>
                </a:moveTo>
                <a:lnTo>
                  <a:pt x="5292265" y="1304113"/>
                </a:lnTo>
                <a:lnTo>
                  <a:pt x="5358863" y="1308646"/>
                </a:lnTo>
                <a:lnTo>
                  <a:pt x="5385092" y="1344026"/>
                </a:lnTo>
                <a:lnTo>
                  <a:pt x="5452545" y="1349713"/>
                </a:lnTo>
                <a:lnTo>
                  <a:pt x="5125555" y="908635"/>
                </a:lnTo>
                <a:lnTo>
                  <a:pt x="5062423" y="908776"/>
                </a:lnTo>
                <a:lnTo>
                  <a:pt x="4999772" y="909567"/>
                </a:lnTo>
                <a:close/>
              </a:path>
              <a:path w="6543040" h="2486025">
                <a:moveTo>
                  <a:pt x="4794956" y="889193"/>
                </a:moveTo>
                <a:lnTo>
                  <a:pt x="5048387" y="1231047"/>
                </a:lnTo>
                <a:lnTo>
                  <a:pt x="5112403" y="1232097"/>
                </a:lnTo>
                <a:lnTo>
                  <a:pt x="5176985" y="1233912"/>
                </a:lnTo>
                <a:lnTo>
                  <a:pt x="5201301" y="1266711"/>
                </a:lnTo>
                <a:lnTo>
                  <a:pt x="5266942" y="1269954"/>
                </a:lnTo>
                <a:lnTo>
                  <a:pt x="4978420" y="880765"/>
                </a:lnTo>
                <a:lnTo>
                  <a:pt x="4916756" y="882888"/>
                </a:lnTo>
                <a:lnTo>
                  <a:pt x="4855599" y="885694"/>
                </a:lnTo>
                <a:lnTo>
                  <a:pt x="4794956" y="889193"/>
                </a:lnTo>
                <a:close/>
              </a:path>
              <a:path w="6543040" h="2486025">
                <a:moveTo>
                  <a:pt x="442746" y="1735916"/>
                </a:moveTo>
                <a:lnTo>
                  <a:pt x="994473" y="2480143"/>
                </a:lnTo>
                <a:lnTo>
                  <a:pt x="1183235" y="2478862"/>
                </a:lnTo>
                <a:lnTo>
                  <a:pt x="1298874" y="2485572"/>
                </a:lnTo>
                <a:lnTo>
                  <a:pt x="2448427" y="2479469"/>
                </a:lnTo>
                <a:lnTo>
                  <a:pt x="2515027" y="2441354"/>
                </a:lnTo>
                <a:lnTo>
                  <a:pt x="2558094" y="2414147"/>
                </a:lnTo>
                <a:lnTo>
                  <a:pt x="2600559" y="2386127"/>
                </a:lnTo>
                <a:lnTo>
                  <a:pt x="2642462" y="2357350"/>
                </a:lnTo>
                <a:lnTo>
                  <a:pt x="2683844" y="2327870"/>
                </a:lnTo>
                <a:lnTo>
                  <a:pt x="2724746" y="2297742"/>
                </a:lnTo>
                <a:lnTo>
                  <a:pt x="2765209" y="2267021"/>
                </a:lnTo>
                <a:lnTo>
                  <a:pt x="2805272" y="2235761"/>
                </a:lnTo>
                <a:lnTo>
                  <a:pt x="2844976" y="2204018"/>
                </a:lnTo>
                <a:lnTo>
                  <a:pt x="2884362" y="2171846"/>
                </a:lnTo>
                <a:lnTo>
                  <a:pt x="2923471" y="2139299"/>
                </a:lnTo>
                <a:lnTo>
                  <a:pt x="2962344" y="2106433"/>
                </a:lnTo>
                <a:lnTo>
                  <a:pt x="3001020" y="2073303"/>
                </a:lnTo>
                <a:lnTo>
                  <a:pt x="3039529" y="2039947"/>
                </a:lnTo>
                <a:lnTo>
                  <a:pt x="3077933" y="2006450"/>
                </a:lnTo>
                <a:lnTo>
                  <a:pt x="3106063" y="1980419"/>
                </a:lnTo>
                <a:lnTo>
                  <a:pt x="3182637" y="1913109"/>
                </a:lnTo>
                <a:lnTo>
                  <a:pt x="3220944" y="1879481"/>
                </a:lnTo>
                <a:lnTo>
                  <a:pt x="3259307" y="1845928"/>
                </a:lnTo>
                <a:lnTo>
                  <a:pt x="3297758" y="1812494"/>
                </a:lnTo>
                <a:lnTo>
                  <a:pt x="3336329" y="1779221"/>
                </a:lnTo>
                <a:lnTo>
                  <a:pt x="3375053" y="1746155"/>
                </a:lnTo>
                <a:lnTo>
                  <a:pt x="3413960" y="1713337"/>
                </a:lnTo>
                <a:lnTo>
                  <a:pt x="3453084" y="1680811"/>
                </a:lnTo>
                <a:lnTo>
                  <a:pt x="3492532" y="1648721"/>
                </a:lnTo>
                <a:lnTo>
                  <a:pt x="3532261" y="1617011"/>
                </a:lnTo>
                <a:lnTo>
                  <a:pt x="3572305" y="1585725"/>
                </a:lnTo>
                <a:lnTo>
                  <a:pt x="3612697" y="1554909"/>
                </a:lnTo>
                <a:lnTo>
                  <a:pt x="3653470" y="1524608"/>
                </a:lnTo>
                <a:lnTo>
                  <a:pt x="3694657" y="1494865"/>
                </a:lnTo>
                <a:lnTo>
                  <a:pt x="3736082" y="1465441"/>
                </a:lnTo>
                <a:lnTo>
                  <a:pt x="3737032" y="1466724"/>
                </a:lnTo>
                <a:lnTo>
                  <a:pt x="3779127" y="1438205"/>
                </a:lnTo>
                <a:lnTo>
                  <a:pt x="3811356" y="1417703"/>
                </a:lnTo>
                <a:lnTo>
                  <a:pt x="3812302" y="1418979"/>
                </a:lnTo>
                <a:lnTo>
                  <a:pt x="3854141" y="1390115"/>
                </a:lnTo>
                <a:lnTo>
                  <a:pt x="3856341" y="1393082"/>
                </a:lnTo>
                <a:lnTo>
                  <a:pt x="3897774" y="1363671"/>
                </a:lnTo>
                <a:lnTo>
                  <a:pt x="3900431" y="1367254"/>
                </a:lnTo>
                <a:lnTo>
                  <a:pt x="3946457" y="1344038"/>
                </a:lnTo>
                <a:lnTo>
                  <a:pt x="3993171" y="1321751"/>
                </a:lnTo>
                <a:lnTo>
                  <a:pt x="4040597" y="1300423"/>
                </a:lnTo>
                <a:lnTo>
                  <a:pt x="4088757" y="1280086"/>
                </a:lnTo>
                <a:lnTo>
                  <a:pt x="4137674" y="1260769"/>
                </a:lnTo>
                <a:lnTo>
                  <a:pt x="4187371" y="1242505"/>
                </a:lnTo>
                <a:lnTo>
                  <a:pt x="4237871" y="1225323"/>
                </a:lnTo>
                <a:lnTo>
                  <a:pt x="4289196" y="1209255"/>
                </a:lnTo>
                <a:lnTo>
                  <a:pt x="4341369" y="1194331"/>
                </a:lnTo>
                <a:lnTo>
                  <a:pt x="4394414" y="1180583"/>
                </a:lnTo>
                <a:lnTo>
                  <a:pt x="4407544" y="1198294"/>
                </a:lnTo>
                <a:lnTo>
                  <a:pt x="4463440" y="1188391"/>
                </a:lnTo>
                <a:lnTo>
                  <a:pt x="4519638" y="1178897"/>
                </a:lnTo>
                <a:lnTo>
                  <a:pt x="4576235" y="1169939"/>
                </a:lnTo>
                <a:lnTo>
                  <a:pt x="4633325" y="1161647"/>
                </a:lnTo>
                <a:lnTo>
                  <a:pt x="4691003" y="1154149"/>
                </a:lnTo>
                <a:lnTo>
                  <a:pt x="4708557" y="1177828"/>
                </a:lnTo>
                <a:lnTo>
                  <a:pt x="4757498" y="1179869"/>
                </a:lnTo>
                <a:lnTo>
                  <a:pt x="4817516" y="1175527"/>
                </a:lnTo>
                <a:lnTo>
                  <a:pt x="4878505" y="1172494"/>
                </a:lnTo>
                <a:lnTo>
                  <a:pt x="4899752" y="1201154"/>
                </a:lnTo>
                <a:lnTo>
                  <a:pt x="4962969" y="1201126"/>
                </a:lnTo>
                <a:lnTo>
                  <a:pt x="5025773" y="1200543"/>
                </a:lnTo>
                <a:lnTo>
                  <a:pt x="4775645" y="863143"/>
                </a:lnTo>
                <a:lnTo>
                  <a:pt x="4716054" y="868063"/>
                </a:lnTo>
                <a:lnTo>
                  <a:pt x="4598019" y="879446"/>
                </a:lnTo>
                <a:lnTo>
                  <a:pt x="4539873" y="886313"/>
                </a:lnTo>
                <a:lnTo>
                  <a:pt x="4523363" y="864043"/>
                </a:lnTo>
                <a:lnTo>
                  <a:pt x="4477067" y="865570"/>
                </a:lnTo>
                <a:lnTo>
                  <a:pt x="4421380" y="875753"/>
                </a:lnTo>
                <a:lnTo>
                  <a:pt x="4366494" y="887019"/>
                </a:lnTo>
                <a:lnTo>
                  <a:pt x="4312403" y="899356"/>
                </a:lnTo>
                <a:lnTo>
                  <a:pt x="4259096" y="912751"/>
                </a:lnTo>
                <a:lnTo>
                  <a:pt x="4206566" y="927194"/>
                </a:lnTo>
                <a:lnTo>
                  <a:pt x="4154804" y="942672"/>
                </a:lnTo>
                <a:lnTo>
                  <a:pt x="4103800" y="959174"/>
                </a:lnTo>
                <a:lnTo>
                  <a:pt x="4053547" y="976688"/>
                </a:lnTo>
                <a:lnTo>
                  <a:pt x="4004035" y="995202"/>
                </a:lnTo>
                <a:lnTo>
                  <a:pt x="3955256" y="1014705"/>
                </a:lnTo>
                <a:lnTo>
                  <a:pt x="3907202" y="1035185"/>
                </a:lnTo>
                <a:lnTo>
                  <a:pt x="3859863" y="1056630"/>
                </a:lnTo>
                <a:lnTo>
                  <a:pt x="3813231" y="1079029"/>
                </a:lnTo>
                <a:lnTo>
                  <a:pt x="3767297" y="1102369"/>
                </a:lnTo>
                <a:lnTo>
                  <a:pt x="3722053" y="1126640"/>
                </a:lnTo>
                <a:lnTo>
                  <a:pt x="3677489" y="1151829"/>
                </a:lnTo>
                <a:lnTo>
                  <a:pt x="3633598" y="1177924"/>
                </a:lnTo>
                <a:lnTo>
                  <a:pt x="3600573" y="1197352"/>
                </a:lnTo>
                <a:lnTo>
                  <a:pt x="3558000" y="1225226"/>
                </a:lnTo>
                <a:lnTo>
                  <a:pt x="3516022" y="1253903"/>
                </a:lnTo>
                <a:lnTo>
                  <a:pt x="3474562" y="1283278"/>
                </a:lnTo>
                <a:lnTo>
                  <a:pt x="3433580" y="1313298"/>
                </a:lnTo>
                <a:lnTo>
                  <a:pt x="3393040" y="1343914"/>
                </a:lnTo>
                <a:lnTo>
                  <a:pt x="3352902" y="1375073"/>
                </a:lnTo>
                <a:lnTo>
                  <a:pt x="3313130" y="1406724"/>
                </a:lnTo>
                <a:lnTo>
                  <a:pt x="3273684" y="1438817"/>
                </a:lnTo>
                <a:lnTo>
                  <a:pt x="3234528" y="1471300"/>
                </a:lnTo>
                <a:lnTo>
                  <a:pt x="3195623" y="1504121"/>
                </a:lnTo>
                <a:lnTo>
                  <a:pt x="3156931" y="1537231"/>
                </a:lnTo>
                <a:lnTo>
                  <a:pt x="3118415" y="1570577"/>
                </a:lnTo>
                <a:lnTo>
                  <a:pt x="3080036" y="1604108"/>
                </a:lnTo>
                <a:lnTo>
                  <a:pt x="3041756" y="1637773"/>
                </a:lnTo>
                <a:lnTo>
                  <a:pt x="3003538" y="1671521"/>
                </a:lnTo>
                <a:lnTo>
                  <a:pt x="2927134" y="1739062"/>
                </a:lnTo>
                <a:lnTo>
                  <a:pt x="2899075" y="1765188"/>
                </a:lnTo>
                <a:lnTo>
                  <a:pt x="2860724" y="1798756"/>
                </a:lnTo>
                <a:lnTo>
                  <a:pt x="2822244" y="1832151"/>
                </a:lnTo>
                <a:lnTo>
                  <a:pt x="2783598" y="1865322"/>
                </a:lnTo>
                <a:lnTo>
                  <a:pt x="2744747" y="1898218"/>
                </a:lnTo>
                <a:lnTo>
                  <a:pt x="2705655" y="1930786"/>
                </a:lnTo>
                <a:lnTo>
                  <a:pt x="2666282" y="1962978"/>
                </a:lnTo>
                <a:lnTo>
                  <a:pt x="2626534" y="1994662"/>
                </a:lnTo>
                <a:lnTo>
                  <a:pt x="2586487" y="2025943"/>
                </a:lnTo>
                <a:lnTo>
                  <a:pt x="2546092" y="2056755"/>
                </a:lnTo>
                <a:lnTo>
                  <a:pt x="2505300" y="2087031"/>
                </a:lnTo>
                <a:lnTo>
                  <a:pt x="2464060" y="2116703"/>
                </a:lnTo>
                <a:lnTo>
                  <a:pt x="2422323" y="2145705"/>
                </a:lnTo>
                <a:lnTo>
                  <a:pt x="2380498" y="2174588"/>
                </a:lnTo>
                <a:lnTo>
                  <a:pt x="2338394" y="2203094"/>
                </a:lnTo>
                <a:lnTo>
                  <a:pt x="2336763" y="2200894"/>
                </a:lnTo>
                <a:lnTo>
                  <a:pt x="2293931" y="2228419"/>
                </a:lnTo>
                <a:lnTo>
                  <a:pt x="2293139" y="2227350"/>
                </a:lnTo>
                <a:lnTo>
                  <a:pt x="2251034" y="2255856"/>
                </a:lnTo>
                <a:lnTo>
                  <a:pt x="2247865" y="2251581"/>
                </a:lnTo>
                <a:lnTo>
                  <a:pt x="2215725" y="2272203"/>
                </a:lnTo>
                <a:lnTo>
                  <a:pt x="2214164" y="2270097"/>
                </a:lnTo>
                <a:lnTo>
                  <a:pt x="2167041" y="2291833"/>
                </a:lnTo>
                <a:lnTo>
                  <a:pt x="2119182" y="2312576"/>
                </a:lnTo>
                <a:lnTo>
                  <a:pt x="2070442" y="2332132"/>
                </a:lnTo>
                <a:lnTo>
                  <a:pt x="2020677" y="2350305"/>
                </a:lnTo>
                <a:lnTo>
                  <a:pt x="1969742" y="2366899"/>
                </a:lnTo>
                <a:lnTo>
                  <a:pt x="1917491" y="2381718"/>
                </a:lnTo>
                <a:lnTo>
                  <a:pt x="1863780" y="2394568"/>
                </a:lnTo>
                <a:lnTo>
                  <a:pt x="1808464" y="2405253"/>
                </a:lnTo>
                <a:lnTo>
                  <a:pt x="1751397" y="2413576"/>
                </a:lnTo>
                <a:lnTo>
                  <a:pt x="1733245" y="2389090"/>
                </a:lnTo>
                <a:lnTo>
                  <a:pt x="1683017" y="2406638"/>
                </a:lnTo>
                <a:lnTo>
                  <a:pt x="1673011" y="2393141"/>
                </a:lnTo>
                <a:lnTo>
                  <a:pt x="1620798" y="2408012"/>
                </a:lnTo>
                <a:lnTo>
                  <a:pt x="1607185" y="2389649"/>
                </a:lnTo>
                <a:lnTo>
                  <a:pt x="1552689" y="2401440"/>
                </a:lnTo>
                <a:lnTo>
                  <a:pt x="1538526" y="2382335"/>
                </a:lnTo>
                <a:lnTo>
                  <a:pt x="1483162" y="2392956"/>
                </a:lnTo>
                <a:lnTo>
                  <a:pt x="1452147" y="2351120"/>
                </a:lnTo>
                <a:lnTo>
                  <a:pt x="1407806" y="2376608"/>
                </a:lnTo>
                <a:lnTo>
                  <a:pt x="1360424" y="2312694"/>
                </a:lnTo>
                <a:lnTo>
                  <a:pt x="1304548" y="2322623"/>
                </a:lnTo>
                <a:lnTo>
                  <a:pt x="1263797" y="2267655"/>
                </a:lnTo>
                <a:lnTo>
                  <a:pt x="1217946" y="2291106"/>
                </a:lnTo>
                <a:lnTo>
                  <a:pt x="1139101" y="2184753"/>
                </a:lnTo>
                <a:lnTo>
                  <a:pt x="1080462" y="2190954"/>
                </a:lnTo>
                <a:lnTo>
                  <a:pt x="831298" y="1854857"/>
                </a:lnTo>
                <a:lnTo>
                  <a:pt x="778393" y="1847468"/>
                </a:lnTo>
                <a:lnTo>
                  <a:pt x="714634" y="1846764"/>
                </a:lnTo>
                <a:lnTo>
                  <a:pt x="691067" y="1814974"/>
                </a:lnTo>
                <a:lnTo>
                  <a:pt x="626108" y="1812652"/>
                </a:lnTo>
                <a:lnTo>
                  <a:pt x="601409" y="1779335"/>
                </a:lnTo>
                <a:lnTo>
                  <a:pt x="535387" y="1775579"/>
                </a:lnTo>
                <a:lnTo>
                  <a:pt x="509694" y="1740921"/>
                </a:lnTo>
                <a:lnTo>
                  <a:pt x="442746" y="1735916"/>
                </a:lnTo>
                <a:close/>
              </a:path>
              <a:path w="6543040" h="2486025">
                <a:moveTo>
                  <a:pt x="1792773" y="123616"/>
                </a:moveTo>
                <a:lnTo>
                  <a:pt x="2157416" y="615484"/>
                </a:lnTo>
                <a:lnTo>
                  <a:pt x="2171151" y="548711"/>
                </a:lnTo>
                <a:lnTo>
                  <a:pt x="1861186" y="130598"/>
                </a:lnTo>
                <a:lnTo>
                  <a:pt x="1792773" y="123616"/>
                </a:lnTo>
                <a:close/>
              </a:path>
              <a:path w="6543040" h="2486025">
                <a:moveTo>
                  <a:pt x="1701109" y="85271"/>
                </a:moveTo>
                <a:lnTo>
                  <a:pt x="2169299" y="716814"/>
                </a:lnTo>
                <a:lnTo>
                  <a:pt x="2184026" y="651379"/>
                </a:lnTo>
                <a:lnTo>
                  <a:pt x="1766774" y="88546"/>
                </a:lnTo>
                <a:lnTo>
                  <a:pt x="1701109" y="85271"/>
                </a:lnTo>
                <a:close/>
              </a:path>
              <a:path w="6543040" h="2486025">
                <a:moveTo>
                  <a:pt x="1813085" y="556194"/>
                </a:moveTo>
                <a:lnTo>
                  <a:pt x="2178615" y="1049259"/>
                </a:lnTo>
                <a:lnTo>
                  <a:pt x="2198850" y="991253"/>
                </a:lnTo>
                <a:lnTo>
                  <a:pt x="2218104" y="931924"/>
                </a:lnTo>
                <a:lnTo>
                  <a:pt x="2195633" y="901613"/>
                </a:lnTo>
                <a:lnTo>
                  <a:pt x="2213120" y="839900"/>
                </a:lnTo>
                <a:lnTo>
                  <a:pt x="2219618" y="784690"/>
                </a:lnTo>
                <a:lnTo>
                  <a:pt x="1677400" y="53290"/>
                </a:lnTo>
                <a:lnTo>
                  <a:pt x="1624236" y="45553"/>
                </a:lnTo>
                <a:lnTo>
                  <a:pt x="1602835" y="16684"/>
                </a:lnTo>
                <a:lnTo>
                  <a:pt x="1541785" y="19634"/>
                </a:lnTo>
                <a:lnTo>
                  <a:pt x="1481899" y="24155"/>
                </a:lnTo>
                <a:lnTo>
                  <a:pt x="1837638" y="504013"/>
                </a:lnTo>
                <a:lnTo>
                  <a:pt x="1813085" y="556194"/>
                </a:lnTo>
                <a:close/>
              </a:path>
              <a:path w="6543040" h="2486025">
                <a:moveTo>
                  <a:pt x="1294900" y="27813"/>
                </a:moveTo>
                <a:lnTo>
                  <a:pt x="1526261" y="339897"/>
                </a:lnTo>
                <a:lnTo>
                  <a:pt x="1573818" y="318746"/>
                </a:lnTo>
                <a:lnTo>
                  <a:pt x="1608566" y="365618"/>
                </a:lnTo>
                <a:lnTo>
                  <a:pt x="1657395" y="346183"/>
                </a:lnTo>
                <a:lnTo>
                  <a:pt x="1762231" y="487596"/>
                </a:lnTo>
                <a:lnTo>
                  <a:pt x="1812211" y="469714"/>
                </a:lnTo>
                <a:lnTo>
                  <a:pt x="1463992" y="0"/>
                </a:lnTo>
                <a:lnTo>
                  <a:pt x="1406448" y="7680"/>
                </a:lnTo>
                <a:lnTo>
                  <a:pt x="1350083" y="16949"/>
                </a:lnTo>
                <a:lnTo>
                  <a:pt x="1294900" y="27813"/>
                </a:lnTo>
                <a:close/>
              </a:path>
              <a:path w="6543040" h="2486025">
                <a:moveTo>
                  <a:pt x="1897859" y="926448"/>
                </a:moveTo>
                <a:lnTo>
                  <a:pt x="2128347" y="1237355"/>
                </a:lnTo>
                <a:lnTo>
                  <a:pt x="2152767" y="1184994"/>
                </a:lnTo>
                <a:lnTo>
                  <a:pt x="2176021" y="1131060"/>
                </a:lnTo>
                <a:lnTo>
                  <a:pt x="2198144" y="1075602"/>
                </a:lnTo>
                <a:lnTo>
                  <a:pt x="1912817" y="690723"/>
                </a:lnTo>
                <a:lnTo>
                  <a:pt x="1876738" y="727357"/>
                </a:lnTo>
                <a:lnTo>
                  <a:pt x="1920383" y="786229"/>
                </a:lnTo>
                <a:lnTo>
                  <a:pt x="1888578" y="828628"/>
                </a:lnTo>
                <a:lnTo>
                  <a:pt x="1925637" y="878618"/>
                </a:lnTo>
                <a:lnTo>
                  <a:pt x="1897859" y="926448"/>
                </a:lnTo>
                <a:close/>
              </a:path>
              <a:path w="6543040" h="2486025">
                <a:moveTo>
                  <a:pt x="892977" y="168065"/>
                </a:moveTo>
                <a:lnTo>
                  <a:pt x="1070081" y="406961"/>
                </a:lnTo>
                <a:lnTo>
                  <a:pt x="1112274" y="378574"/>
                </a:lnTo>
                <a:lnTo>
                  <a:pt x="1116049" y="383666"/>
                </a:lnTo>
                <a:lnTo>
                  <a:pt x="1160321" y="358084"/>
                </a:lnTo>
                <a:lnTo>
                  <a:pt x="1165894" y="365602"/>
                </a:lnTo>
                <a:lnTo>
                  <a:pt x="1209770" y="339485"/>
                </a:lnTo>
                <a:lnTo>
                  <a:pt x="1215488" y="347199"/>
                </a:lnTo>
                <a:lnTo>
                  <a:pt x="1260981" y="323263"/>
                </a:lnTo>
                <a:lnTo>
                  <a:pt x="1266727" y="331014"/>
                </a:lnTo>
                <a:lnTo>
                  <a:pt x="1316442" y="312774"/>
                </a:lnTo>
                <a:lnTo>
                  <a:pt x="1372095" y="302544"/>
                </a:lnTo>
                <a:lnTo>
                  <a:pt x="1386811" y="322394"/>
                </a:lnTo>
                <a:lnTo>
                  <a:pt x="1443652" y="313766"/>
                </a:lnTo>
                <a:lnTo>
                  <a:pt x="1503256" y="308866"/>
                </a:lnTo>
                <a:lnTo>
                  <a:pt x="1281712" y="10024"/>
                </a:lnTo>
                <a:lnTo>
                  <a:pt x="1228906" y="24095"/>
                </a:lnTo>
                <a:lnTo>
                  <a:pt x="1177295" y="39778"/>
                </a:lnTo>
                <a:lnTo>
                  <a:pt x="1126884" y="57079"/>
                </a:lnTo>
                <a:lnTo>
                  <a:pt x="1077677" y="76004"/>
                </a:lnTo>
                <a:lnTo>
                  <a:pt x="1029679" y="96560"/>
                </a:lnTo>
                <a:lnTo>
                  <a:pt x="982893" y="118751"/>
                </a:lnTo>
                <a:lnTo>
                  <a:pt x="937324" y="142584"/>
                </a:lnTo>
                <a:lnTo>
                  <a:pt x="892977" y="168065"/>
                </a:lnTo>
                <a:close/>
              </a:path>
              <a:path w="6543040" h="2486025">
                <a:moveTo>
                  <a:pt x="807594" y="1566980"/>
                </a:moveTo>
                <a:lnTo>
                  <a:pt x="1054250" y="1899695"/>
                </a:lnTo>
                <a:lnTo>
                  <a:pt x="1112730" y="1893278"/>
                </a:lnTo>
                <a:lnTo>
                  <a:pt x="1170319" y="1885660"/>
                </a:lnTo>
                <a:lnTo>
                  <a:pt x="1226983" y="1876793"/>
                </a:lnTo>
                <a:lnTo>
                  <a:pt x="1282688" y="1866633"/>
                </a:lnTo>
                <a:lnTo>
                  <a:pt x="1337398" y="1855131"/>
                </a:lnTo>
                <a:lnTo>
                  <a:pt x="1391081" y="1842243"/>
                </a:lnTo>
                <a:lnTo>
                  <a:pt x="1402896" y="1858180"/>
                </a:lnTo>
                <a:lnTo>
                  <a:pt x="1454501" y="1842490"/>
                </a:lnTo>
                <a:lnTo>
                  <a:pt x="1505028" y="1825345"/>
                </a:lnTo>
                <a:lnTo>
                  <a:pt x="1554414" y="1806662"/>
                </a:lnTo>
                <a:lnTo>
                  <a:pt x="1602599" y="1786358"/>
                </a:lnTo>
                <a:lnTo>
                  <a:pt x="1649522" y="1764351"/>
                </a:lnTo>
                <a:lnTo>
                  <a:pt x="1695121" y="1740559"/>
                </a:lnTo>
                <a:lnTo>
                  <a:pt x="1739335" y="1714899"/>
                </a:lnTo>
                <a:lnTo>
                  <a:pt x="1782104" y="1687289"/>
                </a:lnTo>
                <a:lnTo>
                  <a:pt x="1813163" y="1665209"/>
                </a:lnTo>
                <a:lnTo>
                  <a:pt x="1852857" y="1633452"/>
                </a:lnTo>
                <a:lnTo>
                  <a:pt x="1890922" y="1599497"/>
                </a:lnTo>
                <a:lnTo>
                  <a:pt x="1927468" y="1563493"/>
                </a:lnTo>
                <a:lnTo>
                  <a:pt x="1962521" y="1525476"/>
                </a:lnTo>
                <a:lnTo>
                  <a:pt x="1996119" y="1485495"/>
                </a:lnTo>
                <a:lnTo>
                  <a:pt x="2028297" y="1443599"/>
                </a:lnTo>
                <a:lnTo>
                  <a:pt x="2059091" y="1399837"/>
                </a:lnTo>
                <a:lnTo>
                  <a:pt x="2088538" y="1354257"/>
                </a:lnTo>
                <a:lnTo>
                  <a:pt x="2116673" y="1306908"/>
                </a:lnTo>
                <a:lnTo>
                  <a:pt x="2143534" y="1257840"/>
                </a:lnTo>
                <a:lnTo>
                  <a:pt x="1910554" y="943572"/>
                </a:lnTo>
                <a:lnTo>
                  <a:pt x="1882104" y="990497"/>
                </a:lnTo>
                <a:lnTo>
                  <a:pt x="1908482" y="1026078"/>
                </a:lnTo>
                <a:lnTo>
                  <a:pt x="1874584" y="1065654"/>
                </a:lnTo>
                <a:lnTo>
                  <a:pt x="1888402" y="1084294"/>
                </a:lnTo>
                <a:lnTo>
                  <a:pt x="1851881" y="1120330"/>
                </a:lnTo>
                <a:lnTo>
                  <a:pt x="1861798" y="1133708"/>
                </a:lnTo>
                <a:lnTo>
                  <a:pt x="1830235" y="1176434"/>
                </a:lnTo>
                <a:lnTo>
                  <a:pt x="1838922" y="1188151"/>
                </a:lnTo>
                <a:lnTo>
                  <a:pt x="1806353" y="1229519"/>
                </a:lnTo>
                <a:lnTo>
                  <a:pt x="1814998" y="1241181"/>
                </a:lnTo>
                <a:lnTo>
                  <a:pt x="1775983" y="1273854"/>
                </a:lnTo>
                <a:lnTo>
                  <a:pt x="1783827" y="1284434"/>
                </a:lnTo>
                <a:lnTo>
                  <a:pt x="1745315" y="1317787"/>
                </a:lnTo>
                <a:lnTo>
                  <a:pt x="1749938" y="1324023"/>
                </a:lnTo>
                <a:lnTo>
                  <a:pt x="1711050" y="1356866"/>
                </a:lnTo>
                <a:lnTo>
                  <a:pt x="1674136" y="1392375"/>
                </a:lnTo>
                <a:lnTo>
                  <a:pt x="1634974" y="1424849"/>
                </a:lnTo>
                <a:lnTo>
                  <a:pt x="1603938" y="1446960"/>
                </a:lnTo>
                <a:lnTo>
                  <a:pt x="1560623" y="1473834"/>
                </a:lnTo>
                <a:lnTo>
                  <a:pt x="1515233" y="1497907"/>
                </a:lnTo>
                <a:lnTo>
                  <a:pt x="1467767" y="1519181"/>
                </a:lnTo>
                <a:lnTo>
                  <a:pt x="1418604" y="1538166"/>
                </a:lnTo>
                <a:lnTo>
                  <a:pt x="1367819" y="1554962"/>
                </a:lnTo>
                <a:lnTo>
                  <a:pt x="1315487" y="1569672"/>
                </a:lnTo>
                <a:lnTo>
                  <a:pt x="1261686" y="1582400"/>
                </a:lnTo>
                <a:lnTo>
                  <a:pt x="1247301" y="1562997"/>
                </a:lnTo>
                <a:lnTo>
                  <a:pt x="1190793" y="1572073"/>
                </a:lnTo>
                <a:lnTo>
                  <a:pt x="1133045" y="1579479"/>
                </a:lnTo>
                <a:lnTo>
                  <a:pt x="1074137" y="1585317"/>
                </a:lnTo>
                <a:lnTo>
                  <a:pt x="1014144" y="1589693"/>
                </a:lnTo>
                <a:lnTo>
                  <a:pt x="953143" y="1592710"/>
                </a:lnTo>
                <a:lnTo>
                  <a:pt x="932339" y="1564647"/>
                </a:lnTo>
                <a:lnTo>
                  <a:pt x="870239" y="1566181"/>
                </a:lnTo>
                <a:lnTo>
                  <a:pt x="807594" y="1566980"/>
                </a:lnTo>
                <a:close/>
              </a:path>
              <a:path w="6543040" h="2486025">
                <a:moveTo>
                  <a:pt x="483466" y="617958"/>
                </a:moveTo>
                <a:lnTo>
                  <a:pt x="697871" y="907169"/>
                </a:lnTo>
                <a:lnTo>
                  <a:pt x="721139" y="853254"/>
                </a:lnTo>
                <a:lnTo>
                  <a:pt x="745677" y="801054"/>
                </a:lnTo>
                <a:lnTo>
                  <a:pt x="771541" y="750641"/>
                </a:lnTo>
                <a:lnTo>
                  <a:pt x="798786" y="702091"/>
                </a:lnTo>
                <a:lnTo>
                  <a:pt x="827467" y="655478"/>
                </a:lnTo>
                <a:lnTo>
                  <a:pt x="857639" y="610876"/>
                </a:lnTo>
                <a:lnTo>
                  <a:pt x="889357" y="568361"/>
                </a:lnTo>
                <a:lnTo>
                  <a:pt x="922677" y="528005"/>
                </a:lnTo>
                <a:lnTo>
                  <a:pt x="917475" y="520988"/>
                </a:lnTo>
                <a:lnTo>
                  <a:pt x="944741" y="493792"/>
                </a:lnTo>
                <a:lnTo>
                  <a:pt x="984214" y="461736"/>
                </a:lnTo>
                <a:lnTo>
                  <a:pt x="1025834" y="432577"/>
                </a:lnTo>
                <a:lnTo>
                  <a:pt x="1069745" y="406508"/>
                </a:lnTo>
                <a:lnTo>
                  <a:pt x="890665" y="164946"/>
                </a:lnTo>
                <a:lnTo>
                  <a:pt x="848774" y="193740"/>
                </a:lnTo>
                <a:lnTo>
                  <a:pt x="808118" y="224199"/>
                </a:lnTo>
                <a:lnTo>
                  <a:pt x="768701" y="256330"/>
                </a:lnTo>
                <a:lnTo>
                  <a:pt x="740729" y="282575"/>
                </a:lnTo>
                <a:lnTo>
                  <a:pt x="703803" y="318066"/>
                </a:lnTo>
                <a:lnTo>
                  <a:pt x="668454" y="355684"/>
                </a:lnTo>
                <a:lnTo>
                  <a:pt x="634473" y="395148"/>
                </a:lnTo>
                <a:lnTo>
                  <a:pt x="601814" y="436394"/>
                </a:lnTo>
                <a:lnTo>
                  <a:pt x="570430" y="479361"/>
                </a:lnTo>
                <a:lnTo>
                  <a:pt x="540275" y="523986"/>
                </a:lnTo>
                <a:lnTo>
                  <a:pt x="511302" y="570205"/>
                </a:lnTo>
                <a:lnTo>
                  <a:pt x="483466" y="617958"/>
                </a:lnTo>
                <a:close/>
              </a:path>
              <a:path w="6543040" h="2486025">
                <a:moveTo>
                  <a:pt x="378519" y="902898"/>
                </a:moveTo>
                <a:lnTo>
                  <a:pt x="648929" y="1267655"/>
                </a:lnTo>
                <a:lnTo>
                  <a:pt x="665156" y="1204243"/>
                </a:lnTo>
                <a:lnTo>
                  <a:pt x="682356" y="1142144"/>
                </a:lnTo>
                <a:lnTo>
                  <a:pt x="658991" y="1110627"/>
                </a:lnTo>
                <a:lnTo>
                  <a:pt x="675949" y="1048200"/>
                </a:lnTo>
                <a:lnTo>
                  <a:pt x="695736" y="989590"/>
                </a:lnTo>
                <a:lnTo>
                  <a:pt x="716628" y="932470"/>
                </a:lnTo>
                <a:lnTo>
                  <a:pt x="497529" y="636927"/>
                </a:lnTo>
                <a:lnTo>
                  <a:pt x="471825" y="687556"/>
                </a:lnTo>
                <a:lnTo>
                  <a:pt x="447119" y="739531"/>
                </a:lnTo>
                <a:lnTo>
                  <a:pt x="423364" y="792788"/>
                </a:lnTo>
                <a:lnTo>
                  <a:pt x="400513" y="847265"/>
                </a:lnTo>
                <a:lnTo>
                  <a:pt x="378519" y="902898"/>
                </a:lnTo>
                <a:close/>
              </a:path>
              <a:path w="6543040" h="2486025">
                <a:moveTo>
                  <a:pt x="358031" y="1045864"/>
                </a:moveTo>
                <a:lnTo>
                  <a:pt x="658916" y="1451729"/>
                </a:lnTo>
                <a:lnTo>
                  <a:pt x="683060" y="1398995"/>
                </a:lnTo>
                <a:lnTo>
                  <a:pt x="650400" y="1354940"/>
                </a:lnTo>
                <a:lnTo>
                  <a:pt x="675214" y="1303111"/>
                </a:lnTo>
                <a:lnTo>
                  <a:pt x="398146" y="929373"/>
                </a:lnTo>
                <a:lnTo>
                  <a:pt x="377730" y="987134"/>
                </a:lnTo>
                <a:lnTo>
                  <a:pt x="358031" y="1045864"/>
                </a:lnTo>
                <a:close/>
              </a:path>
              <a:path w="6543040" h="2486025">
                <a:moveTo>
                  <a:pt x="756190" y="1753544"/>
                </a:moveTo>
                <a:lnTo>
                  <a:pt x="852911" y="1884011"/>
                </a:lnTo>
                <a:lnTo>
                  <a:pt x="914613" y="1881940"/>
                </a:lnTo>
                <a:lnTo>
                  <a:pt x="975562" y="1878853"/>
                </a:lnTo>
                <a:lnTo>
                  <a:pt x="1035721" y="1874702"/>
                </a:lnTo>
                <a:lnTo>
                  <a:pt x="785156" y="1536713"/>
                </a:lnTo>
                <a:lnTo>
                  <a:pt x="721249" y="1535810"/>
                </a:lnTo>
                <a:lnTo>
                  <a:pt x="718569" y="1532195"/>
                </a:lnTo>
                <a:lnTo>
                  <a:pt x="707105" y="1602031"/>
                </a:lnTo>
                <a:lnTo>
                  <a:pt x="766753" y="1682491"/>
                </a:lnTo>
                <a:lnTo>
                  <a:pt x="756190" y="1753544"/>
                </a:lnTo>
                <a:close/>
              </a:path>
              <a:path w="6543040" h="2486025">
                <a:moveTo>
                  <a:pt x="1217946" y="2291106"/>
                </a:moveTo>
                <a:lnTo>
                  <a:pt x="1263797" y="2267655"/>
                </a:lnTo>
                <a:lnTo>
                  <a:pt x="1262500" y="2265905"/>
                </a:lnTo>
                <a:lnTo>
                  <a:pt x="1217946" y="2291106"/>
                </a:lnTo>
                <a:close/>
              </a:path>
              <a:path w="6543040" h="2486025">
                <a:moveTo>
                  <a:pt x="1206882" y="2276182"/>
                </a:moveTo>
                <a:lnTo>
                  <a:pt x="1217946" y="2291106"/>
                </a:lnTo>
                <a:lnTo>
                  <a:pt x="1262500" y="2265905"/>
                </a:lnTo>
                <a:lnTo>
                  <a:pt x="1206882" y="2276182"/>
                </a:lnTo>
                <a:close/>
              </a:path>
              <a:path w="6543040" h="2486025">
                <a:moveTo>
                  <a:pt x="632032" y="1500765"/>
                </a:moveTo>
                <a:lnTo>
                  <a:pt x="707105" y="1602031"/>
                </a:lnTo>
                <a:lnTo>
                  <a:pt x="718569" y="1532195"/>
                </a:lnTo>
                <a:lnTo>
                  <a:pt x="697433" y="1503684"/>
                </a:lnTo>
                <a:lnTo>
                  <a:pt x="632032" y="1500765"/>
                </a:lnTo>
                <a:close/>
              </a:path>
              <a:path w="6543040" h="2486025">
                <a:moveTo>
                  <a:pt x="343594" y="1196991"/>
                </a:moveTo>
                <a:lnTo>
                  <a:pt x="539481" y="1461223"/>
                </a:lnTo>
                <a:lnTo>
                  <a:pt x="606606" y="1466468"/>
                </a:lnTo>
                <a:lnTo>
                  <a:pt x="632032" y="1500765"/>
                </a:lnTo>
                <a:lnTo>
                  <a:pt x="697433" y="1503684"/>
                </a:lnTo>
                <a:lnTo>
                  <a:pt x="379815" y="1075247"/>
                </a:lnTo>
                <a:lnTo>
                  <a:pt x="361415" y="1135728"/>
                </a:lnTo>
                <a:lnTo>
                  <a:pt x="343594" y="1196991"/>
                </a:lnTo>
                <a:close/>
              </a:path>
              <a:path w="6543040" h="2486025">
                <a:moveTo>
                  <a:pt x="539481" y="1461223"/>
                </a:moveTo>
                <a:lnTo>
                  <a:pt x="756190" y="1753544"/>
                </a:lnTo>
                <a:lnTo>
                  <a:pt x="766753" y="1682491"/>
                </a:lnTo>
                <a:lnTo>
                  <a:pt x="606606" y="1466468"/>
                </a:lnTo>
                <a:lnTo>
                  <a:pt x="539481" y="1461223"/>
                </a:lnTo>
                <a:close/>
              </a:path>
              <a:path w="6543040" h="2486025">
                <a:moveTo>
                  <a:pt x="369001" y="1380539"/>
                </a:moveTo>
                <a:lnTo>
                  <a:pt x="714634" y="1846764"/>
                </a:lnTo>
                <a:lnTo>
                  <a:pt x="778393" y="1847468"/>
                </a:lnTo>
                <a:lnTo>
                  <a:pt x="831298" y="1854857"/>
                </a:lnTo>
                <a:lnTo>
                  <a:pt x="512214" y="1424443"/>
                </a:lnTo>
                <a:lnTo>
                  <a:pt x="453334" y="1408995"/>
                </a:lnTo>
                <a:lnTo>
                  <a:pt x="396568" y="1332423"/>
                </a:lnTo>
                <a:lnTo>
                  <a:pt x="380142" y="1331591"/>
                </a:lnTo>
                <a:lnTo>
                  <a:pt x="369001" y="1380539"/>
                </a:lnTo>
                <a:close/>
              </a:path>
              <a:path w="6543040" h="2486025">
                <a:moveTo>
                  <a:pt x="360518" y="1283795"/>
                </a:moveTo>
                <a:lnTo>
                  <a:pt x="453334" y="1408995"/>
                </a:lnTo>
                <a:lnTo>
                  <a:pt x="512214" y="1424443"/>
                </a:lnTo>
                <a:lnTo>
                  <a:pt x="367116" y="1228720"/>
                </a:lnTo>
                <a:lnTo>
                  <a:pt x="360518" y="1283795"/>
                </a:lnTo>
                <a:close/>
              </a:path>
              <a:path w="6543040" h="2486025">
                <a:moveTo>
                  <a:pt x="380142" y="1331591"/>
                </a:moveTo>
                <a:lnTo>
                  <a:pt x="396568" y="1332423"/>
                </a:lnTo>
                <a:lnTo>
                  <a:pt x="384967" y="1316775"/>
                </a:lnTo>
                <a:lnTo>
                  <a:pt x="380142" y="1331591"/>
                </a:lnTo>
                <a:close/>
              </a:path>
              <a:path w="6543040" h="2486025">
                <a:moveTo>
                  <a:pt x="327003" y="1323887"/>
                </a:moveTo>
                <a:lnTo>
                  <a:pt x="369001" y="1380539"/>
                </a:lnTo>
                <a:lnTo>
                  <a:pt x="380142" y="1331591"/>
                </a:lnTo>
                <a:lnTo>
                  <a:pt x="327003" y="1323887"/>
                </a:lnTo>
                <a:close/>
              </a:path>
              <a:path w="6543040" h="2486025">
                <a:moveTo>
                  <a:pt x="378874" y="1479158"/>
                </a:moveTo>
                <a:lnTo>
                  <a:pt x="626108" y="1812652"/>
                </a:lnTo>
                <a:lnTo>
                  <a:pt x="691067" y="1814974"/>
                </a:lnTo>
                <a:lnTo>
                  <a:pt x="394192" y="1414518"/>
                </a:lnTo>
                <a:lnTo>
                  <a:pt x="378874" y="1479158"/>
                </a:lnTo>
                <a:close/>
              </a:path>
              <a:path w="6543040" h="2486025">
                <a:moveTo>
                  <a:pt x="169104" y="1196198"/>
                </a:moveTo>
                <a:lnTo>
                  <a:pt x="378874" y="1479158"/>
                </a:lnTo>
                <a:lnTo>
                  <a:pt x="394192" y="1414518"/>
                </a:lnTo>
                <a:lnTo>
                  <a:pt x="239460" y="1205800"/>
                </a:lnTo>
                <a:lnTo>
                  <a:pt x="169104" y="1196198"/>
                </a:lnTo>
                <a:close/>
              </a:path>
              <a:path w="6543040" h="2486025">
                <a:moveTo>
                  <a:pt x="390655" y="1580350"/>
                </a:moveTo>
                <a:lnTo>
                  <a:pt x="535387" y="1775579"/>
                </a:lnTo>
                <a:lnTo>
                  <a:pt x="601409" y="1779335"/>
                </a:lnTo>
                <a:lnTo>
                  <a:pt x="404981" y="1514373"/>
                </a:lnTo>
                <a:lnTo>
                  <a:pt x="390655" y="1580350"/>
                </a:lnTo>
                <a:close/>
              </a:path>
              <a:path w="6543040" h="2486025">
                <a:moveTo>
                  <a:pt x="0" y="1415921"/>
                </a:moveTo>
                <a:lnTo>
                  <a:pt x="13769" y="1413170"/>
                </a:lnTo>
                <a:lnTo>
                  <a:pt x="127587" y="1566699"/>
                </a:lnTo>
                <a:lnTo>
                  <a:pt x="196848" y="1574825"/>
                </a:lnTo>
                <a:lnTo>
                  <a:pt x="252798" y="1650296"/>
                </a:lnTo>
                <a:lnTo>
                  <a:pt x="321187" y="1657245"/>
                </a:lnTo>
                <a:lnTo>
                  <a:pt x="348458" y="1694032"/>
                </a:lnTo>
                <a:lnTo>
                  <a:pt x="416195" y="1700101"/>
                </a:lnTo>
                <a:lnTo>
                  <a:pt x="431288" y="1720460"/>
                </a:lnTo>
                <a:lnTo>
                  <a:pt x="444644" y="1653176"/>
                </a:lnTo>
                <a:lnTo>
                  <a:pt x="390655" y="1580350"/>
                </a:lnTo>
                <a:lnTo>
                  <a:pt x="404981" y="1514373"/>
                </a:lnTo>
                <a:lnTo>
                  <a:pt x="8037" y="978934"/>
                </a:lnTo>
                <a:lnTo>
                  <a:pt x="5158" y="1401554"/>
                </a:lnTo>
                <a:lnTo>
                  <a:pt x="0" y="1415921"/>
                </a:lnTo>
                <a:close/>
              </a:path>
              <a:path w="6543040" h="2486025">
                <a:moveTo>
                  <a:pt x="431288" y="1720460"/>
                </a:moveTo>
                <a:lnTo>
                  <a:pt x="442746" y="1735916"/>
                </a:lnTo>
                <a:lnTo>
                  <a:pt x="509694" y="1740921"/>
                </a:lnTo>
                <a:lnTo>
                  <a:pt x="444644" y="1653176"/>
                </a:lnTo>
                <a:lnTo>
                  <a:pt x="431288" y="1720460"/>
                </a:lnTo>
                <a:close/>
              </a:path>
              <a:path w="6543040" h="2486025">
                <a:moveTo>
                  <a:pt x="502726" y="1902124"/>
                </a:moveTo>
                <a:lnTo>
                  <a:pt x="848463" y="2368490"/>
                </a:lnTo>
                <a:lnTo>
                  <a:pt x="917717" y="2376606"/>
                </a:lnTo>
                <a:lnTo>
                  <a:pt x="515161" y="1833596"/>
                </a:lnTo>
                <a:lnTo>
                  <a:pt x="502726" y="1902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861" y="5953747"/>
            <a:ext cx="15611474" cy="2924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319" rIns="0" bIns="0" rtlCol="0" vert="horz">
            <a:spAutoFit/>
          </a:bodyPr>
          <a:lstStyle/>
          <a:p>
            <a:pPr marL="4123054" marR="5080" indent="-2379345">
              <a:lnSpc>
                <a:spcPct val="119000"/>
              </a:lnSpc>
              <a:spcBef>
                <a:spcPts val="100"/>
              </a:spcBef>
            </a:pPr>
            <a:r>
              <a:rPr dirty="0" sz="5200" spc="270"/>
              <a:t>Structure</a:t>
            </a:r>
            <a:r>
              <a:rPr dirty="0" sz="5200" spc="-135"/>
              <a:t> </a:t>
            </a:r>
            <a:r>
              <a:rPr dirty="0" sz="5200" spc="175"/>
              <a:t>du</a:t>
            </a:r>
            <a:r>
              <a:rPr dirty="0" sz="5200" spc="-130"/>
              <a:t> </a:t>
            </a:r>
            <a:r>
              <a:rPr dirty="0" sz="5200" spc="455"/>
              <a:t>Code</a:t>
            </a:r>
            <a:r>
              <a:rPr dirty="0" sz="5200" spc="-130"/>
              <a:t> </a:t>
            </a:r>
            <a:r>
              <a:rPr dirty="0" sz="5200" spc="90"/>
              <a:t>et</a:t>
            </a:r>
            <a:r>
              <a:rPr dirty="0" sz="5200" spc="-130"/>
              <a:t> </a:t>
            </a:r>
            <a:r>
              <a:rPr dirty="0" sz="5200" spc="170"/>
              <a:t>des </a:t>
            </a:r>
            <a:r>
              <a:rPr dirty="0" sz="5200" spc="260"/>
              <a:t>Données</a:t>
            </a:r>
            <a:endParaRPr sz="5200"/>
          </a:p>
        </p:txBody>
      </p:sp>
      <p:sp>
        <p:nvSpPr>
          <p:cNvPr id="4" name="object 4" descr=""/>
          <p:cNvSpPr txBox="1"/>
          <p:nvPr/>
        </p:nvSpPr>
        <p:spPr>
          <a:xfrm>
            <a:off x="874278" y="4778579"/>
            <a:ext cx="365823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0">
                <a:latin typeface="Georgia"/>
                <a:cs typeface="Georgia"/>
              </a:rPr>
              <a:t>Téléchargement</a:t>
            </a:r>
            <a:r>
              <a:rPr dirty="0" sz="2100" spc="90">
                <a:latin typeface="Georgia"/>
                <a:cs typeface="Georgia"/>
              </a:rPr>
              <a:t> </a:t>
            </a:r>
            <a:r>
              <a:rPr dirty="0" sz="2100" spc="10">
                <a:latin typeface="Georgia"/>
                <a:cs typeface="Georgia"/>
              </a:rPr>
              <a:t>des</a:t>
            </a:r>
            <a:r>
              <a:rPr dirty="0" sz="2100" spc="95">
                <a:latin typeface="Georgia"/>
                <a:cs typeface="Georgia"/>
              </a:rPr>
              <a:t> </a:t>
            </a:r>
            <a:r>
              <a:rPr dirty="0" sz="2100" spc="45">
                <a:latin typeface="Georgia"/>
                <a:cs typeface="Georgia"/>
              </a:rPr>
              <a:t>données</a:t>
            </a:r>
            <a:r>
              <a:rPr dirty="0" sz="2100" spc="90">
                <a:latin typeface="Georgia"/>
                <a:cs typeface="Georgia"/>
              </a:rPr>
              <a:t> </a:t>
            </a:r>
            <a:r>
              <a:rPr dirty="0" sz="2100" spc="-355">
                <a:latin typeface="Georgia"/>
                <a:cs typeface="Georgia"/>
              </a:rPr>
              <a:t>:</a:t>
            </a:r>
            <a:endParaRPr sz="2100">
              <a:latin typeface="Georgia"/>
              <a:cs typeface="Georgi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5202396" y="5132"/>
            <a:ext cx="3084830" cy="5888990"/>
          </a:xfrm>
          <a:custGeom>
            <a:avLst/>
            <a:gdLst/>
            <a:ahLst/>
            <a:cxnLst/>
            <a:rect l="l" t="t" r="r" b="b"/>
            <a:pathLst>
              <a:path w="3084830" h="5888990">
                <a:moveTo>
                  <a:pt x="95132" y="3084442"/>
                </a:moveTo>
                <a:lnTo>
                  <a:pt x="459651" y="3732908"/>
                </a:lnTo>
                <a:lnTo>
                  <a:pt x="403520" y="3710806"/>
                </a:lnTo>
                <a:lnTo>
                  <a:pt x="87075" y="3147863"/>
                </a:lnTo>
                <a:lnTo>
                  <a:pt x="95132" y="3084442"/>
                </a:lnTo>
                <a:close/>
              </a:path>
              <a:path w="3084830" h="5888990">
                <a:moveTo>
                  <a:pt x="54025" y="2933562"/>
                </a:moveTo>
                <a:lnTo>
                  <a:pt x="537908" y="3794372"/>
                </a:lnTo>
                <a:lnTo>
                  <a:pt x="482315" y="3773227"/>
                </a:lnTo>
                <a:lnTo>
                  <a:pt x="45370" y="2995917"/>
                </a:lnTo>
                <a:lnTo>
                  <a:pt x="54025" y="2933562"/>
                </a:lnTo>
                <a:close/>
              </a:path>
              <a:path w="3084830" h="5888990">
                <a:moveTo>
                  <a:pt x="38894" y="2828890"/>
                </a:moveTo>
                <a:lnTo>
                  <a:pt x="616465" y="3856368"/>
                </a:lnTo>
                <a:lnTo>
                  <a:pt x="559975" y="3833628"/>
                </a:lnTo>
                <a:lnTo>
                  <a:pt x="29717" y="2890318"/>
                </a:lnTo>
                <a:lnTo>
                  <a:pt x="38894" y="2828890"/>
                </a:lnTo>
                <a:close/>
              </a:path>
              <a:path w="3084830" h="5888990">
                <a:moveTo>
                  <a:pt x="2636115" y="2058373"/>
                </a:moveTo>
                <a:lnTo>
                  <a:pt x="2813249" y="2373488"/>
                </a:lnTo>
                <a:lnTo>
                  <a:pt x="2797980" y="2424080"/>
                </a:lnTo>
                <a:lnTo>
                  <a:pt x="2771319" y="2480321"/>
                </a:lnTo>
                <a:lnTo>
                  <a:pt x="2755390" y="2529737"/>
                </a:lnTo>
                <a:lnTo>
                  <a:pt x="2739105" y="2578520"/>
                </a:lnTo>
                <a:lnTo>
                  <a:pt x="2722447" y="2626639"/>
                </a:lnTo>
                <a:lnTo>
                  <a:pt x="2705399" y="2674064"/>
                </a:lnTo>
                <a:lnTo>
                  <a:pt x="2687943" y="2720764"/>
                </a:lnTo>
                <a:lnTo>
                  <a:pt x="2670064" y="2766710"/>
                </a:lnTo>
                <a:lnTo>
                  <a:pt x="2651743" y="2811871"/>
                </a:lnTo>
                <a:lnTo>
                  <a:pt x="2632963" y="2856216"/>
                </a:lnTo>
                <a:lnTo>
                  <a:pt x="2613709" y="2899715"/>
                </a:lnTo>
                <a:lnTo>
                  <a:pt x="2560749" y="2961008"/>
                </a:lnTo>
                <a:lnTo>
                  <a:pt x="2540281" y="3002350"/>
                </a:lnTo>
                <a:lnTo>
                  <a:pt x="2519209" y="3042616"/>
                </a:lnTo>
                <a:lnTo>
                  <a:pt x="2497558" y="3081853"/>
                </a:lnTo>
                <a:lnTo>
                  <a:pt x="2475355" y="3120108"/>
                </a:lnTo>
                <a:lnTo>
                  <a:pt x="2452625" y="3157425"/>
                </a:lnTo>
                <a:lnTo>
                  <a:pt x="2396182" y="3212521"/>
                </a:lnTo>
                <a:lnTo>
                  <a:pt x="2372476" y="3248102"/>
                </a:lnTo>
                <a:lnTo>
                  <a:pt x="2348322" y="3282885"/>
                </a:lnTo>
                <a:lnTo>
                  <a:pt x="2323744" y="3316915"/>
                </a:lnTo>
                <a:lnTo>
                  <a:pt x="2298768" y="3350238"/>
                </a:lnTo>
                <a:lnTo>
                  <a:pt x="2240552" y="3402180"/>
                </a:lnTo>
                <a:lnTo>
                  <a:pt x="2215072" y="3434604"/>
                </a:lnTo>
                <a:lnTo>
                  <a:pt x="2189095" y="3466146"/>
                </a:lnTo>
                <a:lnTo>
                  <a:pt x="2129393" y="3515443"/>
                </a:lnTo>
                <a:lnTo>
                  <a:pt x="2102370" y="3545123"/>
                </a:lnTo>
                <a:lnTo>
                  <a:pt x="2074795" y="3573823"/>
                </a:lnTo>
                <a:lnTo>
                  <a:pt x="2013439" y="3620178"/>
                </a:lnTo>
                <a:lnTo>
                  <a:pt x="1984707" y="3646818"/>
                </a:lnTo>
                <a:lnTo>
                  <a:pt x="1955368" y="3672378"/>
                </a:lnTo>
                <a:lnTo>
                  <a:pt x="1891994" y="3715143"/>
                </a:lnTo>
                <a:lnTo>
                  <a:pt x="1861376" y="3738428"/>
                </a:lnTo>
                <a:lnTo>
                  <a:pt x="1830261" y="3760829"/>
                </a:lnTo>
                <a:lnTo>
                  <a:pt x="1798607" y="3782271"/>
                </a:lnTo>
                <a:lnTo>
                  <a:pt x="1733160" y="3821350"/>
                </a:lnTo>
                <a:lnTo>
                  <a:pt x="1700303" y="3840651"/>
                </a:lnTo>
                <a:lnTo>
                  <a:pt x="1666782" y="3858771"/>
                </a:lnTo>
                <a:lnTo>
                  <a:pt x="1599342" y="3894304"/>
                </a:lnTo>
                <a:lnTo>
                  <a:pt x="1564367" y="3909838"/>
                </a:lnTo>
                <a:lnTo>
                  <a:pt x="1528602" y="3923966"/>
                </a:lnTo>
                <a:lnTo>
                  <a:pt x="1492005" y="3936615"/>
                </a:lnTo>
                <a:lnTo>
                  <a:pt x="1421323" y="3966381"/>
                </a:lnTo>
                <a:lnTo>
                  <a:pt x="1382939" y="3975849"/>
                </a:lnTo>
                <a:lnTo>
                  <a:pt x="1343597" y="3983615"/>
                </a:lnTo>
                <a:lnTo>
                  <a:pt x="1303257" y="3989605"/>
                </a:lnTo>
                <a:lnTo>
                  <a:pt x="1228665" y="4012413"/>
                </a:lnTo>
                <a:lnTo>
                  <a:pt x="1186202" y="4014627"/>
                </a:lnTo>
                <a:lnTo>
                  <a:pt x="1142616" y="4014841"/>
                </a:lnTo>
                <a:lnTo>
                  <a:pt x="1097864" y="4012982"/>
                </a:lnTo>
                <a:lnTo>
                  <a:pt x="1051904" y="4008974"/>
                </a:lnTo>
                <a:lnTo>
                  <a:pt x="1003973" y="4001460"/>
                </a:lnTo>
                <a:lnTo>
                  <a:pt x="954889" y="3991894"/>
                </a:lnTo>
                <a:lnTo>
                  <a:pt x="904702" y="3980366"/>
                </a:lnTo>
                <a:lnTo>
                  <a:pt x="853462" y="3966966"/>
                </a:lnTo>
                <a:lnTo>
                  <a:pt x="801221" y="3951784"/>
                </a:lnTo>
                <a:lnTo>
                  <a:pt x="748029" y="3934910"/>
                </a:lnTo>
                <a:lnTo>
                  <a:pt x="693936" y="3916434"/>
                </a:lnTo>
                <a:lnTo>
                  <a:pt x="638994" y="3896446"/>
                </a:lnTo>
                <a:lnTo>
                  <a:pt x="14905" y="2786214"/>
                </a:lnTo>
                <a:lnTo>
                  <a:pt x="24458" y="2725456"/>
                </a:lnTo>
                <a:lnTo>
                  <a:pt x="1151" y="2683994"/>
                </a:lnTo>
                <a:lnTo>
                  <a:pt x="11432" y="2624530"/>
                </a:lnTo>
                <a:lnTo>
                  <a:pt x="22111" y="2565775"/>
                </a:lnTo>
                <a:lnTo>
                  <a:pt x="588149" y="3572737"/>
                </a:lnTo>
                <a:lnTo>
                  <a:pt x="636937" y="3581774"/>
                </a:lnTo>
                <a:lnTo>
                  <a:pt x="677032" y="3653102"/>
                </a:lnTo>
                <a:lnTo>
                  <a:pt x="713761" y="3640689"/>
                </a:lnTo>
                <a:lnTo>
                  <a:pt x="735280" y="3678970"/>
                </a:lnTo>
                <a:lnTo>
                  <a:pt x="782660" y="3685505"/>
                </a:lnTo>
                <a:lnTo>
                  <a:pt x="796477" y="3710084"/>
                </a:lnTo>
                <a:lnTo>
                  <a:pt x="843118" y="3715305"/>
                </a:lnTo>
                <a:lnTo>
                  <a:pt x="864171" y="3752757"/>
                </a:lnTo>
                <a:lnTo>
                  <a:pt x="902287" y="3742811"/>
                </a:lnTo>
                <a:lnTo>
                  <a:pt x="916968" y="3768928"/>
                </a:lnTo>
                <a:lnTo>
                  <a:pt x="955054" y="3758929"/>
                </a:lnTo>
                <a:lnTo>
                  <a:pt x="966693" y="3779634"/>
                </a:lnTo>
                <a:lnTo>
                  <a:pt x="1002007" y="3764703"/>
                </a:lnTo>
                <a:lnTo>
                  <a:pt x="1014935" y="3787702"/>
                </a:lnTo>
                <a:lnTo>
                  <a:pt x="1055525" y="3782156"/>
                </a:lnTo>
                <a:lnTo>
                  <a:pt x="1095868" y="3776172"/>
                </a:lnTo>
                <a:lnTo>
                  <a:pt x="1102594" y="3788138"/>
                </a:lnTo>
                <a:lnTo>
                  <a:pt x="1139116" y="3775355"/>
                </a:lnTo>
                <a:lnTo>
                  <a:pt x="1145382" y="3786503"/>
                </a:lnTo>
                <a:lnTo>
                  <a:pt x="1181587" y="3773157"/>
                </a:lnTo>
                <a:lnTo>
                  <a:pt x="1187589" y="3783835"/>
                </a:lnTo>
                <a:lnTo>
                  <a:pt x="1225441" y="3773419"/>
                </a:lnTo>
                <a:lnTo>
                  <a:pt x="1262994" y="3762472"/>
                </a:lnTo>
                <a:lnTo>
                  <a:pt x="1267018" y="3769631"/>
                </a:lnTo>
                <a:lnTo>
                  <a:pt x="1303921" y="3757526"/>
                </a:lnTo>
                <a:lnTo>
                  <a:pt x="1340586" y="3744998"/>
                </a:lnTo>
                <a:lnTo>
                  <a:pt x="1343651" y="3750452"/>
                </a:lnTo>
                <a:lnTo>
                  <a:pt x="1379578" y="3736611"/>
                </a:lnTo>
                <a:lnTo>
                  <a:pt x="1415188" y="3722206"/>
                </a:lnTo>
                <a:lnTo>
                  <a:pt x="1416884" y="3725225"/>
                </a:lnTo>
                <a:lnTo>
                  <a:pt x="1450527" y="3707321"/>
                </a:lnTo>
                <a:lnTo>
                  <a:pt x="1452128" y="3710169"/>
                </a:lnTo>
                <a:lnTo>
                  <a:pt x="1485924" y="3692537"/>
                </a:lnTo>
                <a:lnTo>
                  <a:pt x="1520943" y="3677081"/>
                </a:lnTo>
                <a:lnTo>
                  <a:pt x="1587951" y="3640781"/>
                </a:lnTo>
                <a:lnTo>
                  <a:pt x="1621108" y="3622013"/>
                </a:lnTo>
                <a:lnTo>
                  <a:pt x="1653644" y="3602139"/>
                </a:lnTo>
                <a:lnTo>
                  <a:pt x="1685576" y="3581193"/>
                </a:lnTo>
                <a:lnTo>
                  <a:pt x="1717824" y="3560808"/>
                </a:lnTo>
                <a:lnTo>
                  <a:pt x="1749914" y="3540141"/>
                </a:lnTo>
                <a:lnTo>
                  <a:pt x="1781546" y="3518662"/>
                </a:lnTo>
                <a:lnTo>
                  <a:pt x="1779342" y="3514741"/>
                </a:lnTo>
                <a:lnTo>
                  <a:pt x="1811673" y="3494502"/>
                </a:lnTo>
                <a:lnTo>
                  <a:pt x="1809422" y="3490498"/>
                </a:lnTo>
                <a:lnTo>
                  <a:pt x="1841476" y="3469769"/>
                </a:lnTo>
                <a:lnTo>
                  <a:pt x="1839020" y="3465399"/>
                </a:lnTo>
                <a:lnTo>
                  <a:pt x="1870969" y="3444483"/>
                </a:lnTo>
                <a:lnTo>
                  <a:pt x="1899230" y="3417004"/>
                </a:lnTo>
                <a:lnTo>
                  <a:pt x="1926972" y="3388602"/>
                </a:lnTo>
                <a:lnTo>
                  <a:pt x="1987416" y="3340625"/>
                </a:lnTo>
                <a:lnTo>
                  <a:pt x="2014148" y="3310427"/>
                </a:lnTo>
                <a:lnTo>
                  <a:pt x="2040389" y="3279356"/>
                </a:lnTo>
                <a:lnTo>
                  <a:pt x="2099361" y="3228758"/>
                </a:lnTo>
                <a:lnTo>
                  <a:pt x="2124648" y="3195990"/>
                </a:lnTo>
                <a:lnTo>
                  <a:pt x="2149472" y="3162398"/>
                </a:lnTo>
                <a:lnTo>
                  <a:pt x="2173842" y="3127998"/>
                </a:lnTo>
                <a:lnTo>
                  <a:pt x="2204601" y="3104964"/>
                </a:lnTo>
                <a:lnTo>
                  <a:pt x="2199483" y="3095860"/>
                </a:lnTo>
                <a:lnTo>
                  <a:pt x="2230137" y="3072639"/>
                </a:lnTo>
                <a:lnTo>
                  <a:pt x="2224510" y="3062628"/>
                </a:lnTo>
                <a:lnTo>
                  <a:pt x="2251910" y="3033620"/>
                </a:lnTo>
                <a:lnTo>
                  <a:pt x="2279187" y="3004392"/>
                </a:lnTo>
                <a:lnTo>
                  <a:pt x="2376117" y="3176826"/>
                </a:lnTo>
                <a:lnTo>
                  <a:pt x="2387679" y="3119641"/>
                </a:lnTo>
                <a:lnTo>
                  <a:pt x="2365914" y="3080922"/>
                </a:lnTo>
                <a:lnTo>
                  <a:pt x="2377241" y="3023320"/>
                </a:lnTo>
                <a:lnTo>
                  <a:pt x="2342615" y="2961722"/>
                </a:lnTo>
                <a:lnTo>
                  <a:pt x="2368436" y="2929903"/>
                </a:lnTo>
                <a:lnTo>
                  <a:pt x="2343017" y="2884683"/>
                </a:lnTo>
                <a:lnTo>
                  <a:pt x="2363665" y="2843662"/>
                </a:lnTo>
                <a:lnTo>
                  <a:pt x="2416963" y="2782971"/>
                </a:lnTo>
                <a:lnTo>
                  <a:pt x="2436506" y="2739985"/>
                </a:lnTo>
                <a:lnTo>
                  <a:pt x="2455529" y="2696072"/>
                </a:lnTo>
                <a:lnTo>
                  <a:pt x="2568450" y="2896956"/>
                </a:lnTo>
                <a:lnTo>
                  <a:pt x="2578903" y="2837798"/>
                </a:lnTo>
                <a:lnTo>
                  <a:pt x="2556017" y="2797084"/>
                </a:lnTo>
                <a:lnTo>
                  <a:pt x="2566210" y="2737465"/>
                </a:lnTo>
                <a:lnTo>
                  <a:pt x="2543056" y="2696273"/>
                </a:lnTo>
                <a:lnTo>
                  <a:pt x="2552972" y="2636162"/>
                </a:lnTo>
                <a:lnTo>
                  <a:pt x="2505942" y="2552495"/>
                </a:lnTo>
                <a:lnTo>
                  <a:pt x="2511617" y="2536674"/>
                </a:lnTo>
                <a:lnTo>
                  <a:pt x="2524273" y="2507353"/>
                </a:lnTo>
                <a:lnTo>
                  <a:pt x="2511787" y="2485142"/>
                </a:lnTo>
                <a:lnTo>
                  <a:pt x="2532303" y="2443885"/>
                </a:lnTo>
                <a:lnTo>
                  <a:pt x="2548263" y="2394524"/>
                </a:lnTo>
                <a:lnTo>
                  <a:pt x="2563873" y="2344541"/>
                </a:lnTo>
                <a:lnTo>
                  <a:pt x="2579160" y="2293984"/>
                </a:lnTo>
                <a:lnTo>
                  <a:pt x="2594151" y="2242898"/>
                </a:lnTo>
                <a:lnTo>
                  <a:pt x="2608870" y="2191330"/>
                </a:lnTo>
                <a:lnTo>
                  <a:pt x="2590132" y="2157996"/>
                </a:lnTo>
                <a:lnTo>
                  <a:pt x="2626643" y="2119276"/>
                </a:lnTo>
                <a:lnTo>
                  <a:pt x="2610886" y="2091246"/>
                </a:lnTo>
                <a:lnTo>
                  <a:pt x="2636115" y="2058373"/>
                </a:lnTo>
                <a:close/>
              </a:path>
              <a:path w="3084830" h="5888990">
                <a:moveTo>
                  <a:pt x="62617" y="2249068"/>
                </a:moveTo>
                <a:lnTo>
                  <a:pt x="255564" y="2592313"/>
                </a:lnTo>
                <a:lnTo>
                  <a:pt x="236188" y="2635598"/>
                </a:lnTo>
                <a:lnTo>
                  <a:pt x="257640" y="2673759"/>
                </a:lnTo>
                <a:lnTo>
                  <a:pt x="231883" y="2705693"/>
                </a:lnTo>
                <a:lnTo>
                  <a:pt x="266304" y="2766927"/>
                </a:lnTo>
                <a:lnTo>
                  <a:pt x="257912" y="2829751"/>
                </a:lnTo>
                <a:lnTo>
                  <a:pt x="283048" y="2874466"/>
                </a:lnTo>
                <a:lnTo>
                  <a:pt x="275241" y="2938331"/>
                </a:lnTo>
                <a:lnTo>
                  <a:pt x="326682" y="3029843"/>
                </a:lnTo>
                <a:lnTo>
                  <a:pt x="310528" y="3078858"/>
                </a:lnTo>
                <a:lnTo>
                  <a:pt x="0" y="2526439"/>
                </a:lnTo>
                <a:lnTo>
                  <a:pt x="11544" y="2469223"/>
                </a:lnTo>
                <a:lnTo>
                  <a:pt x="23555" y="2412837"/>
                </a:lnTo>
                <a:lnTo>
                  <a:pt x="36056" y="2357322"/>
                </a:lnTo>
                <a:lnTo>
                  <a:pt x="49069" y="2302719"/>
                </a:lnTo>
                <a:lnTo>
                  <a:pt x="62617" y="2249068"/>
                </a:lnTo>
                <a:close/>
              </a:path>
              <a:path w="3084830" h="5888990">
                <a:moveTo>
                  <a:pt x="1152804" y="1311608"/>
                </a:moveTo>
                <a:lnTo>
                  <a:pt x="1284427" y="1545761"/>
                </a:lnTo>
                <a:lnTo>
                  <a:pt x="1249070" y="1560614"/>
                </a:lnTo>
                <a:lnTo>
                  <a:pt x="1238457" y="1541735"/>
                </a:lnTo>
                <a:lnTo>
                  <a:pt x="1203102" y="1556593"/>
                </a:lnTo>
                <a:lnTo>
                  <a:pt x="1194638" y="1541535"/>
                </a:lnTo>
                <a:lnTo>
                  <a:pt x="1157360" y="1552972"/>
                </a:lnTo>
                <a:lnTo>
                  <a:pt x="1153383" y="1545897"/>
                </a:lnTo>
                <a:lnTo>
                  <a:pt x="1112110" y="1550228"/>
                </a:lnTo>
                <a:lnTo>
                  <a:pt x="1104507" y="1536703"/>
                </a:lnTo>
                <a:lnTo>
                  <a:pt x="1064114" y="1542598"/>
                </a:lnTo>
                <a:lnTo>
                  <a:pt x="1024108" y="1549181"/>
                </a:lnTo>
                <a:lnTo>
                  <a:pt x="1021670" y="1544843"/>
                </a:lnTo>
                <a:lnTo>
                  <a:pt x="987191" y="1561260"/>
                </a:lnTo>
                <a:lnTo>
                  <a:pt x="983393" y="1554503"/>
                </a:lnTo>
                <a:lnTo>
                  <a:pt x="947748" y="1568845"/>
                </a:lnTo>
                <a:lnTo>
                  <a:pt x="943375" y="1561066"/>
                </a:lnTo>
                <a:lnTo>
                  <a:pt x="908152" y="1576158"/>
                </a:lnTo>
                <a:lnTo>
                  <a:pt x="906141" y="1572582"/>
                </a:lnTo>
                <a:lnTo>
                  <a:pt x="871094" y="1587987"/>
                </a:lnTo>
                <a:lnTo>
                  <a:pt x="867812" y="1582148"/>
                </a:lnTo>
                <a:lnTo>
                  <a:pt x="833899" y="1599571"/>
                </a:lnTo>
                <a:lnTo>
                  <a:pt x="831973" y="1596145"/>
                </a:lnTo>
                <a:lnTo>
                  <a:pt x="798386" y="1614147"/>
                </a:lnTo>
                <a:lnTo>
                  <a:pt x="797043" y="1611759"/>
                </a:lnTo>
                <a:lnTo>
                  <a:pt x="763157" y="1629230"/>
                </a:lnTo>
                <a:lnTo>
                  <a:pt x="729903" y="1647826"/>
                </a:lnTo>
                <a:lnTo>
                  <a:pt x="697248" y="1667486"/>
                </a:lnTo>
                <a:lnTo>
                  <a:pt x="664557" y="1687084"/>
                </a:lnTo>
                <a:lnTo>
                  <a:pt x="666093" y="1689816"/>
                </a:lnTo>
                <a:lnTo>
                  <a:pt x="633824" y="1710164"/>
                </a:lnTo>
                <a:lnTo>
                  <a:pt x="635469" y="1713089"/>
                </a:lnTo>
                <a:lnTo>
                  <a:pt x="602980" y="1733046"/>
                </a:lnTo>
                <a:lnTo>
                  <a:pt x="604551" y="1735841"/>
                </a:lnTo>
                <a:lnTo>
                  <a:pt x="574991" y="1761007"/>
                </a:lnTo>
                <a:lnTo>
                  <a:pt x="545958" y="1787112"/>
                </a:lnTo>
                <a:lnTo>
                  <a:pt x="517417" y="1814092"/>
                </a:lnTo>
                <a:lnTo>
                  <a:pt x="522546" y="1823217"/>
                </a:lnTo>
                <a:lnTo>
                  <a:pt x="490885" y="1844645"/>
                </a:lnTo>
                <a:lnTo>
                  <a:pt x="495712" y="1853232"/>
                </a:lnTo>
                <a:lnTo>
                  <a:pt x="464062" y="1874681"/>
                </a:lnTo>
                <a:lnTo>
                  <a:pt x="471034" y="1887085"/>
                </a:lnTo>
                <a:lnTo>
                  <a:pt x="441269" y="1911886"/>
                </a:lnTo>
                <a:lnTo>
                  <a:pt x="444856" y="1918268"/>
                </a:lnTo>
                <a:lnTo>
                  <a:pt x="419340" y="1950629"/>
                </a:lnTo>
                <a:lnTo>
                  <a:pt x="394282" y="1983804"/>
                </a:lnTo>
                <a:lnTo>
                  <a:pt x="369645" y="2017729"/>
                </a:lnTo>
                <a:lnTo>
                  <a:pt x="378608" y="2033674"/>
                </a:lnTo>
                <a:lnTo>
                  <a:pt x="350217" y="2060920"/>
                </a:lnTo>
                <a:lnTo>
                  <a:pt x="360141" y="2078575"/>
                </a:lnTo>
                <a:lnTo>
                  <a:pt x="332066" y="2106384"/>
                </a:lnTo>
                <a:lnTo>
                  <a:pt x="339649" y="2119873"/>
                </a:lnTo>
                <a:lnTo>
                  <a:pt x="308632" y="2142448"/>
                </a:lnTo>
                <a:lnTo>
                  <a:pt x="313110" y="2150415"/>
                </a:lnTo>
                <a:lnTo>
                  <a:pt x="291358" y="2189471"/>
                </a:lnTo>
                <a:lnTo>
                  <a:pt x="303204" y="2210546"/>
                </a:lnTo>
                <a:lnTo>
                  <a:pt x="282190" y="2250916"/>
                </a:lnTo>
                <a:lnTo>
                  <a:pt x="261493" y="2291849"/>
                </a:lnTo>
                <a:lnTo>
                  <a:pt x="280960" y="2326480"/>
                </a:lnTo>
                <a:lnTo>
                  <a:pt x="254354" y="2356902"/>
                </a:lnTo>
                <a:lnTo>
                  <a:pt x="268610" y="2382263"/>
                </a:lnTo>
                <a:lnTo>
                  <a:pt x="239149" y="2407606"/>
                </a:lnTo>
                <a:lnTo>
                  <a:pt x="252497" y="2431351"/>
                </a:lnTo>
                <a:lnTo>
                  <a:pt x="233183" y="2474745"/>
                </a:lnTo>
                <a:lnTo>
                  <a:pt x="247292" y="2499845"/>
                </a:lnTo>
                <a:lnTo>
                  <a:pt x="228435" y="2544053"/>
                </a:lnTo>
                <a:lnTo>
                  <a:pt x="44779" y="2217334"/>
                </a:lnTo>
                <a:lnTo>
                  <a:pt x="60789" y="2168063"/>
                </a:lnTo>
                <a:lnTo>
                  <a:pt x="77461" y="2119968"/>
                </a:lnTo>
                <a:lnTo>
                  <a:pt x="94818" y="2073093"/>
                </a:lnTo>
                <a:lnTo>
                  <a:pt x="112886" y="2027482"/>
                </a:lnTo>
                <a:lnTo>
                  <a:pt x="131689" y="1983180"/>
                </a:lnTo>
                <a:lnTo>
                  <a:pt x="151253" y="1940229"/>
                </a:lnTo>
                <a:lnTo>
                  <a:pt x="204813" y="1880005"/>
                </a:lnTo>
                <a:lnTo>
                  <a:pt x="225971" y="1839891"/>
                </a:lnTo>
                <a:lnTo>
                  <a:pt x="247963" y="1801261"/>
                </a:lnTo>
                <a:lnTo>
                  <a:pt x="270814" y="1764159"/>
                </a:lnTo>
                <a:lnTo>
                  <a:pt x="294549" y="1728630"/>
                </a:lnTo>
                <a:lnTo>
                  <a:pt x="319193" y="1694717"/>
                </a:lnTo>
                <a:lnTo>
                  <a:pt x="377982" y="1643795"/>
                </a:lnTo>
                <a:lnTo>
                  <a:pt x="404517" y="1613246"/>
                </a:lnTo>
                <a:lnTo>
                  <a:pt x="432035" y="1584446"/>
                </a:lnTo>
                <a:lnTo>
                  <a:pt x="460560" y="1557439"/>
                </a:lnTo>
                <a:lnTo>
                  <a:pt x="523330" y="1513599"/>
                </a:lnTo>
                <a:lnTo>
                  <a:pt x="553945" y="1490308"/>
                </a:lnTo>
                <a:lnTo>
                  <a:pt x="585642" y="1468942"/>
                </a:lnTo>
                <a:lnTo>
                  <a:pt x="618445" y="1449545"/>
                </a:lnTo>
                <a:lnTo>
                  <a:pt x="685592" y="1413491"/>
                </a:lnTo>
                <a:lnTo>
                  <a:pt x="720682" y="1398163"/>
                </a:lnTo>
                <a:lnTo>
                  <a:pt x="756954" y="1384935"/>
                </a:lnTo>
                <a:lnTo>
                  <a:pt x="827442" y="1354826"/>
                </a:lnTo>
                <a:lnTo>
                  <a:pt x="865919" y="1345521"/>
                </a:lnTo>
                <a:lnTo>
                  <a:pt x="905552" y="1338274"/>
                </a:lnTo>
                <a:lnTo>
                  <a:pt x="946301" y="1333011"/>
                </a:lnTo>
                <a:lnTo>
                  <a:pt x="988121" y="1329656"/>
                </a:lnTo>
                <a:lnTo>
                  <a:pt x="1064184" y="1309463"/>
                </a:lnTo>
                <a:lnTo>
                  <a:pt x="1108022" y="1309695"/>
                </a:lnTo>
                <a:lnTo>
                  <a:pt x="1152804" y="1311608"/>
                </a:lnTo>
                <a:close/>
              </a:path>
              <a:path w="3084830" h="5888990">
                <a:moveTo>
                  <a:pt x="1450527" y="3707321"/>
                </a:moveTo>
                <a:lnTo>
                  <a:pt x="1416884" y="3725225"/>
                </a:lnTo>
                <a:lnTo>
                  <a:pt x="1439134" y="3712970"/>
                </a:lnTo>
                <a:lnTo>
                  <a:pt x="1450527" y="3707321"/>
                </a:lnTo>
                <a:close/>
              </a:path>
              <a:path w="3084830" h="5888990">
                <a:moveTo>
                  <a:pt x="1439134" y="3712970"/>
                </a:moveTo>
                <a:lnTo>
                  <a:pt x="1416884" y="3725225"/>
                </a:lnTo>
                <a:lnTo>
                  <a:pt x="1416313" y="3724208"/>
                </a:lnTo>
                <a:lnTo>
                  <a:pt x="1439134" y="3712970"/>
                </a:lnTo>
                <a:close/>
              </a:path>
              <a:path w="3084830" h="5888990">
                <a:moveTo>
                  <a:pt x="1450276" y="3706873"/>
                </a:moveTo>
                <a:lnTo>
                  <a:pt x="1450527" y="3707321"/>
                </a:lnTo>
                <a:lnTo>
                  <a:pt x="1439134" y="3712970"/>
                </a:lnTo>
                <a:lnTo>
                  <a:pt x="1450276" y="3706873"/>
                </a:lnTo>
                <a:close/>
              </a:path>
              <a:path w="3084830" h="5888990">
                <a:moveTo>
                  <a:pt x="2670474" y="5333291"/>
                </a:moveTo>
                <a:lnTo>
                  <a:pt x="2767861" y="5506539"/>
                </a:lnTo>
                <a:lnTo>
                  <a:pt x="2710306" y="5481905"/>
                </a:lnTo>
                <a:lnTo>
                  <a:pt x="2661602" y="5395262"/>
                </a:lnTo>
                <a:lnTo>
                  <a:pt x="2670474" y="5333291"/>
                </a:lnTo>
                <a:close/>
              </a:path>
              <a:path w="3084830" h="5888990">
                <a:moveTo>
                  <a:pt x="2558489" y="5056320"/>
                </a:moveTo>
                <a:lnTo>
                  <a:pt x="2946298" y="5746220"/>
                </a:lnTo>
                <a:lnTo>
                  <a:pt x="2889035" y="5722103"/>
                </a:lnTo>
                <a:lnTo>
                  <a:pt x="2549321" y="5117764"/>
                </a:lnTo>
                <a:lnTo>
                  <a:pt x="2558489" y="5056320"/>
                </a:lnTo>
                <a:close/>
              </a:path>
              <a:path w="3084830" h="5888990">
                <a:moveTo>
                  <a:pt x="2520135" y="4910337"/>
                </a:moveTo>
                <a:lnTo>
                  <a:pt x="3047130" y="5847843"/>
                </a:lnTo>
                <a:lnTo>
                  <a:pt x="2991688" y="5826966"/>
                </a:lnTo>
                <a:lnTo>
                  <a:pt x="2510672" y="4971257"/>
                </a:lnTo>
                <a:lnTo>
                  <a:pt x="2520135" y="4910337"/>
                </a:lnTo>
                <a:close/>
              </a:path>
              <a:path w="3084830" h="5888990">
                <a:moveTo>
                  <a:pt x="2957928" y="5378144"/>
                </a:moveTo>
                <a:lnTo>
                  <a:pt x="3079371" y="5594186"/>
                </a:lnTo>
                <a:lnTo>
                  <a:pt x="3080262" y="5829030"/>
                </a:lnTo>
                <a:lnTo>
                  <a:pt x="3084556" y="5888504"/>
                </a:lnTo>
                <a:lnTo>
                  <a:pt x="3069015" y="5886775"/>
                </a:lnTo>
                <a:lnTo>
                  <a:pt x="2473006" y="4826496"/>
                </a:lnTo>
                <a:lnTo>
                  <a:pt x="2482861" y="4766275"/>
                </a:lnTo>
                <a:lnTo>
                  <a:pt x="2459656" y="4724995"/>
                </a:lnTo>
                <a:lnTo>
                  <a:pt x="2469827" y="4665335"/>
                </a:lnTo>
                <a:lnTo>
                  <a:pt x="2424278" y="4584305"/>
                </a:lnTo>
                <a:lnTo>
                  <a:pt x="2435004" y="4525634"/>
                </a:lnTo>
                <a:lnTo>
                  <a:pt x="2898018" y="5349319"/>
                </a:lnTo>
                <a:lnTo>
                  <a:pt x="2957928" y="5378144"/>
                </a:lnTo>
                <a:close/>
              </a:path>
              <a:path w="3084830" h="5888990">
                <a:moveTo>
                  <a:pt x="2433744" y="4367886"/>
                </a:moveTo>
                <a:lnTo>
                  <a:pt x="2774403" y="4973906"/>
                </a:lnTo>
                <a:lnTo>
                  <a:pt x="2761484" y="5028677"/>
                </a:lnTo>
                <a:lnTo>
                  <a:pt x="2877793" y="5235587"/>
                </a:lnTo>
                <a:lnTo>
                  <a:pt x="2871305" y="5301797"/>
                </a:lnTo>
                <a:lnTo>
                  <a:pt x="2412309" y="4485259"/>
                </a:lnTo>
                <a:lnTo>
                  <a:pt x="2433744" y="4367886"/>
                </a:lnTo>
                <a:close/>
              </a:path>
              <a:path w="3084830" h="5888990">
                <a:moveTo>
                  <a:pt x="2422440" y="4270023"/>
                </a:moveTo>
                <a:lnTo>
                  <a:pt x="2715356" y="4791111"/>
                </a:lnTo>
                <a:lnTo>
                  <a:pt x="2708018" y="4855809"/>
                </a:lnTo>
                <a:lnTo>
                  <a:pt x="2411432" y="4328192"/>
                </a:lnTo>
                <a:lnTo>
                  <a:pt x="2422440" y="4270023"/>
                </a:lnTo>
                <a:close/>
              </a:path>
              <a:path w="3084830" h="5888990">
                <a:moveTo>
                  <a:pt x="2411533" y="4172867"/>
                </a:moveTo>
                <a:lnTo>
                  <a:pt x="2697270" y="4681182"/>
                </a:lnTo>
                <a:lnTo>
                  <a:pt x="2689629" y="4745342"/>
                </a:lnTo>
                <a:lnTo>
                  <a:pt x="2400335" y="4230700"/>
                </a:lnTo>
                <a:lnTo>
                  <a:pt x="2411533" y="4172867"/>
                </a:lnTo>
                <a:close/>
              </a:path>
              <a:path w="3084830" h="5888990">
                <a:moveTo>
                  <a:pt x="2412359" y="4018830"/>
                </a:moveTo>
                <a:lnTo>
                  <a:pt x="2673483" y="4483361"/>
                </a:lnTo>
                <a:lnTo>
                  <a:pt x="2643647" y="4508037"/>
                </a:lnTo>
                <a:lnTo>
                  <a:pt x="2679850" y="4572440"/>
                </a:lnTo>
                <a:lnTo>
                  <a:pt x="2671865" y="4635988"/>
                </a:lnTo>
                <a:lnTo>
                  <a:pt x="2389599" y="4133847"/>
                </a:lnTo>
                <a:lnTo>
                  <a:pt x="2412359" y="4018830"/>
                </a:lnTo>
                <a:close/>
              </a:path>
              <a:path w="3084830" h="5888990">
                <a:moveTo>
                  <a:pt x="2413653" y="3865626"/>
                </a:moveTo>
                <a:lnTo>
                  <a:pt x="2643305" y="4274169"/>
                </a:lnTo>
                <a:lnTo>
                  <a:pt x="2626869" y="4322683"/>
                </a:lnTo>
                <a:lnTo>
                  <a:pt x="2660633" y="4382748"/>
                </a:lnTo>
                <a:lnTo>
                  <a:pt x="2644409" y="4431638"/>
                </a:lnTo>
                <a:lnTo>
                  <a:pt x="2390609" y="3980138"/>
                </a:lnTo>
                <a:lnTo>
                  <a:pt x="2413653" y="3865626"/>
                </a:lnTo>
                <a:close/>
              </a:path>
              <a:path w="3084830" h="5888990">
                <a:moveTo>
                  <a:pt x="2405090" y="3617133"/>
                </a:moveTo>
                <a:lnTo>
                  <a:pt x="2635518" y="4027057"/>
                </a:lnTo>
                <a:lnTo>
                  <a:pt x="2623638" y="4083676"/>
                </a:lnTo>
                <a:lnTo>
                  <a:pt x="2645036" y="4121742"/>
                </a:lnTo>
                <a:lnTo>
                  <a:pt x="2621646" y="4235638"/>
                </a:lnTo>
                <a:lnTo>
                  <a:pt x="2392003" y="3827112"/>
                </a:lnTo>
                <a:lnTo>
                  <a:pt x="2403580" y="3769954"/>
                </a:lnTo>
                <a:lnTo>
                  <a:pt x="2381949" y="3731473"/>
                </a:lnTo>
                <a:lnTo>
                  <a:pt x="2405090" y="3617133"/>
                </a:lnTo>
                <a:close/>
              </a:path>
              <a:path w="3084830" h="5888990">
                <a:moveTo>
                  <a:pt x="2406388" y="3463937"/>
                </a:moveTo>
                <a:lnTo>
                  <a:pt x="2638226" y="3876368"/>
                </a:lnTo>
                <a:lnTo>
                  <a:pt x="2614240" y="3989204"/>
                </a:lnTo>
                <a:lnTo>
                  <a:pt x="2383417" y="3578578"/>
                </a:lnTo>
                <a:lnTo>
                  <a:pt x="2406388" y="3463937"/>
                </a:lnTo>
                <a:close/>
              </a:path>
              <a:path w="3084830" h="5888990">
                <a:moveTo>
                  <a:pt x="1539963" y="1378325"/>
                </a:moveTo>
                <a:lnTo>
                  <a:pt x="1739498" y="1733291"/>
                </a:lnTo>
                <a:lnTo>
                  <a:pt x="1691901" y="1726370"/>
                </a:lnTo>
                <a:lnTo>
                  <a:pt x="1677727" y="1701155"/>
                </a:lnTo>
                <a:lnTo>
                  <a:pt x="1630552" y="1694986"/>
                </a:lnTo>
                <a:lnTo>
                  <a:pt x="1609801" y="1658071"/>
                </a:lnTo>
                <a:lnTo>
                  <a:pt x="1569660" y="1664414"/>
                </a:lnTo>
                <a:lnTo>
                  <a:pt x="1549659" y="1628834"/>
                </a:lnTo>
                <a:lnTo>
                  <a:pt x="1513331" y="1641961"/>
                </a:lnTo>
                <a:lnTo>
                  <a:pt x="1493381" y="1606470"/>
                </a:lnTo>
                <a:lnTo>
                  <a:pt x="1448134" y="1603731"/>
                </a:lnTo>
                <a:lnTo>
                  <a:pt x="1403169" y="1601492"/>
                </a:lnTo>
                <a:lnTo>
                  <a:pt x="1391662" y="1581022"/>
                </a:lnTo>
                <a:lnTo>
                  <a:pt x="1347342" y="1579930"/>
                </a:lnTo>
                <a:lnTo>
                  <a:pt x="1336691" y="1560983"/>
                </a:lnTo>
                <a:lnTo>
                  <a:pt x="1293109" y="1561205"/>
                </a:lnTo>
                <a:lnTo>
                  <a:pt x="1250108" y="1562462"/>
                </a:lnTo>
                <a:lnTo>
                  <a:pt x="1284427" y="1545761"/>
                </a:lnTo>
                <a:lnTo>
                  <a:pt x="1152804" y="1311608"/>
                </a:lnTo>
                <a:lnTo>
                  <a:pt x="1198488" y="1315126"/>
                </a:lnTo>
                <a:lnTo>
                  <a:pt x="1245032" y="1320173"/>
                </a:lnTo>
                <a:lnTo>
                  <a:pt x="1292393" y="1326673"/>
                </a:lnTo>
                <a:lnTo>
                  <a:pt x="1340528" y="1334551"/>
                </a:lnTo>
                <a:lnTo>
                  <a:pt x="1389396" y="1343731"/>
                </a:lnTo>
                <a:lnTo>
                  <a:pt x="1438952" y="1354137"/>
                </a:lnTo>
                <a:lnTo>
                  <a:pt x="1489155" y="1365694"/>
                </a:lnTo>
                <a:lnTo>
                  <a:pt x="1539963" y="1378325"/>
                </a:lnTo>
                <a:close/>
              </a:path>
              <a:path w="3084830" h="5888990">
                <a:moveTo>
                  <a:pt x="2397658" y="3215147"/>
                </a:moveTo>
                <a:lnTo>
                  <a:pt x="2631830" y="3631731"/>
                </a:lnTo>
                <a:lnTo>
                  <a:pt x="2619935" y="3688323"/>
                </a:lnTo>
                <a:lnTo>
                  <a:pt x="2641122" y="3726013"/>
                </a:lnTo>
                <a:lnTo>
                  <a:pt x="2617044" y="3838685"/>
                </a:lnTo>
                <a:lnTo>
                  <a:pt x="2384588" y="3425156"/>
                </a:lnTo>
                <a:lnTo>
                  <a:pt x="2395940" y="3367596"/>
                </a:lnTo>
                <a:lnTo>
                  <a:pt x="2374008" y="3328581"/>
                </a:lnTo>
                <a:lnTo>
                  <a:pt x="2397658" y="3215147"/>
                </a:lnTo>
                <a:close/>
              </a:path>
              <a:path w="3084830" h="5888990">
                <a:moveTo>
                  <a:pt x="2587229" y="2930362"/>
                </a:moveTo>
                <a:lnTo>
                  <a:pt x="2591086" y="2937224"/>
                </a:lnTo>
                <a:lnTo>
                  <a:pt x="2580392" y="2995952"/>
                </a:lnTo>
                <a:lnTo>
                  <a:pt x="2602795" y="3035806"/>
                </a:lnTo>
                <a:lnTo>
                  <a:pt x="2591876" y="3094134"/>
                </a:lnTo>
                <a:lnTo>
                  <a:pt x="2614063" y="3133606"/>
                </a:lnTo>
                <a:lnTo>
                  <a:pt x="2602937" y="3191566"/>
                </a:lnTo>
                <a:lnTo>
                  <a:pt x="2624927" y="3230685"/>
                </a:lnTo>
                <a:lnTo>
                  <a:pt x="2602210" y="3345778"/>
                </a:lnTo>
                <a:lnTo>
                  <a:pt x="2623936" y="3384428"/>
                </a:lnTo>
                <a:lnTo>
                  <a:pt x="2612371" y="3441607"/>
                </a:lnTo>
                <a:lnTo>
                  <a:pt x="2633943" y="3479983"/>
                </a:lnTo>
                <a:lnTo>
                  <a:pt x="2610456" y="3593707"/>
                </a:lnTo>
                <a:lnTo>
                  <a:pt x="2396182" y="3212521"/>
                </a:lnTo>
                <a:lnTo>
                  <a:pt x="2452625" y="3157425"/>
                </a:lnTo>
                <a:lnTo>
                  <a:pt x="2475355" y="3120108"/>
                </a:lnTo>
                <a:lnTo>
                  <a:pt x="2497558" y="3081853"/>
                </a:lnTo>
                <a:lnTo>
                  <a:pt x="2519209" y="3042616"/>
                </a:lnTo>
                <a:lnTo>
                  <a:pt x="2540281" y="3002350"/>
                </a:lnTo>
                <a:lnTo>
                  <a:pt x="2560749" y="2961008"/>
                </a:lnTo>
                <a:lnTo>
                  <a:pt x="2587229" y="2930362"/>
                </a:lnTo>
                <a:close/>
              </a:path>
              <a:path w="3084830" h="5888990">
                <a:moveTo>
                  <a:pt x="2343017" y="2884683"/>
                </a:moveTo>
                <a:lnTo>
                  <a:pt x="2368436" y="2929903"/>
                </a:lnTo>
                <a:lnTo>
                  <a:pt x="2342615" y="2961722"/>
                </a:lnTo>
                <a:lnTo>
                  <a:pt x="2377241" y="3023320"/>
                </a:lnTo>
                <a:lnTo>
                  <a:pt x="2365914" y="3080922"/>
                </a:lnTo>
                <a:lnTo>
                  <a:pt x="2387679" y="3119641"/>
                </a:lnTo>
                <a:lnTo>
                  <a:pt x="2376117" y="3176826"/>
                </a:lnTo>
                <a:lnTo>
                  <a:pt x="2273076" y="2993520"/>
                </a:lnTo>
                <a:lnTo>
                  <a:pt x="2299949" y="2963573"/>
                </a:lnTo>
                <a:lnTo>
                  <a:pt x="2321785" y="2924666"/>
                </a:lnTo>
                <a:lnTo>
                  <a:pt x="2343017" y="2884683"/>
                </a:lnTo>
                <a:close/>
              </a:path>
              <a:path w="3084830" h="5888990">
                <a:moveTo>
                  <a:pt x="1842534" y="1527824"/>
                </a:moveTo>
                <a:lnTo>
                  <a:pt x="2474265" y="2651650"/>
                </a:lnTo>
                <a:lnTo>
                  <a:pt x="2443781" y="2675174"/>
                </a:lnTo>
                <a:lnTo>
                  <a:pt x="2455529" y="2696072"/>
                </a:lnTo>
                <a:lnTo>
                  <a:pt x="2436506" y="2739985"/>
                </a:lnTo>
                <a:lnTo>
                  <a:pt x="2416963" y="2782971"/>
                </a:lnTo>
                <a:lnTo>
                  <a:pt x="2363665" y="2843662"/>
                </a:lnTo>
                <a:lnTo>
                  <a:pt x="2343017" y="2884683"/>
                </a:lnTo>
                <a:lnTo>
                  <a:pt x="2337093" y="2874144"/>
                </a:lnTo>
                <a:lnTo>
                  <a:pt x="2353675" y="2825891"/>
                </a:lnTo>
                <a:lnTo>
                  <a:pt x="2320239" y="2766410"/>
                </a:lnTo>
                <a:lnTo>
                  <a:pt x="2330772" y="2707394"/>
                </a:lnTo>
                <a:lnTo>
                  <a:pt x="2284986" y="2625942"/>
                </a:lnTo>
                <a:lnTo>
                  <a:pt x="2295112" y="2566203"/>
                </a:lnTo>
                <a:lnTo>
                  <a:pt x="2212967" y="2420069"/>
                </a:lnTo>
                <a:lnTo>
                  <a:pt x="2242990" y="2395727"/>
                </a:lnTo>
                <a:lnTo>
                  <a:pt x="1735149" y="1492296"/>
                </a:lnTo>
                <a:lnTo>
                  <a:pt x="1788689" y="1509787"/>
                </a:lnTo>
                <a:lnTo>
                  <a:pt x="1842534" y="1527824"/>
                </a:lnTo>
                <a:close/>
              </a:path>
              <a:path w="3084830" h="5888990">
                <a:moveTo>
                  <a:pt x="1715171" y="1456756"/>
                </a:moveTo>
                <a:lnTo>
                  <a:pt x="2017897" y="1995294"/>
                </a:lnTo>
                <a:lnTo>
                  <a:pt x="1958353" y="1967121"/>
                </a:lnTo>
                <a:lnTo>
                  <a:pt x="1906474" y="1874829"/>
                </a:lnTo>
                <a:lnTo>
                  <a:pt x="1847767" y="1848145"/>
                </a:lnTo>
                <a:lnTo>
                  <a:pt x="1814189" y="1788410"/>
                </a:lnTo>
                <a:lnTo>
                  <a:pt x="1776811" y="1799671"/>
                </a:lnTo>
                <a:lnTo>
                  <a:pt x="1558120" y="1410625"/>
                </a:lnTo>
                <a:lnTo>
                  <a:pt x="1610008" y="1425180"/>
                </a:lnTo>
                <a:lnTo>
                  <a:pt x="1662373" y="1440582"/>
                </a:lnTo>
                <a:lnTo>
                  <a:pt x="1715171" y="1456756"/>
                </a:lnTo>
                <a:close/>
              </a:path>
              <a:path w="3084830" h="5888990">
                <a:moveTo>
                  <a:pt x="2474265" y="2651650"/>
                </a:moveTo>
                <a:lnTo>
                  <a:pt x="2578903" y="2837798"/>
                </a:lnTo>
                <a:lnTo>
                  <a:pt x="2568450" y="2896956"/>
                </a:lnTo>
                <a:lnTo>
                  <a:pt x="2443781" y="2675174"/>
                </a:lnTo>
                <a:lnTo>
                  <a:pt x="2474265" y="2651650"/>
                </a:lnTo>
                <a:close/>
              </a:path>
              <a:path w="3084830" h="5888990">
                <a:moveTo>
                  <a:pt x="2493582" y="2608261"/>
                </a:moveTo>
                <a:lnTo>
                  <a:pt x="2566210" y="2737465"/>
                </a:lnTo>
                <a:lnTo>
                  <a:pt x="2556017" y="2797084"/>
                </a:lnTo>
                <a:lnTo>
                  <a:pt x="2465962" y="2636879"/>
                </a:lnTo>
                <a:lnTo>
                  <a:pt x="2493582" y="2608261"/>
                </a:lnTo>
                <a:close/>
              </a:path>
              <a:path w="3084830" h="5888990">
                <a:moveTo>
                  <a:pt x="1920491" y="1588752"/>
                </a:moveTo>
                <a:lnTo>
                  <a:pt x="2493582" y="2608261"/>
                </a:lnTo>
                <a:lnTo>
                  <a:pt x="2465962" y="2636879"/>
                </a:lnTo>
                <a:lnTo>
                  <a:pt x="1864767" y="1567375"/>
                </a:lnTo>
                <a:lnTo>
                  <a:pt x="1920491" y="1588752"/>
                </a:lnTo>
                <a:close/>
              </a:path>
              <a:path w="3084830" h="5888990">
                <a:moveTo>
                  <a:pt x="2511617" y="2536674"/>
                </a:moveTo>
                <a:lnTo>
                  <a:pt x="2505942" y="2552495"/>
                </a:lnTo>
                <a:lnTo>
                  <a:pt x="2552972" y="2636162"/>
                </a:lnTo>
                <a:lnTo>
                  <a:pt x="2543056" y="2696273"/>
                </a:lnTo>
                <a:lnTo>
                  <a:pt x="2482187" y="2587989"/>
                </a:lnTo>
                <a:lnTo>
                  <a:pt x="2503335" y="2547859"/>
                </a:lnTo>
                <a:lnTo>
                  <a:pt x="2511617" y="2536674"/>
                </a:lnTo>
                <a:close/>
              </a:path>
              <a:path w="3084830" h="5888990">
                <a:moveTo>
                  <a:pt x="2103007" y="1757936"/>
                </a:moveTo>
                <a:lnTo>
                  <a:pt x="2515410" y="2491586"/>
                </a:lnTo>
                <a:lnTo>
                  <a:pt x="2511617" y="2536674"/>
                </a:lnTo>
                <a:lnTo>
                  <a:pt x="2503335" y="2547859"/>
                </a:lnTo>
                <a:lnTo>
                  <a:pt x="2482187" y="2587989"/>
                </a:lnTo>
                <a:lnTo>
                  <a:pt x="1943262" y="1629262"/>
                </a:lnTo>
                <a:lnTo>
                  <a:pt x="1999488" y="1651532"/>
                </a:lnTo>
                <a:lnTo>
                  <a:pt x="2046166" y="1734572"/>
                </a:lnTo>
                <a:lnTo>
                  <a:pt x="2103007" y="1757936"/>
                </a:lnTo>
                <a:close/>
              </a:path>
              <a:path w="3084830" h="5888990">
                <a:moveTo>
                  <a:pt x="2232231" y="1910068"/>
                </a:moveTo>
                <a:lnTo>
                  <a:pt x="2427617" y="2257653"/>
                </a:lnTo>
                <a:lnTo>
                  <a:pt x="2418785" y="2319693"/>
                </a:lnTo>
                <a:lnTo>
                  <a:pt x="2174828" y="1885703"/>
                </a:lnTo>
                <a:lnTo>
                  <a:pt x="2232231" y="1910068"/>
                </a:lnTo>
                <a:close/>
              </a:path>
              <a:path w="3084830" h="5888990">
                <a:moveTo>
                  <a:pt x="3008794" y="0"/>
                </a:moveTo>
                <a:lnTo>
                  <a:pt x="3010615" y="3238"/>
                </a:lnTo>
                <a:lnTo>
                  <a:pt x="2995673" y="54410"/>
                </a:lnTo>
                <a:lnTo>
                  <a:pt x="2981059" y="106166"/>
                </a:lnTo>
                <a:lnTo>
                  <a:pt x="2995028" y="131016"/>
                </a:lnTo>
                <a:lnTo>
                  <a:pt x="2975890" y="174723"/>
                </a:lnTo>
                <a:lnTo>
                  <a:pt x="2956892" y="218680"/>
                </a:lnTo>
                <a:lnTo>
                  <a:pt x="2975225" y="251294"/>
                </a:lnTo>
                <a:lnTo>
                  <a:pt x="2945973" y="277007"/>
                </a:lnTo>
                <a:lnTo>
                  <a:pt x="2967943" y="316091"/>
                </a:lnTo>
                <a:lnTo>
                  <a:pt x="2941905" y="347525"/>
                </a:lnTo>
                <a:lnTo>
                  <a:pt x="2956255" y="373052"/>
                </a:lnTo>
                <a:lnTo>
                  <a:pt x="2943071" y="427351"/>
                </a:lnTo>
                <a:lnTo>
                  <a:pt x="2917165" y="536773"/>
                </a:lnTo>
                <a:lnTo>
                  <a:pt x="2937635" y="573188"/>
                </a:lnTo>
                <a:lnTo>
                  <a:pt x="2912518" y="684012"/>
                </a:lnTo>
                <a:lnTo>
                  <a:pt x="2933335" y="721045"/>
                </a:lnTo>
                <a:lnTo>
                  <a:pt x="2908818" y="832935"/>
                </a:lnTo>
                <a:lnTo>
                  <a:pt x="2929887" y="870416"/>
                </a:lnTo>
                <a:lnTo>
                  <a:pt x="2893794" y="1039468"/>
                </a:lnTo>
                <a:lnTo>
                  <a:pt x="2915053" y="1077286"/>
                </a:lnTo>
                <a:lnTo>
                  <a:pt x="2903120" y="1133810"/>
                </a:lnTo>
                <a:lnTo>
                  <a:pt x="2912487" y="1228228"/>
                </a:lnTo>
                <a:lnTo>
                  <a:pt x="2888600" y="1341239"/>
                </a:lnTo>
                <a:lnTo>
                  <a:pt x="2909826" y="1379000"/>
                </a:lnTo>
                <a:lnTo>
                  <a:pt x="2885717" y="1491618"/>
                </a:lnTo>
                <a:lnTo>
                  <a:pt x="2906786" y="1529098"/>
                </a:lnTo>
                <a:lnTo>
                  <a:pt x="2882267" y="1640985"/>
                </a:lnTo>
                <a:lnTo>
                  <a:pt x="2903082" y="1678016"/>
                </a:lnTo>
                <a:lnTo>
                  <a:pt x="2877943" y="1788799"/>
                </a:lnTo>
                <a:lnTo>
                  <a:pt x="2898417" y="1825222"/>
                </a:lnTo>
                <a:lnTo>
                  <a:pt x="2872573" y="1934753"/>
                </a:lnTo>
                <a:lnTo>
                  <a:pt x="2846125" y="2043209"/>
                </a:lnTo>
                <a:lnTo>
                  <a:pt x="2865844" y="2078288"/>
                </a:lnTo>
                <a:lnTo>
                  <a:pt x="2852148" y="2131677"/>
                </a:lnTo>
                <a:lnTo>
                  <a:pt x="2838233" y="2184675"/>
                </a:lnTo>
                <a:lnTo>
                  <a:pt x="2824081" y="2237253"/>
                </a:lnTo>
                <a:lnTo>
                  <a:pt x="2809676" y="2289379"/>
                </a:lnTo>
                <a:lnTo>
                  <a:pt x="2795000" y="2341024"/>
                </a:lnTo>
                <a:lnTo>
                  <a:pt x="2619370" y="2028586"/>
                </a:lnTo>
                <a:lnTo>
                  <a:pt x="2648506" y="2002664"/>
                </a:lnTo>
                <a:lnTo>
                  <a:pt x="2633807" y="1976516"/>
                </a:lnTo>
                <a:lnTo>
                  <a:pt x="2652198" y="1931479"/>
                </a:lnTo>
                <a:lnTo>
                  <a:pt x="2637271" y="1904924"/>
                </a:lnTo>
                <a:lnTo>
                  <a:pt x="2655468" y="1859544"/>
                </a:lnTo>
                <a:lnTo>
                  <a:pt x="2669008" y="1805878"/>
                </a:lnTo>
                <a:lnTo>
                  <a:pt x="2649225" y="1770684"/>
                </a:lnTo>
                <a:lnTo>
                  <a:pt x="2675760" y="1662383"/>
                </a:lnTo>
                <a:lnTo>
                  <a:pt x="2655662" y="1626628"/>
                </a:lnTo>
                <a:lnTo>
                  <a:pt x="2681597" y="1517260"/>
                </a:lnTo>
                <a:lnTo>
                  <a:pt x="2660944" y="1480519"/>
                </a:lnTo>
                <a:lnTo>
                  <a:pt x="2685893" y="1369397"/>
                </a:lnTo>
                <a:lnTo>
                  <a:pt x="2665090" y="1332389"/>
                </a:lnTo>
                <a:lnTo>
                  <a:pt x="2689824" y="1220884"/>
                </a:lnTo>
                <a:lnTo>
                  <a:pt x="2668956" y="1183760"/>
                </a:lnTo>
                <a:lnTo>
                  <a:pt x="2693645" y="1072174"/>
                </a:lnTo>
                <a:lnTo>
                  <a:pt x="2672796" y="1035085"/>
                </a:lnTo>
                <a:lnTo>
                  <a:pt x="2697609" y="923721"/>
                </a:lnTo>
                <a:lnTo>
                  <a:pt x="2676865" y="886817"/>
                </a:lnTo>
                <a:lnTo>
                  <a:pt x="2701791" y="775655"/>
                </a:lnTo>
                <a:lnTo>
                  <a:pt x="2681022" y="738706"/>
                </a:lnTo>
                <a:lnTo>
                  <a:pt x="2706086" y="627789"/>
                </a:lnTo>
                <a:lnTo>
                  <a:pt x="2685529" y="591218"/>
                </a:lnTo>
                <a:lnTo>
                  <a:pt x="2724178" y="426715"/>
                </a:lnTo>
                <a:lnTo>
                  <a:pt x="2704132" y="391054"/>
                </a:lnTo>
                <a:lnTo>
                  <a:pt x="2730987" y="283322"/>
                </a:lnTo>
                <a:lnTo>
                  <a:pt x="2744709" y="229979"/>
                </a:lnTo>
                <a:lnTo>
                  <a:pt x="2758648" y="177023"/>
                </a:lnTo>
                <a:lnTo>
                  <a:pt x="2739609" y="143154"/>
                </a:lnTo>
                <a:lnTo>
                  <a:pt x="2754034" y="91061"/>
                </a:lnTo>
                <a:lnTo>
                  <a:pt x="2768725" y="39442"/>
                </a:lnTo>
                <a:lnTo>
                  <a:pt x="2775949" y="460"/>
                </a:lnTo>
                <a:lnTo>
                  <a:pt x="30087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9170" y="3851260"/>
            <a:ext cx="7781924" cy="54101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66" y="4852538"/>
            <a:ext cx="9067799" cy="4410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0982" rIns="0" bIns="0" rtlCol="0" vert="horz">
            <a:spAutoFit/>
          </a:bodyPr>
          <a:lstStyle/>
          <a:p>
            <a:pPr marL="777875">
              <a:lnSpc>
                <a:spcPct val="100000"/>
              </a:lnSpc>
              <a:spcBef>
                <a:spcPts val="100"/>
              </a:spcBef>
            </a:pPr>
            <a:r>
              <a:rPr dirty="0" sz="2700" b="0">
                <a:latin typeface="Georgia"/>
                <a:cs typeface="Georgia"/>
              </a:rPr>
              <a:t>Calcul</a:t>
            </a:r>
            <a:r>
              <a:rPr dirty="0" sz="2700" spc="-5" b="0">
                <a:latin typeface="Georgia"/>
                <a:cs typeface="Georgia"/>
              </a:rPr>
              <a:t> </a:t>
            </a:r>
            <a:r>
              <a:rPr dirty="0" sz="2700" b="0">
                <a:latin typeface="Georgia"/>
                <a:cs typeface="Georgia"/>
              </a:rPr>
              <a:t>avant </a:t>
            </a:r>
            <a:r>
              <a:rPr dirty="0" sz="2700" spc="-20" b="0">
                <a:latin typeface="Georgia"/>
                <a:cs typeface="Georgia"/>
              </a:rPr>
              <a:t>l’optimisation</a:t>
            </a:r>
            <a:r>
              <a:rPr dirty="0" sz="2700" b="0">
                <a:latin typeface="Georgia"/>
                <a:cs typeface="Georgia"/>
              </a:rPr>
              <a:t> </a:t>
            </a:r>
            <a:r>
              <a:rPr dirty="0" sz="2700" spc="60" b="0">
                <a:latin typeface="Georgia"/>
                <a:cs typeface="Georgia"/>
              </a:rPr>
              <a:t>des</a:t>
            </a:r>
            <a:r>
              <a:rPr dirty="0" sz="2700" b="0">
                <a:latin typeface="Georgia"/>
                <a:cs typeface="Georgia"/>
              </a:rPr>
              <a:t> portefeuilles </a:t>
            </a:r>
            <a:r>
              <a:rPr dirty="0" sz="2700" spc="-445" b="0">
                <a:latin typeface="Georgia"/>
                <a:cs typeface="Georgia"/>
              </a:rPr>
              <a:t>:</a:t>
            </a:r>
            <a:endParaRPr sz="27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6029" y="2434381"/>
            <a:ext cx="11106149" cy="18192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6029" y="6150197"/>
            <a:ext cx="10687049" cy="17430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2852" rIns="0" bIns="0" rtlCol="0" vert="horz">
            <a:spAutoFit/>
          </a:bodyPr>
          <a:lstStyle/>
          <a:p>
            <a:pPr marL="3037840">
              <a:lnSpc>
                <a:spcPct val="100000"/>
              </a:lnSpc>
              <a:spcBef>
                <a:spcPts val="100"/>
              </a:spcBef>
            </a:pPr>
            <a:r>
              <a:rPr dirty="0" sz="5200" spc="150"/>
              <a:t>Ratio</a:t>
            </a:r>
            <a:r>
              <a:rPr dirty="0" sz="5200" spc="-135"/>
              <a:t> </a:t>
            </a:r>
            <a:r>
              <a:rPr dirty="0" sz="5200" spc="170"/>
              <a:t>de</a:t>
            </a:r>
            <a:r>
              <a:rPr dirty="0" sz="5200" spc="-130"/>
              <a:t> </a:t>
            </a:r>
            <a:r>
              <a:rPr dirty="0" sz="5200" spc="285"/>
              <a:t>Sharpe</a:t>
            </a:r>
            <a:endParaRPr sz="5200"/>
          </a:p>
        </p:txBody>
      </p:sp>
      <p:sp>
        <p:nvSpPr>
          <p:cNvPr id="5" name="object 5" descr=""/>
          <p:cNvSpPr/>
          <p:nvPr/>
        </p:nvSpPr>
        <p:spPr>
          <a:xfrm>
            <a:off x="15980559" y="1"/>
            <a:ext cx="2307590" cy="10287000"/>
          </a:xfrm>
          <a:custGeom>
            <a:avLst/>
            <a:gdLst/>
            <a:ahLst/>
            <a:cxnLst/>
            <a:rect l="l" t="t" r="r" b="b"/>
            <a:pathLst>
              <a:path w="2307590" h="10287000">
                <a:moveTo>
                  <a:pt x="2307439" y="8436058"/>
                </a:moveTo>
                <a:lnTo>
                  <a:pt x="2307439" y="8771378"/>
                </a:lnTo>
                <a:lnTo>
                  <a:pt x="2268560" y="8792174"/>
                </a:lnTo>
                <a:lnTo>
                  <a:pt x="2225371" y="8814388"/>
                </a:lnTo>
                <a:lnTo>
                  <a:pt x="2181856" y="8835965"/>
                </a:lnTo>
                <a:lnTo>
                  <a:pt x="2138046" y="8856962"/>
                </a:lnTo>
                <a:lnTo>
                  <a:pt x="2093970" y="8877440"/>
                </a:lnTo>
                <a:lnTo>
                  <a:pt x="2049659" y="8897456"/>
                </a:lnTo>
                <a:lnTo>
                  <a:pt x="2005143" y="8917070"/>
                </a:lnTo>
                <a:lnTo>
                  <a:pt x="1960451" y="8936340"/>
                </a:lnTo>
                <a:lnTo>
                  <a:pt x="1915614" y="8955326"/>
                </a:lnTo>
                <a:lnTo>
                  <a:pt x="1870654" y="8974070"/>
                </a:lnTo>
                <a:lnTo>
                  <a:pt x="1825616" y="8992662"/>
                </a:lnTo>
                <a:lnTo>
                  <a:pt x="1780524" y="9011149"/>
                </a:lnTo>
                <a:lnTo>
                  <a:pt x="1690275" y="9047993"/>
                </a:lnTo>
                <a:lnTo>
                  <a:pt x="1645165" y="9066444"/>
                </a:lnTo>
                <a:lnTo>
                  <a:pt x="1600096" y="9084976"/>
                </a:lnTo>
                <a:lnTo>
                  <a:pt x="1555092" y="9103635"/>
                </a:lnTo>
                <a:lnTo>
                  <a:pt x="1510178" y="9122469"/>
                </a:lnTo>
                <a:lnTo>
                  <a:pt x="1465376" y="9141524"/>
                </a:lnTo>
                <a:lnTo>
                  <a:pt x="1420710" y="9160846"/>
                </a:lnTo>
                <a:lnTo>
                  <a:pt x="1376205" y="9180482"/>
                </a:lnTo>
                <a:lnTo>
                  <a:pt x="1331939" y="9200586"/>
                </a:lnTo>
                <a:lnTo>
                  <a:pt x="1287882" y="9221100"/>
                </a:lnTo>
                <a:lnTo>
                  <a:pt x="1244058" y="9242070"/>
                </a:lnTo>
                <a:lnTo>
                  <a:pt x="1200491" y="9263544"/>
                </a:lnTo>
                <a:lnTo>
                  <a:pt x="1157206" y="9285572"/>
                </a:lnTo>
                <a:lnTo>
                  <a:pt x="1114228" y="9308200"/>
                </a:lnTo>
                <a:lnTo>
                  <a:pt x="1071426" y="9331171"/>
                </a:lnTo>
                <a:lnTo>
                  <a:pt x="1072130" y="9332550"/>
                </a:lnTo>
                <a:lnTo>
                  <a:pt x="1029824" y="9356495"/>
                </a:lnTo>
                <a:lnTo>
                  <a:pt x="987766" y="9380927"/>
                </a:lnTo>
                <a:lnTo>
                  <a:pt x="988467" y="9382299"/>
                </a:lnTo>
                <a:lnTo>
                  <a:pt x="945971" y="9405872"/>
                </a:lnTo>
                <a:lnTo>
                  <a:pt x="947600" y="9409062"/>
                </a:lnTo>
                <a:lnTo>
                  <a:pt x="904804" y="9432048"/>
                </a:lnTo>
                <a:lnTo>
                  <a:pt x="906770" y="9435900"/>
                </a:lnTo>
                <a:lnTo>
                  <a:pt x="867788" y="9466357"/>
                </a:lnTo>
                <a:lnTo>
                  <a:pt x="829425" y="9498027"/>
                </a:lnTo>
                <a:lnTo>
                  <a:pt x="791703" y="9530952"/>
                </a:lnTo>
                <a:lnTo>
                  <a:pt x="711387" y="9587257"/>
                </a:lnTo>
                <a:lnTo>
                  <a:pt x="675015" y="9622828"/>
                </a:lnTo>
                <a:lnTo>
                  <a:pt x="639351" y="9659786"/>
                </a:lnTo>
                <a:lnTo>
                  <a:pt x="604419" y="9698178"/>
                </a:lnTo>
                <a:lnTo>
                  <a:pt x="570241" y="9738046"/>
                </a:lnTo>
                <a:lnTo>
                  <a:pt x="536839" y="9779436"/>
                </a:lnTo>
                <a:lnTo>
                  <a:pt x="547494" y="9800311"/>
                </a:lnTo>
                <a:lnTo>
                  <a:pt x="515404" y="9844271"/>
                </a:lnTo>
                <a:lnTo>
                  <a:pt x="483538" y="9888670"/>
                </a:lnTo>
                <a:lnTo>
                  <a:pt x="451967" y="9933646"/>
                </a:lnTo>
                <a:lnTo>
                  <a:pt x="420761" y="9979338"/>
                </a:lnTo>
                <a:lnTo>
                  <a:pt x="389991" y="10025884"/>
                </a:lnTo>
                <a:lnTo>
                  <a:pt x="402986" y="10051344"/>
                </a:lnTo>
                <a:lnTo>
                  <a:pt x="373300" y="10100013"/>
                </a:lnTo>
                <a:lnTo>
                  <a:pt x="344262" y="10149952"/>
                </a:lnTo>
                <a:lnTo>
                  <a:pt x="315942" y="10201299"/>
                </a:lnTo>
                <a:lnTo>
                  <a:pt x="331670" y="10232113"/>
                </a:lnTo>
                <a:lnTo>
                  <a:pt x="304855" y="10286998"/>
                </a:lnTo>
                <a:lnTo>
                  <a:pt x="2969" y="10286998"/>
                </a:lnTo>
                <a:lnTo>
                  <a:pt x="16993" y="10256581"/>
                </a:lnTo>
                <a:lnTo>
                  <a:pt x="0" y="10223287"/>
                </a:lnTo>
                <a:lnTo>
                  <a:pt x="26657" y="10168683"/>
                </a:lnTo>
                <a:lnTo>
                  <a:pt x="53713" y="10114862"/>
                </a:lnTo>
                <a:lnTo>
                  <a:pt x="81176" y="10061837"/>
                </a:lnTo>
                <a:lnTo>
                  <a:pt x="65795" y="10031701"/>
                </a:lnTo>
                <a:lnTo>
                  <a:pt x="94091" y="9980310"/>
                </a:lnTo>
                <a:lnTo>
                  <a:pt x="122815" y="9929754"/>
                </a:lnTo>
                <a:lnTo>
                  <a:pt x="151973" y="9880049"/>
                </a:lnTo>
                <a:lnTo>
                  <a:pt x="181777" y="9831611"/>
                </a:lnTo>
                <a:lnTo>
                  <a:pt x="212200" y="9784386"/>
                </a:lnTo>
                <a:lnTo>
                  <a:pt x="199979" y="9760442"/>
                </a:lnTo>
                <a:lnTo>
                  <a:pt x="231623" y="9715608"/>
                </a:lnTo>
                <a:lnTo>
                  <a:pt x="263867" y="9671950"/>
                </a:lnTo>
                <a:lnTo>
                  <a:pt x="296704" y="9629455"/>
                </a:lnTo>
                <a:lnTo>
                  <a:pt x="330130" y="9588112"/>
                </a:lnTo>
                <a:lnTo>
                  <a:pt x="364136" y="9547907"/>
                </a:lnTo>
                <a:lnTo>
                  <a:pt x="398718" y="9508828"/>
                </a:lnTo>
                <a:lnTo>
                  <a:pt x="433867" y="9470863"/>
                </a:lnTo>
                <a:lnTo>
                  <a:pt x="469578" y="9433998"/>
                </a:lnTo>
                <a:lnTo>
                  <a:pt x="505845" y="9398221"/>
                </a:lnTo>
                <a:lnTo>
                  <a:pt x="542661" y="9363520"/>
                </a:lnTo>
                <a:lnTo>
                  <a:pt x="580019" y="9329882"/>
                </a:lnTo>
                <a:lnTo>
                  <a:pt x="617914" y="9297294"/>
                </a:lnTo>
                <a:lnTo>
                  <a:pt x="656338" y="9265744"/>
                </a:lnTo>
                <a:lnTo>
                  <a:pt x="695285" y="9235219"/>
                </a:lnTo>
                <a:lnTo>
                  <a:pt x="734749" y="9205707"/>
                </a:lnTo>
                <a:lnTo>
                  <a:pt x="774724" y="9177195"/>
                </a:lnTo>
                <a:lnTo>
                  <a:pt x="815203" y="9149670"/>
                </a:lnTo>
                <a:lnTo>
                  <a:pt x="856179" y="9123121"/>
                </a:lnTo>
                <a:lnTo>
                  <a:pt x="897646" y="9097533"/>
                </a:lnTo>
                <a:lnTo>
                  <a:pt x="939599" y="9072895"/>
                </a:lnTo>
                <a:lnTo>
                  <a:pt x="981992" y="9049122"/>
                </a:lnTo>
                <a:lnTo>
                  <a:pt x="1024767" y="9026097"/>
                </a:lnTo>
                <a:lnTo>
                  <a:pt x="1067898" y="9003767"/>
                </a:lnTo>
                <a:lnTo>
                  <a:pt x="1111354" y="8982077"/>
                </a:lnTo>
                <a:lnTo>
                  <a:pt x="1155109" y="8960972"/>
                </a:lnTo>
                <a:lnTo>
                  <a:pt x="1199135" y="8940395"/>
                </a:lnTo>
                <a:lnTo>
                  <a:pt x="1243402" y="8920294"/>
                </a:lnTo>
                <a:lnTo>
                  <a:pt x="1287883" y="8900611"/>
                </a:lnTo>
                <a:lnTo>
                  <a:pt x="1332551" y="8881293"/>
                </a:lnTo>
                <a:lnTo>
                  <a:pt x="1377376" y="8862284"/>
                </a:lnTo>
                <a:lnTo>
                  <a:pt x="1422331" y="8843530"/>
                </a:lnTo>
                <a:lnTo>
                  <a:pt x="1467388" y="8824975"/>
                </a:lnTo>
                <a:lnTo>
                  <a:pt x="1512518" y="8806564"/>
                </a:lnTo>
                <a:lnTo>
                  <a:pt x="1557694" y="8788242"/>
                </a:lnTo>
                <a:lnTo>
                  <a:pt x="1648070" y="8751645"/>
                </a:lnTo>
                <a:lnTo>
                  <a:pt x="1693214" y="8733261"/>
                </a:lnTo>
                <a:lnTo>
                  <a:pt x="1738291" y="8714745"/>
                </a:lnTo>
                <a:lnTo>
                  <a:pt x="1783273" y="8696044"/>
                </a:lnTo>
                <a:lnTo>
                  <a:pt x="1828132" y="8677101"/>
                </a:lnTo>
                <a:lnTo>
                  <a:pt x="1872840" y="8657862"/>
                </a:lnTo>
                <a:lnTo>
                  <a:pt x="1917369" y="8638272"/>
                </a:lnTo>
                <a:lnTo>
                  <a:pt x="1961690" y="8618276"/>
                </a:lnTo>
                <a:lnTo>
                  <a:pt x="2049123" y="8575914"/>
                </a:lnTo>
                <a:lnTo>
                  <a:pt x="2092969" y="8554987"/>
                </a:lnTo>
                <a:lnTo>
                  <a:pt x="2136423" y="8533291"/>
                </a:lnTo>
                <a:lnTo>
                  <a:pt x="2175452" y="8512788"/>
                </a:lnTo>
                <a:lnTo>
                  <a:pt x="2179422" y="8510703"/>
                </a:lnTo>
                <a:lnTo>
                  <a:pt x="2221901" y="8487098"/>
                </a:lnTo>
                <a:lnTo>
                  <a:pt x="2264407" y="8463545"/>
                </a:lnTo>
                <a:lnTo>
                  <a:pt x="2306706" y="8439586"/>
                </a:lnTo>
                <a:lnTo>
                  <a:pt x="2305498" y="8437221"/>
                </a:lnTo>
                <a:lnTo>
                  <a:pt x="2307439" y="8436058"/>
                </a:lnTo>
                <a:close/>
              </a:path>
              <a:path w="2307590" h="10287000">
                <a:moveTo>
                  <a:pt x="734878" y="7069349"/>
                </a:moveTo>
                <a:lnTo>
                  <a:pt x="1004810" y="7598199"/>
                </a:lnTo>
                <a:lnTo>
                  <a:pt x="941510" y="7581012"/>
                </a:lnTo>
                <a:lnTo>
                  <a:pt x="712055" y="7131464"/>
                </a:lnTo>
                <a:lnTo>
                  <a:pt x="734878" y="7069349"/>
                </a:lnTo>
                <a:close/>
              </a:path>
              <a:path w="2307590" h="10287000">
                <a:moveTo>
                  <a:pt x="739055" y="6970702"/>
                </a:moveTo>
                <a:lnTo>
                  <a:pt x="1087073" y="7652539"/>
                </a:lnTo>
                <a:lnTo>
                  <a:pt x="1024508" y="7636792"/>
                </a:lnTo>
                <a:lnTo>
                  <a:pt x="714880" y="7030169"/>
                </a:lnTo>
                <a:lnTo>
                  <a:pt x="739055" y="6970702"/>
                </a:lnTo>
                <a:close/>
              </a:path>
              <a:path w="2307590" h="10287000">
                <a:moveTo>
                  <a:pt x="1109699" y="7269545"/>
                </a:moveTo>
                <a:lnTo>
                  <a:pt x="1380287" y="7799682"/>
                </a:lnTo>
                <a:lnTo>
                  <a:pt x="1321799" y="7791922"/>
                </a:lnTo>
                <a:lnTo>
                  <a:pt x="1262584" y="7782740"/>
                </a:lnTo>
                <a:lnTo>
                  <a:pt x="1245950" y="7750150"/>
                </a:lnTo>
                <a:lnTo>
                  <a:pt x="1185428" y="7738405"/>
                </a:lnTo>
                <a:lnTo>
                  <a:pt x="1124323" y="7725519"/>
                </a:lnTo>
                <a:lnTo>
                  <a:pt x="720891" y="6935115"/>
                </a:lnTo>
                <a:lnTo>
                  <a:pt x="746907" y="6879255"/>
                </a:lnTo>
                <a:lnTo>
                  <a:pt x="730591" y="6847289"/>
                </a:lnTo>
                <a:lnTo>
                  <a:pt x="758463" y="6795065"/>
                </a:lnTo>
                <a:lnTo>
                  <a:pt x="787268" y="6744669"/>
                </a:lnTo>
                <a:lnTo>
                  <a:pt x="1054408" y="7268049"/>
                </a:lnTo>
                <a:lnTo>
                  <a:pt x="1109699" y="7269545"/>
                </a:lnTo>
                <a:close/>
              </a:path>
              <a:path w="2307590" h="10287000">
                <a:moveTo>
                  <a:pt x="817010" y="6696110"/>
                </a:moveTo>
                <a:lnTo>
                  <a:pt x="1065264" y="7182488"/>
                </a:lnTo>
                <a:lnTo>
                  <a:pt x="1028795" y="7217870"/>
                </a:lnTo>
                <a:lnTo>
                  <a:pt x="787268" y="6744669"/>
                </a:lnTo>
                <a:lnTo>
                  <a:pt x="817010" y="6696110"/>
                </a:lnTo>
                <a:close/>
              </a:path>
              <a:path w="2307590" h="10287000">
                <a:moveTo>
                  <a:pt x="2307439" y="7091253"/>
                </a:moveTo>
                <a:lnTo>
                  <a:pt x="2307439" y="7583781"/>
                </a:lnTo>
                <a:lnTo>
                  <a:pt x="2268744" y="7617398"/>
                </a:lnTo>
                <a:lnTo>
                  <a:pt x="2230011" y="7648344"/>
                </a:lnTo>
                <a:lnTo>
                  <a:pt x="2190299" y="7677370"/>
                </a:lnTo>
                <a:lnTo>
                  <a:pt x="2149562" y="7704389"/>
                </a:lnTo>
                <a:lnTo>
                  <a:pt x="2107755" y="7729310"/>
                </a:lnTo>
                <a:lnTo>
                  <a:pt x="2064832" y="7752046"/>
                </a:lnTo>
                <a:lnTo>
                  <a:pt x="2020748" y="7772508"/>
                </a:lnTo>
                <a:lnTo>
                  <a:pt x="1975459" y="7790607"/>
                </a:lnTo>
                <a:lnTo>
                  <a:pt x="1928703" y="7805834"/>
                </a:lnTo>
                <a:lnTo>
                  <a:pt x="1880636" y="7818491"/>
                </a:lnTo>
                <a:lnTo>
                  <a:pt x="1831291" y="7828645"/>
                </a:lnTo>
                <a:lnTo>
                  <a:pt x="1780704" y="7836366"/>
                </a:lnTo>
                <a:lnTo>
                  <a:pt x="1728910" y="7841722"/>
                </a:lnTo>
                <a:lnTo>
                  <a:pt x="1675944" y="7844781"/>
                </a:lnTo>
                <a:lnTo>
                  <a:pt x="1621840" y="7845610"/>
                </a:lnTo>
                <a:lnTo>
                  <a:pt x="1566633" y="7844279"/>
                </a:lnTo>
                <a:lnTo>
                  <a:pt x="1510358" y="7840856"/>
                </a:lnTo>
                <a:lnTo>
                  <a:pt x="1453050" y="7835409"/>
                </a:lnTo>
                <a:lnTo>
                  <a:pt x="1394744" y="7828005"/>
                </a:lnTo>
                <a:lnTo>
                  <a:pt x="1183527" y="7414189"/>
                </a:lnTo>
                <a:lnTo>
                  <a:pt x="1230287" y="7398970"/>
                </a:lnTo>
                <a:lnTo>
                  <a:pt x="1269260" y="7475327"/>
                </a:lnTo>
                <a:lnTo>
                  <a:pt x="1319100" y="7466144"/>
                </a:lnTo>
                <a:lnTo>
                  <a:pt x="1339952" y="7506996"/>
                </a:lnTo>
                <a:lnTo>
                  <a:pt x="1392856" y="7503815"/>
                </a:lnTo>
                <a:lnTo>
                  <a:pt x="1402253" y="7522227"/>
                </a:lnTo>
                <a:lnTo>
                  <a:pt x="1454660" y="7518072"/>
                </a:lnTo>
                <a:lnTo>
                  <a:pt x="1474187" y="7556329"/>
                </a:lnTo>
                <a:lnTo>
                  <a:pt x="1522561" y="7544273"/>
                </a:lnTo>
                <a:lnTo>
                  <a:pt x="1532790" y="7564313"/>
                </a:lnTo>
                <a:lnTo>
                  <a:pt x="1579222" y="7548452"/>
                </a:lnTo>
                <a:lnTo>
                  <a:pt x="1586563" y="7562835"/>
                </a:lnTo>
                <a:lnTo>
                  <a:pt x="1636666" y="7554166"/>
                </a:lnTo>
                <a:lnTo>
                  <a:pt x="1643097" y="7566765"/>
                </a:lnTo>
                <a:lnTo>
                  <a:pt x="1692454" y="7556635"/>
                </a:lnTo>
                <a:lnTo>
                  <a:pt x="1698854" y="7569174"/>
                </a:lnTo>
                <a:lnTo>
                  <a:pt x="1743440" y="7549696"/>
                </a:lnTo>
                <a:lnTo>
                  <a:pt x="1749246" y="7561072"/>
                </a:lnTo>
                <a:lnTo>
                  <a:pt x="1794205" y="7542325"/>
                </a:lnTo>
                <a:lnTo>
                  <a:pt x="1797627" y="7549030"/>
                </a:lnTo>
                <a:lnTo>
                  <a:pt x="1842307" y="7529735"/>
                </a:lnTo>
                <a:lnTo>
                  <a:pt x="1888449" y="7513306"/>
                </a:lnTo>
                <a:lnTo>
                  <a:pt x="1932925" y="7493614"/>
                </a:lnTo>
                <a:lnTo>
                  <a:pt x="1975865" y="7470912"/>
                </a:lnTo>
                <a:lnTo>
                  <a:pt x="2017269" y="7445199"/>
                </a:lnTo>
                <a:lnTo>
                  <a:pt x="2057135" y="7416475"/>
                </a:lnTo>
                <a:lnTo>
                  <a:pt x="2095465" y="7384741"/>
                </a:lnTo>
                <a:lnTo>
                  <a:pt x="2132539" y="7350546"/>
                </a:lnTo>
                <a:lnTo>
                  <a:pt x="2168412" y="7313997"/>
                </a:lnTo>
                <a:lnTo>
                  <a:pt x="2203140" y="7275206"/>
                </a:lnTo>
                <a:lnTo>
                  <a:pt x="2236781" y="7234284"/>
                </a:lnTo>
                <a:lnTo>
                  <a:pt x="2226132" y="7213422"/>
                </a:lnTo>
                <a:lnTo>
                  <a:pt x="2257768" y="7168572"/>
                </a:lnTo>
                <a:lnTo>
                  <a:pt x="2288488" y="7121927"/>
                </a:lnTo>
                <a:lnTo>
                  <a:pt x="2307439" y="7091253"/>
                </a:lnTo>
                <a:close/>
              </a:path>
              <a:path w="2307590" h="10287000">
                <a:moveTo>
                  <a:pt x="1734162" y="6142721"/>
                </a:moveTo>
                <a:lnTo>
                  <a:pt x="1892877" y="6453677"/>
                </a:lnTo>
                <a:lnTo>
                  <a:pt x="1836634" y="6450316"/>
                </a:lnTo>
                <a:lnTo>
                  <a:pt x="1781332" y="6448798"/>
                </a:lnTo>
                <a:lnTo>
                  <a:pt x="1727011" y="6449203"/>
                </a:lnTo>
                <a:lnTo>
                  <a:pt x="1673712" y="6451610"/>
                </a:lnTo>
                <a:lnTo>
                  <a:pt x="1621476" y="6456100"/>
                </a:lnTo>
                <a:lnTo>
                  <a:pt x="1570344" y="6462752"/>
                </a:lnTo>
                <a:lnTo>
                  <a:pt x="1520356" y="6471647"/>
                </a:lnTo>
                <a:lnTo>
                  <a:pt x="1471554" y="6482865"/>
                </a:lnTo>
                <a:lnTo>
                  <a:pt x="1467704" y="6475321"/>
                </a:lnTo>
                <a:lnTo>
                  <a:pt x="1421973" y="6492555"/>
                </a:lnTo>
                <a:lnTo>
                  <a:pt x="1377725" y="6512697"/>
                </a:lnTo>
                <a:lnTo>
                  <a:pt x="1335068" y="6535953"/>
                </a:lnTo>
                <a:lnTo>
                  <a:pt x="1294106" y="6562531"/>
                </a:lnTo>
                <a:lnTo>
                  <a:pt x="1294355" y="6563018"/>
                </a:lnTo>
                <a:lnTo>
                  <a:pt x="1252121" y="6587105"/>
                </a:lnTo>
                <a:lnTo>
                  <a:pt x="1254916" y="6592580"/>
                </a:lnTo>
                <a:lnTo>
                  <a:pt x="1214221" y="6619681"/>
                </a:lnTo>
                <a:lnTo>
                  <a:pt x="1218347" y="6627765"/>
                </a:lnTo>
                <a:lnTo>
                  <a:pt x="1177359" y="6654292"/>
                </a:lnTo>
                <a:lnTo>
                  <a:pt x="1181592" y="6662585"/>
                </a:lnTo>
                <a:lnTo>
                  <a:pt x="1141801" y="6691457"/>
                </a:lnTo>
                <a:lnTo>
                  <a:pt x="1146055" y="6699791"/>
                </a:lnTo>
                <a:lnTo>
                  <a:pt x="1109390" y="6734787"/>
                </a:lnTo>
                <a:lnTo>
                  <a:pt x="1077121" y="6778395"/>
                </a:lnTo>
                <a:lnTo>
                  <a:pt x="1088014" y="6799737"/>
                </a:lnTo>
                <a:lnTo>
                  <a:pt x="1056624" y="6845069"/>
                </a:lnTo>
                <a:lnTo>
                  <a:pt x="1027279" y="6894408"/>
                </a:lnTo>
                <a:lnTo>
                  <a:pt x="1044309" y="6927772"/>
                </a:lnTo>
                <a:lnTo>
                  <a:pt x="1006046" y="6959638"/>
                </a:lnTo>
                <a:lnTo>
                  <a:pt x="1031769" y="7010034"/>
                </a:lnTo>
                <a:lnTo>
                  <a:pt x="994448" y="7043745"/>
                </a:lnTo>
                <a:lnTo>
                  <a:pt x="804435" y="6671472"/>
                </a:lnTo>
                <a:lnTo>
                  <a:pt x="836062" y="6626605"/>
                </a:lnTo>
                <a:lnTo>
                  <a:pt x="868637" y="6583595"/>
                </a:lnTo>
                <a:lnTo>
                  <a:pt x="902163" y="6542450"/>
                </a:lnTo>
                <a:lnTo>
                  <a:pt x="936645" y="6503176"/>
                </a:lnTo>
                <a:lnTo>
                  <a:pt x="972085" y="6465780"/>
                </a:lnTo>
                <a:lnTo>
                  <a:pt x="965230" y="6452349"/>
                </a:lnTo>
                <a:lnTo>
                  <a:pt x="1002599" y="6418732"/>
                </a:lnTo>
                <a:lnTo>
                  <a:pt x="1040938" y="6387015"/>
                </a:lnTo>
                <a:lnTo>
                  <a:pt x="1080250" y="6357205"/>
                </a:lnTo>
                <a:lnTo>
                  <a:pt x="1120540" y="6329310"/>
                </a:lnTo>
                <a:lnTo>
                  <a:pt x="1161810" y="6303335"/>
                </a:lnTo>
                <a:lnTo>
                  <a:pt x="1204064" y="6279289"/>
                </a:lnTo>
                <a:lnTo>
                  <a:pt x="1247306" y="6257179"/>
                </a:lnTo>
                <a:lnTo>
                  <a:pt x="1291540" y="6237012"/>
                </a:lnTo>
                <a:lnTo>
                  <a:pt x="1336770" y="6218795"/>
                </a:lnTo>
                <a:lnTo>
                  <a:pt x="1382998" y="6202534"/>
                </a:lnTo>
                <a:lnTo>
                  <a:pt x="1430297" y="6188374"/>
                </a:lnTo>
                <a:lnTo>
                  <a:pt x="1478610" y="6176197"/>
                </a:lnTo>
                <a:lnTo>
                  <a:pt x="1527901" y="6165937"/>
                </a:lnTo>
                <a:lnTo>
                  <a:pt x="1578136" y="6157527"/>
                </a:lnTo>
                <a:lnTo>
                  <a:pt x="1629280" y="6150899"/>
                </a:lnTo>
                <a:lnTo>
                  <a:pt x="1681300" y="6145986"/>
                </a:lnTo>
                <a:lnTo>
                  <a:pt x="1734162" y="6142721"/>
                </a:lnTo>
                <a:close/>
              </a:path>
              <a:path w="2307590" h="10287000">
                <a:moveTo>
                  <a:pt x="2023810" y="6176048"/>
                </a:moveTo>
                <a:lnTo>
                  <a:pt x="2223984" y="6568229"/>
                </a:lnTo>
                <a:lnTo>
                  <a:pt x="2162529" y="6554657"/>
                </a:lnTo>
                <a:lnTo>
                  <a:pt x="2101794" y="6542496"/>
                </a:lnTo>
                <a:lnTo>
                  <a:pt x="2084498" y="6508610"/>
                </a:lnTo>
                <a:lnTo>
                  <a:pt x="2023584" y="6496097"/>
                </a:lnTo>
                <a:lnTo>
                  <a:pt x="1964764" y="6487687"/>
                </a:lnTo>
                <a:lnTo>
                  <a:pt x="1906762" y="6480880"/>
                </a:lnTo>
                <a:lnTo>
                  <a:pt x="1744571" y="6163116"/>
                </a:lnTo>
                <a:lnTo>
                  <a:pt x="1799012" y="6162945"/>
                </a:lnTo>
                <a:lnTo>
                  <a:pt x="1854190" y="6164220"/>
                </a:lnTo>
                <a:lnTo>
                  <a:pt x="1910072" y="6166874"/>
                </a:lnTo>
                <a:lnTo>
                  <a:pt x="1966624" y="6170839"/>
                </a:lnTo>
                <a:lnTo>
                  <a:pt x="2023810" y="6176048"/>
                </a:lnTo>
                <a:close/>
              </a:path>
              <a:path w="2307590" h="10287000">
                <a:moveTo>
                  <a:pt x="2291826" y="6273823"/>
                </a:moveTo>
                <a:lnTo>
                  <a:pt x="2307439" y="6304413"/>
                </a:lnTo>
                <a:lnTo>
                  <a:pt x="2307439" y="6624905"/>
                </a:lnTo>
                <a:lnTo>
                  <a:pt x="2298540" y="6607469"/>
                </a:lnTo>
                <a:lnTo>
                  <a:pt x="2243442" y="6606351"/>
                </a:lnTo>
                <a:lnTo>
                  <a:pt x="2038339" y="6204514"/>
                </a:lnTo>
                <a:lnTo>
                  <a:pt x="2096693" y="6212010"/>
                </a:lnTo>
                <a:lnTo>
                  <a:pt x="2155578" y="6220548"/>
                </a:lnTo>
                <a:lnTo>
                  <a:pt x="2171704" y="6252140"/>
                </a:lnTo>
                <a:lnTo>
                  <a:pt x="2231550" y="6262561"/>
                </a:lnTo>
                <a:lnTo>
                  <a:pt x="2291826" y="6273823"/>
                </a:lnTo>
                <a:close/>
              </a:path>
              <a:path w="2307590" h="10287000">
                <a:moveTo>
                  <a:pt x="790046" y="3438365"/>
                </a:moveTo>
                <a:lnTo>
                  <a:pt x="1298097" y="4433738"/>
                </a:lnTo>
                <a:lnTo>
                  <a:pt x="1231742" y="4410567"/>
                </a:lnTo>
                <a:lnTo>
                  <a:pt x="769630" y="3505196"/>
                </a:lnTo>
                <a:lnTo>
                  <a:pt x="790046" y="3438365"/>
                </a:lnTo>
                <a:close/>
              </a:path>
              <a:path w="2307590" h="10287000">
                <a:moveTo>
                  <a:pt x="720157" y="3194608"/>
                </a:moveTo>
                <a:lnTo>
                  <a:pt x="1479412" y="4682140"/>
                </a:lnTo>
                <a:lnTo>
                  <a:pt x="1413193" y="4659235"/>
                </a:lnTo>
                <a:lnTo>
                  <a:pt x="699366" y="3260704"/>
                </a:lnTo>
                <a:lnTo>
                  <a:pt x="720157" y="3194608"/>
                </a:lnTo>
                <a:close/>
              </a:path>
              <a:path w="2307590" h="10287000">
                <a:moveTo>
                  <a:pt x="697154" y="3042709"/>
                </a:moveTo>
                <a:lnTo>
                  <a:pt x="1660238" y="4929584"/>
                </a:lnTo>
                <a:lnTo>
                  <a:pt x="1571143" y="4861861"/>
                </a:lnTo>
                <a:lnTo>
                  <a:pt x="675512" y="3107139"/>
                </a:lnTo>
                <a:lnTo>
                  <a:pt x="697154" y="3042709"/>
                </a:lnTo>
                <a:close/>
              </a:path>
              <a:path w="2307590" h="10287000">
                <a:moveTo>
                  <a:pt x="654737" y="2852776"/>
                </a:moveTo>
                <a:lnTo>
                  <a:pt x="1795213" y="5087198"/>
                </a:lnTo>
                <a:lnTo>
                  <a:pt x="1729014" y="5064330"/>
                </a:lnTo>
                <a:lnTo>
                  <a:pt x="632772" y="2916572"/>
                </a:lnTo>
                <a:lnTo>
                  <a:pt x="654737" y="2852776"/>
                </a:lnTo>
                <a:close/>
              </a:path>
              <a:path w="2307590" h="10287000">
                <a:moveTo>
                  <a:pt x="634678" y="2706645"/>
                </a:moveTo>
                <a:lnTo>
                  <a:pt x="1976061" y="5334685"/>
                </a:lnTo>
                <a:lnTo>
                  <a:pt x="1910158" y="5312397"/>
                </a:lnTo>
                <a:lnTo>
                  <a:pt x="612428" y="2769885"/>
                </a:lnTo>
                <a:lnTo>
                  <a:pt x="634678" y="2706645"/>
                </a:lnTo>
                <a:close/>
              </a:path>
              <a:path w="2307590" h="10287000">
                <a:moveTo>
                  <a:pt x="2231181" y="5193533"/>
                </a:moveTo>
                <a:lnTo>
                  <a:pt x="2307439" y="5342938"/>
                </a:lnTo>
                <a:lnTo>
                  <a:pt x="2307439" y="5983921"/>
                </a:lnTo>
                <a:lnTo>
                  <a:pt x="613771" y="2665684"/>
                </a:lnTo>
                <a:lnTo>
                  <a:pt x="636229" y="2602853"/>
                </a:lnTo>
                <a:lnTo>
                  <a:pt x="1491076" y="4277671"/>
                </a:lnTo>
                <a:lnTo>
                  <a:pt x="1556166" y="4298364"/>
                </a:lnTo>
                <a:lnTo>
                  <a:pt x="1687145" y="4554980"/>
                </a:lnTo>
                <a:lnTo>
                  <a:pt x="1752232" y="4575666"/>
                </a:lnTo>
                <a:lnTo>
                  <a:pt x="1839539" y="4746719"/>
                </a:lnTo>
                <a:lnTo>
                  <a:pt x="1904623" y="4767400"/>
                </a:lnTo>
                <a:lnTo>
                  <a:pt x="1991919" y="4938432"/>
                </a:lnTo>
                <a:lnTo>
                  <a:pt x="2057000" y="4959107"/>
                </a:lnTo>
                <a:lnTo>
                  <a:pt x="2166104" y="5172864"/>
                </a:lnTo>
                <a:lnTo>
                  <a:pt x="2231181" y="5193533"/>
                </a:lnTo>
                <a:close/>
              </a:path>
              <a:path w="2307590" h="10287000">
                <a:moveTo>
                  <a:pt x="617761" y="2459840"/>
                </a:moveTo>
                <a:lnTo>
                  <a:pt x="1076560" y="3358721"/>
                </a:lnTo>
                <a:lnTo>
                  <a:pt x="1055933" y="3425137"/>
                </a:lnTo>
                <a:lnTo>
                  <a:pt x="594962" y="2522002"/>
                </a:lnTo>
                <a:lnTo>
                  <a:pt x="617761" y="2459840"/>
                </a:lnTo>
                <a:close/>
              </a:path>
              <a:path w="2307590" h="10287000">
                <a:moveTo>
                  <a:pt x="620469" y="2358316"/>
                </a:moveTo>
                <a:lnTo>
                  <a:pt x="1007573" y="3116731"/>
                </a:lnTo>
                <a:lnTo>
                  <a:pt x="986627" y="3182523"/>
                </a:lnTo>
                <a:lnTo>
                  <a:pt x="597423" y="2419995"/>
                </a:lnTo>
                <a:lnTo>
                  <a:pt x="620469" y="2358316"/>
                </a:lnTo>
                <a:close/>
              </a:path>
              <a:path w="2307590" h="10287000">
                <a:moveTo>
                  <a:pt x="623695" y="2257806"/>
                </a:moveTo>
                <a:lnTo>
                  <a:pt x="962421" y="2921437"/>
                </a:lnTo>
                <a:lnTo>
                  <a:pt x="941130" y="2986555"/>
                </a:lnTo>
                <a:lnTo>
                  <a:pt x="600387" y="2318970"/>
                </a:lnTo>
                <a:lnTo>
                  <a:pt x="623695" y="2257806"/>
                </a:lnTo>
                <a:close/>
              </a:path>
              <a:path w="2307590" h="10287000">
                <a:moveTo>
                  <a:pt x="627470" y="2158370"/>
                </a:moveTo>
                <a:lnTo>
                  <a:pt x="939301" y="2769311"/>
                </a:lnTo>
                <a:lnTo>
                  <a:pt x="918013" y="2834434"/>
                </a:lnTo>
                <a:lnTo>
                  <a:pt x="603883" y="2218990"/>
                </a:lnTo>
                <a:lnTo>
                  <a:pt x="627470" y="2158370"/>
                </a:lnTo>
                <a:close/>
              </a:path>
              <a:path w="2307590" h="10287000">
                <a:moveTo>
                  <a:pt x="631823" y="2060069"/>
                </a:moveTo>
                <a:lnTo>
                  <a:pt x="917538" y="2619841"/>
                </a:lnTo>
                <a:lnTo>
                  <a:pt x="895810" y="2684102"/>
                </a:lnTo>
                <a:lnTo>
                  <a:pt x="607943" y="2120114"/>
                </a:lnTo>
                <a:lnTo>
                  <a:pt x="631823" y="2060069"/>
                </a:lnTo>
                <a:close/>
              </a:path>
              <a:path w="2307590" h="10287000">
                <a:moveTo>
                  <a:pt x="636787" y="1962963"/>
                </a:moveTo>
                <a:lnTo>
                  <a:pt x="918150" y="2514210"/>
                </a:lnTo>
                <a:lnTo>
                  <a:pt x="896147" y="2577933"/>
                </a:lnTo>
                <a:lnTo>
                  <a:pt x="612598" y="2022402"/>
                </a:lnTo>
                <a:lnTo>
                  <a:pt x="636787" y="1962963"/>
                </a:lnTo>
                <a:close/>
              </a:path>
              <a:path w="2307590" h="10287000">
                <a:moveTo>
                  <a:pt x="667072" y="1808637"/>
                </a:moveTo>
                <a:lnTo>
                  <a:pt x="920919" y="2305973"/>
                </a:lnTo>
                <a:lnTo>
                  <a:pt x="898414" y="2368713"/>
                </a:lnTo>
                <a:lnTo>
                  <a:pt x="919287" y="2409607"/>
                </a:lnTo>
                <a:lnTo>
                  <a:pt x="897026" y="2472823"/>
                </a:lnTo>
                <a:lnTo>
                  <a:pt x="617878" y="1925916"/>
                </a:lnTo>
                <a:lnTo>
                  <a:pt x="642391" y="1867112"/>
                </a:lnTo>
                <a:lnTo>
                  <a:pt x="667072" y="1808637"/>
                </a:lnTo>
                <a:close/>
              </a:path>
              <a:path w="2307590" h="10287000">
                <a:moveTo>
                  <a:pt x="673696" y="1714785"/>
                </a:moveTo>
                <a:lnTo>
                  <a:pt x="923014" y="2203247"/>
                </a:lnTo>
                <a:lnTo>
                  <a:pt x="900281" y="2265540"/>
                </a:lnTo>
                <a:lnTo>
                  <a:pt x="648667" y="1772579"/>
                </a:lnTo>
                <a:lnTo>
                  <a:pt x="673696" y="1714785"/>
                </a:lnTo>
                <a:close/>
              </a:path>
              <a:path w="2307590" h="10287000">
                <a:moveTo>
                  <a:pt x="706618" y="1565623"/>
                </a:moveTo>
                <a:lnTo>
                  <a:pt x="928471" y="2000278"/>
                </a:lnTo>
                <a:lnTo>
                  <a:pt x="905329" y="2061768"/>
                </a:lnTo>
                <a:lnTo>
                  <a:pt x="925541" y="2101369"/>
                </a:lnTo>
                <a:lnTo>
                  <a:pt x="902596" y="2163246"/>
                </a:lnTo>
                <a:lnTo>
                  <a:pt x="655647" y="1679422"/>
                </a:lnTo>
                <a:lnTo>
                  <a:pt x="681039" y="1622339"/>
                </a:lnTo>
                <a:lnTo>
                  <a:pt x="706618" y="1565623"/>
                </a:lnTo>
                <a:close/>
              </a:path>
              <a:path w="2307590" h="10287000">
                <a:moveTo>
                  <a:pt x="741260" y="1419833"/>
                </a:moveTo>
                <a:lnTo>
                  <a:pt x="955179" y="1838944"/>
                </a:lnTo>
                <a:lnTo>
                  <a:pt x="908447" y="1961048"/>
                </a:lnTo>
                <a:lnTo>
                  <a:pt x="689130" y="1531362"/>
                </a:lnTo>
                <a:lnTo>
                  <a:pt x="715096" y="1475403"/>
                </a:lnTo>
                <a:lnTo>
                  <a:pt x="741260" y="1419833"/>
                </a:lnTo>
                <a:close/>
              </a:path>
              <a:path w="2307590" h="10287000">
                <a:moveTo>
                  <a:pt x="913529" y="902698"/>
                </a:moveTo>
                <a:lnTo>
                  <a:pt x="1088967" y="1246416"/>
                </a:lnTo>
                <a:lnTo>
                  <a:pt x="1062542" y="1301475"/>
                </a:lnTo>
                <a:lnTo>
                  <a:pt x="1036370" y="1357031"/>
                </a:lnTo>
                <a:lnTo>
                  <a:pt x="1010423" y="1413026"/>
                </a:lnTo>
                <a:lnTo>
                  <a:pt x="1027929" y="1447323"/>
                </a:lnTo>
                <a:lnTo>
                  <a:pt x="976891" y="1560991"/>
                </a:lnTo>
                <a:lnTo>
                  <a:pt x="994806" y="1596089"/>
                </a:lnTo>
                <a:lnTo>
                  <a:pt x="944321" y="1710841"/>
                </a:lnTo>
                <a:lnTo>
                  <a:pt x="962380" y="1746222"/>
                </a:lnTo>
                <a:lnTo>
                  <a:pt x="937170" y="1803661"/>
                </a:lnTo>
                <a:lnTo>
                  <a:pt x="724369" y="1386741"/>
                </a:lnTo>
                <a:lnTo>
                  <a:pt x="750943" y="1331974"/>
                </a:lnTo>
                <a:lnTo>
                  <a:pt x="777727" y="1277619"/>
                </a:lnTo>
                <a:lnTo>
                  <a:pt x="761468" y="1245764"/>
                </a:lnTo>
                <a:lnTo>
                  <a:pt x="788685" y="1192257"/>
                </a:lnTo>
                <a:lnTo>
                  <a:pt x="816124" y="1139185"/>
                </a:lnTo>
                <a:lnTo>
                  <a:pt x="800531" y="1108635"/>
                </a:lnTo>
                <a:lnTo>
                  <a:pt x="828426" y="1056457"/>
                </a:lnTo>
                <a:lnTo>
                  <a:pt x="856555" y="1004736"/>
                </a:lnTo>
                <a:lnTo>
                  <a:pt x="884921" y="953481"/>
                </a:lnTo>
                <a:lnTo>
                  <a:pt x="913529" y="902698"/>
                </a:lnTo>
                <a:close/>
              </a:path>
              <a:path w="2307590" h="10287000">
                <a:moveTo>
                  <a:pt x="1846283" y="0"/>
                </a:moveTo>
                <a:lnTo>
                  <a:pt x="1789569" y="55105"/>
                </a:lnTo>
                <a:lnTo>
                  <a:pt x="1753676" y="91614"/>
                </a:lnTo>
                <a:lnTo>
                  <a:pt x="1718186" y="128912"/>
                </a:lnTo>
                <a:lnTo>
                  <a:pt x="1683092" y="166985"/>
                </a:lnTo>
                <a:lnTo>
                  <a:pt x="1648387" y="205822"/>
                </a:lnTo>
                <a:lnTo>
                  <a:pt x="1614064" y="245407"/>
                </a:lnTo>
                <a:lnTo>
                  <a:pt x="1580117" y="285730"/>
                </a:lnTo>
                <a:lnTo>
                  <a:pt x="1546540" y="326776"/>
                </a:lnTo>
                <a:lnTo>
                  <a:pt x="1556584" y="346453"/>
                </a:lnTo>
                <a:lnTo>
                  <a:pt x="1523725" y="388907"/>
                </a:lnTo>
                <a:lnTo>
                  <a:pt x="1491216" y="432046"/>
                </a:lnTo>
                <a:lnTo>
                  <a:pt x="1459050" y="475856"/>
                </a:lnTo>
                <a:lnTo>
                  <a:pt x="1427220" y="520325"/>
                </a:lnTo>
                <a:lnTo>
                  <a:pt x="1395719" y="565439"/>
                </a:lnTo>
                <a:lnTo>
                  <a:pt x="1364541" y="611186"/>
                </a:lnTo>
                <a:lnTo>
                  <a:pt x="1333679" y="657552"/>
                </a:lnTo>
                <a:lnTo>
                  <a:pt x="1303127" y="704525"/>
                </a:lnTo>
                <a:lnTo>
                  <a:pt x="1316136" y="730011"/>
                </a:lnTo>
                <a:lnTo>
                  <a:pt x="1286183" y="778158"/>
                </a:lnTo>
                <a:lnTo>
                  <a:pt x="1256519" y="826872"/>
                </a:lnTo>
                <a:lnTo>
                  <a:pt x="1226494" y="874876"/>
                </a:lnTo>
                <a:lnTo>
                  <a:pt x="1196985" y="923894"/>
                </a:lnTo>
                <a:lnTo>
                  <a:pt x="1167965" y="973868"/>
                </a:lnTo>
                <a:lnTo>
                  <a:pt x="1182661" y="1002661"/>
                </a:lnTo>
                <a:lnTo>
                  <a:pt x="1154529" y="1054375"/>
                </a:lnTo>
                <a:lnTo>
                  <a:pt x="1126797" y="1106873"/>
                </a:lnTo>
                <a:lnTo>
                  <a:pt x="1099436" y="1160097"/>
                </a:lnTo>
                <a:lnTo>
                  <a:pt x="1072416" y="1213991"/>
                </a:lnTo>
                <a:lnTo>
                  <a:pt x="899621" y="875451"/>
                </a:lnTo>
                <a:lnTo>
                  <a:pt x="929139" y="826450"/>
                </a:lnTo>
                <a:lnTo>
                  <a:pt x="958830" y="777792"/>
                </a:lnTo>
                <a:lnTo>
                  <a:pt x="988704" y="729490"/>
                </a:lnTo>
                <a:lnTo>
                  <a:pt x="975511" y="703642"/>
                </a:lnTo>
                <a:lnTo>
                  <a:pt x="1005774" y="656103"/>
                </a:lnTo>
                <a:lnTo>
                  <a:pt x="1036244" y="608970"/>
                </a:lnTo>
                <a:lnTo>
                  <a:pt x="1066929" y="562257"/>
                </a:lnTo>
                <a:lnTo>
                  <a:pt x="1097837" y="515981"/>
                </a:lnTo>
                <a:lnTo>
                  <a:pt x="1085717" y="492236"/>
                </a:lnTo>
                <a:lnTo>
                  <a:pt x="1117094" y="446880"/>
                </a:lnTo>
                <a:lnTo>
                  <a:pt x="1148719" y="402008"/>
                </a:lnTo>
                <a:lnTo>
                  <a:pt x="1180598" y="357635"/>
                </a:lnTo>
                <a:lnTo>
                  <a:pt x="1212740" y="313778"/>
                </a:lnTo>
                <a:lnTo>
                  <a:pt x="1245154" y="270452"/>
                </a:lnTo>
                <a:lnTo>
                  <a:pt x="1277846" y="227672"/>
                </a:lnTo>
                <a:lnTo>
                  <a:pt x="1310826" y="185456"/>
                </a:lnTo>
                <a:lnTo>
                  <a:pt x="1344101" y="143817"/>
                </a:lnTo>
                <a:lnTo>
                  <a:pt x="1334421" y="124853"/>
                </a:lnTo>
                <a:lnTo>
                  <a:pt x="1368311" y="84419"/>
                </a:lnTo>
                <a:lnTo>
                  <a:pt x="1402520" y="44611"/>
                </a:lnTo>
                <a:lnTo>
                  <a:pt x="1437056" y="5444"/>
                </a:lnTo>
                <a:lnTo>
                  <a:pt x="1441986" y="0"/>
                </a:lnTo>
                <a:lnTo>
                  <a:pt x="18462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3209" y="2259754"/>
            <a:ext cx="14239874" cy="22478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3209" y="6205126"/>
            <a:ext cx="14239874" cy="2181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2852" rIns="0" bIns="0" rtlCol="0" vert="horz">
            <a:spAutoFit/>
          </a:bodyPr>
          <a:lstStyle/>
          <a:p>
            <a:pPr marL="1968500">
              <a:lnSpc>
                <a:spcPct val="100000"/>
              </a:lnSpc>
              <a:spcBef>
                <a:spcPts val="100"/>
              </a:spcBef>
            </a:pPr>
            <a:r>
              <a:rPr dirty="0" sz="5200" spc="114"/>
              <a:t>Minimisation</a:t>
            </a:r>
            <a:r>
              <a:rPr dirty="0" sz="5200" spc="-130"/>
              <a:t> </a:t>
            </a:r>
            <a:r>
              <a:rPr dirty="0" sz="5200" spc="175"/>
              <a:t>du</a:t>
            </a:r>
            <a:r>
              <a:rPr dirty="0" sz="5200" spc="-130"/>
              <a:t> </a:t>
            </a:r>
            <a:r>
              <a:rPr dirty="0" sz="5200" spc="145"/>
              <a:t>Risque</a:t>
            </a:r>
            <a:endParaRPr sz="5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6129" y="2242193"/>
            <a:ext cx="10534650" cy="27622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6129" y="6072848"/>
            <a:ext cx="10534648" cy="36290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2852" rIns="0" bIns="0" rtlCol="0" vert="horz">
            <a:spAutoFit/>
          </a:bodyPr>
          <a:lstStyle/>
          <a:p>
            <a:pPr marL="1968500">
              <a:lnSpc>
                <a:spcPct val="100000"/>
              </a:lnSpc>
              <a:spcBef>
                <a:spcPts val="100"/>
              </a:spcBef>
            </a:pPr>
            <a:r>
              <a:rPr dirty="0" sz="5200" spc="114"/>
              <a:t>Minimisation</a:t>
            </a:r>
            <a:r>
              <a:rPr dirty="0" sz="5200" spc="-130"/>
              <a:t> </a:t>
            </a:r>
            <a:r>
              <a:rPr dirty="0" sz="5200" spc="175"/>
              <a:t>du</a:t>
            </a:r>
            <a:r>
              <a:rPr dirty="0" sz="5200" spc="-130"/>
              <a:t> </a:t>
            </a:r>
            <a:r>
              <a:rPr dirty="0" sz="5200" spc="145"/>
              <a:t>Risque</a:t>
            </a:r>
            <a:endParaRPr sz="5200"/>
          </a:p>
        </p:txBody>
      </p:sp>
      <p:sp>
        <p:nvSpPr>
          <p:cNvPr id="5" name="object 5" descr=""/>
          <p:cNvSpPr/>
          <p:nvPr/>
        </p:nvSpPr>
        <p:spPr>
          <a:xfrm>
            <a:off x="-7139" y="6233678"/>
            <a:ext cx="3303270" cy="4059554"/>
          </a:xfrm>
          <a:custGeom>
            <a:avLst/>
            <a:gdLst/>
            <a:ahLst/>
            <a:cxnLst/>
            <a:rect l="l" t="t" r="r" b="b"/>
            <a:pathLst>
              <a:path w="3303270" h="4059554">
                <a:moveTo>
                  <a:pt x="14252" y="2980842"/>
                </a:moveTo>
                <a:lnTo>
                  <a:pt x="587343" y="4000351"/>
                </a:lnTo>
                <a:lnTo>
                  <a:pt x="559723" y="4028969"/>
                </a:lnTo>
                <a:lnTo>
                  <a:pt x="568027" y="4043740"/>
                </a:lnTo>
                <a:lnTo>
                  <a:pt x="547033" y="4058229"/>
                </a:lnTo>
                <a:lnTo>
                  <a:pt x="398585" y="4053321"/>
                </a:lnTo>
                <a:lnTo>
                  <a:pt x="378747" y="4018031"/>
                </a:lnTo>
                <a:lnTo>
                  <a:pt x="388874" y="3958293"/>
                </a:lnTo>
                <a:lnTo>
                  <a:pt x="306728" y="3812159"/>
                </a:lnTo>
                <a:lnTo>
                  <a:pt x="336752" y="3787817"/>
                </a:lnTo>
                <a:lnTo>
                  <a:pt x="6825" y="3200889"/>
                </a:lnTo>
                <a:lnTo>
                  <a:pt x="6511" y="3044823"/>
                </a:lnTo>
                <a:lnTo>
                  <a:pt x="0" y="2981405"/>
                </a:lnTo>
                <a:lnTo>
                  <a:pt x="14252" y="2980842"/>
                </a:lnTo>
                <a:close/>
              </a:path>
              <a:path w="3303270" h="4059554">
                <a:moveTo>
                  <a:pt x="6825" y="3200889"/>
                </a:moveTo>
                <a:lnTo>
                  <a:pt x="111659" y="3387383"/>
                </a:lnTo>
                <a:lnTo>
                  <a:pt x="52115" y="3359210"/>
                </a:lnTo>
                <a:lnTo>
                  <a:pt x="6982" y="3278921"/>
                </a:lnTo>
                <a:lnTo>
                  <a:pt x="6825" y="3200889"/>
                </a:lnTo>
                <a:close/>
              </a:path>
              <a:path w="3303270" h="4059554">
                <a:moveTo>
                  <a:pt x="597097" y="3939949"/>
                </a:moveTo>
                <a:lnTo>
                  <a:pt x="646734" y="4028251"/>
                </a:lnTo>
                <a:lnTo>
                  <a:pt x="634499" y="4058321"/>
                </a:lnTo>
                <a:lnTo>
                  <a:pt x="617368" y="4053763"/>
                </a:lnTo>
                <a:lnTo>
                  <a:pt x="573611" y="4053674"/>
                </a:lnTo>
                <a:lnTo>
                  <a:pt x="547033" y="4058229"/>
                </a:lnTo>
                <a:lnTo>
                  <a:pt x="568027" y="4043740"/>
                </a:lnTo>
                <a:lnTo>
                  <a:pt x="559723" y="4028969"/>
                </a:lnTo>
                <a:lnTo>
                  <a:pt x="587343" y="4000351"/>
                </a:lnTo>
                <a:lnTo>
                  <a:pt x="575948" y="3980079"/>
                </a:lnTo>
                <a:lnTo>
                  <a:pt x="597097" y="3939949"/>
                </a:lnTo>
                <a:close/>
              </a:path>
              <a:path w="3303270" h="4059554">
                <a:moveTo>
                  <a:pt x="93249" y="3043622"/>
                </a:moveTo>
                <a:lnTo>
                  <a:pt x="597097" y="3939949"/>
                </a:lnTo>
                <a:lnTo>
                  <a:pt x="575948" y="3980079"/>
                </a:lnTo>
                <a:lnTo>
                  <a:pt x="37024" y="3021352"/>
                </a:lnTo>
                <a:lnTo>
                  <a:pt x="93249" y="3043622"/>
                </a:lnTo>
                <a:close/>
              </a:path>
              <a:path w="3303270" h="4059554">
                <a:moveTo>
                  <a:pt x="718805" y="3456686"/>
                </a:moveTo>
                <a:lnTo>
                  <a:pt x="895939" y="3771801"/>
                </a:lnTo>
                <a:lnTo>
                  <a:pt x="880671" y="3822392"/>
                </a:lnTo>
                <a:lnTo>
                  <a:pt x="865081" y="3872411"/>
                </a:lnTo>
                <a:lnTo>
                  <a:pt x="849152" y="3921827"/>
                </a:lnTo>
                <a:lnTo>
                  <a:pt x="832867" y="3970609"/>
                </a:lnTo>
                <a:lnTo>
                  <a:pt x="816209" y="4018728"/>
                </a:lnTo>
                <a:lnTo>
                  <a:pt x="795065" y="4058868"/>
                </a:lnTo>
                <a:lnTo>
                  <a:pt x="634499" y="4058321"/>
                </a:lnTo>
                <a:lnTo>
                  <a:pt x="646734" y="4028251"/>
                </a:lnTo>
                <a:lnTo>
                  <a:pt x="594308" y="3934987"/>
                </a:lnTo>
                <a:lnTo>
                  <a:pt x="618035" y="3899443"/>
                </a:lnTo>
                <a:lnTo>
                  <a:pt x="605549" y="3877231"/>
                </a:lnTo>
                <a:lnTo>
                  <a:pt x="626065" y="3835975"/>
                </a:lnTo>
                <a:lnTo>
                  <a:pt x="642024" y="3786613"/>
                </a:lnTo>
                <a:lnTo>
                  <a:pt x="657634" y="3736631"/>
                </a:lnTo>
                <a:lnTo>
                  <a:pt x="672922" y="3686073"/>
                </a:lnTo>
                <a:lnTo>
                  <a:pt x="687912" y="3634988"/>
                </a:lnTo>
                <a:lnTo>
                  <a:pt x="702632" y="3583420"/>
                </a:lnTo>
                <a:lnTo>
                  <a:pt x="683894" y="3550086"/>
                </a:lnTo>
                <a:lnTo>
                  <a:pt x="709333" y="3517589"/>
                </a:lnTo>
                <a:lnTo>
                  <a:pt x="693577" y="3489558"/>
                </a:lnTo>
                <a:lnTo>
                  <a:pt x="718805" y="3456686"/>
                </a:lnTo>
                <a:close/>
              </a:path>
              <a:path w="3303270" h="4059554">
                <a:moveTo>
                  <a:pt x="196769" y="3150026"/>
                </a:moveTo>
                <a:lnTo>
                  <a:pt x="609171" y="3883676"/>
                </a:lnTo>
                <a:lnTo>
                  <a:pt x="594308" y="3934987"/>
                </a:lnTo>
                <a:lnTo>
                  <a:pt x="139928" y="3126661"/>
                </a:lnTo>
                <a:lnTo>
                  <a:pt x="196769" y="3150026"/>
                </a:lnTo>
                <a:close/>
              </a:path>
              <a:path w="3303270" h="4059554">
                <a:moveTo>
                  <a:pt x="325992" y="3302157"/>
                </a:moveTo>
                <a:lnTo>
                  <a:pt x="521379" y="3649742"/>
                </a:lnTo>
                <a:lnTo>
                  <a:pt x="512546" y="3711783"/>
                </a:lnTo>
                <a:lnTo>
                  <a:pt x="268589" y="3277792"/>
                </a:lnTo>
                <a:lnTo>
                  <a:pt x="325992" y="3302157"/>
                </a:lnTo>
                <a:close/>
              </a:path>
              <a:path w="3303270" h="4059554">
                <a:moveTo>
                  <a:pt x="2562791" y="24389"/>
                </a:moveTo>
                <a:lnTo>
                  <a:pt x="2748089" y="354028"/>
                </a:lnTo>
                <a:lnTo>
                  <a:pt x="2708262" y="360929"/>
                </a:lnTo>
                <a:lnTo>
                  <a:pt x="2681602" y="313503"/>
                </a:lnTo>
                <a:lnTo>
                  <a:pt x="2635456" y="309163"/>
                </a:lnTo>
                <a:lnTo>
                  <a:pt x="2622152" y="285497"/>
                </a:lnTo>
                <a:lnTo>
                  <a:pt x="2587252" y="301163"/>
                </a:lnTo>
                <a:lnTo>
                  <a:pt x="2566733" y="264660"/>
                </a:lnTo>
                <a:lnTo>
                  <a:pt x="2527943" y="273407"/>
                </a:lnTo>
                <a:lnTo>
                  <a:pt x="2517086" y="254094"/>
                </a:lnTo>
                <a:lnTo>
                  <a:pt x="2477863" y="262070"/>
                </a:lnTo>
                <a:lnTo>
                  <a:pt x="2466122" y="241183"/>
                </a:lnTo>
                <a:lnTo>
                  <a:pt x="2427215" y="249722"/>
                </a:lnTo>
                <a:lnTo>
                  <a:pt x="2414459" y="227031"/>
                </a:lnTo>
                <a:lnTo>
                  <a:pt x="2372258" y="229709"/>
                </a:lnTo>
                <a:lnTo>
                  <a:pt x="2330426" y="233044"/>
                </a:lnTo>
                <a:lnTo>
                  <a:pt x="2289051" y="237192"/>
                </a:lnTo>
                <a:lnTo>
                  <a:pt x="2281433" y="223641"/>
                </a:lnTo>
                <a:lnTo>
                  <a:pt x="2244018" y="234834"/>
                </a:lnTo>
                <a:lnTo>
                  <a:pt x="2240061" y="227795"/>
                </a:lnTo>
                <a:lnTo>
                  <a:pt x="2203033" y="239676"/>
                </a:lnTo>
                <a:lnTo>
                  <a:pt x="2196251" y="227611"/>
                </a:lnTo>
                <a:lnTo>
                  <a:pt x="2161494" y="243532"/>
                </a:lnTo>
                <a:lnTo>
                  <a:pt x="2157036" y="235602"/>
                </a:lnTo>
                <a:lnTo>
                  <a:pt x="2117953" y="243828"/>
                </a:lnTo>
                <a:lnTo>
                  <a:pt x="2079521" y="253211"/>
                </a:lnTo>
                <a:lnTo>
                  <a:pt x="2041757" y="263784"/>
                </a:lnTo>
                <a:lnTo>
                  <a:pt x="2004679" y="275576"/>
                </a:lnTo>
                <a:lnTo>
                  <a:pt x="1968090" y="288238"/>
                </a:lnTo>
                <a:lnTo>
                  <a:pt x="1967527" y="287237"/>
                </a:lnTo>
                <a:lnTo>
                  <a:pt x="1933752" y="304905"/>
                </a:lnTo>
                <a:lnTo>
                  <a:pt x="1932993" y="303555"/>
                </a:lnTo>
                <a:lnTo>
                  <a:pt x="1898968" y="320780"/>
                </a:lnTo>
                <a:lnTo>
                  <a:pt x="1898192" y="319399"/>
                </a:lnTo>
                <a:lnTo>
                  <a:pt x="1864326" y="336906"/>
                </a:lnTo>
                <a:lnTo>
                  <a:pt x="1863590" y="335597"/>
                </a:lnTo>
                <a:lnTo>
                  <a:pt x="1830152" y="353865"/>
                </a:lnTo>
                <a:lnTo>
                  <a:pt x="1797241" y="373071"/>
                </a:lnTo>
                <a:lnTo>
                  <a:pt x="1764876" y="393247"/>
                </a:lnTo>
                <a:lnTo>
                  <a:pt x="1732435" y="413288"/>
                </a:lnTo>
                <a:lnTo>
                  <a:pt x="1733329" y="414878"/>
                </a:lnTo>
                <a:lnTo>
                  <a:pt x="1701116" y="435326"/>
                </a:lnTo>
                <a:lnTo>
                  <a:pt x="1668991" y="455930"/>
                </a:lnTo>
                <a:lnTo>
                  <a:pt x="1671546" y="460476"/>
                </a:lnTo>
                <a:lnTo>
                  <a:pt x="1639093" y="480496"/>
                </a:lnTo>
                <a:lnTo>
                  <a:pt x="1639905" y="481941"/>
                </a:lnTo>
                <a:lnTo>
                  <a:pt x="1611599" y="509339"/>
                </a:lnTo>
                <a:lnTo>
                  <a:pt x="1550883" y="556834"/>
                </a:lnTo>
                <a:lnTo>
                  <a:pt x="1513101" y="593291"/>
                </a:lnTo>
                <a:lnTo>
                  <a:pt x="1487171" y="624916"/>
                </a:lnTo>
                <a:lnTo>
                  <a:pt x="1462013" y="657913"/>
                </a:lnTo>
                <a:lnTo>
                  <a:pt x="1404403" y="710932"/>
                </a:lnTo>
                <a:lnTo>
                  <a:pt x="1411487" y="723534"/>
                </a:lnTo>
                <a:lnTo>
                  <a:pt x="1380124" y="745494"/>
                </a:lnTo>
                <a:lnTo>
                  <a:pt x="1387782" y="759118"/>
                </a:lnTo>
                <a:lnTo>
                  <a:pt x="1358494" y="784769"/>
                </a:lnTo>
                <a:lnTo>
                  <a:pt x="1362524" y="791938"/>
                </a:lnTo>
                <a:lnTo>
                  <a:pt x="1333465" y="817996"/>
                </a:lnTo>
                <a:lnTo>
                  <a:pt x="1309039" y="852297"/>
                </a:lnTo>
                <a:lnTo>
                  <a:pt x="1318213" y="868617"/>
                </a:lnTo>
                <a:lnTo>
                  <a:pt x="1294526" y="904232"/>
                </a:lnTo>
                <a:lnTo>
                  <a:pt x="1271156" y="940410"/>
                </a:lnTo>
                <a:lnTo>
                  <a:pt x="1243076" y="968209"/>
                </a:lnTo>
                <a:lnTo>
                  <a:pt x="1253691" y="987094"/>
                </a:lnTo>
                <a:lnTo>
                  <a:pt x="1225928" y="1015456"/>
                </a:lnTo>
                <a:lnTo>
                  <a:pt x="1204533" y="1055149"/>
                </a:lnTo>
                <a:lnTo>
                  <a:pt x="1215600" y="1074837"/>
                </a:lnTo>
                <a:lnTo>
                  <a:pt x="1184451" y="1097177"/>
                </a:lnTo>
                <a:lnTo>
                  <a:pt x="1197206" y="1119868"/>
                </a:lnTo>
                <a:lnTo>
                  <a:pt x="1166808" y="1143543"/>
                </a:lnTo>
                <a:lnTo>
                  <a:pt x="1178203" y="1163815"/>
                </a:lnTo>
                <a:lnTo>
                  <a:pt x="1150794" y="1192809"/>
                </a:lnTo>
                <a:lnTo>
                  <a:pt x="1156667" y="1203257"/>
                </a:lnTo>
                <a:lnTo>
                  <a:pt x="1140256" y="1251816"/>
                </a:lnTo>
                <a:lnTo>
                  <a:pt x="1124236" y="1301069"/>
                </a:lnTo>
                <a:lnTo>
                  <a:pt x="1108591" y="1350990"/>
                </a:lnTo>
                <a:lnTo>
                  <a:pt x="1093305" y="1401551"/>
                </a:lnTo>
                <a:lnTo>
                  <a:pt x="1078364" y="1452723"/>
                </a:lnTo>
                <a:lnTo>
                  <a:pt x="1063750" y="1504479"/>
                </a:lnTo>
                <a:lnTo>
                  <a:pt x="1077719" y="1529329"/>
                </a:lnTo>
                <a:lnTo>
                  <a:pt x="1058581" y="1573036"/>
                </a:lnTo>
                <a:lnTo>
                  <a:pt x="1039583" y="1616993"/>
                </a:lnTo>
                <a:lnTo>
                  <a:pt x="1057916" y="1649606"/>
                </a:lnTo>
                <a:lnTo>
                  <a:pt x="1028663" y="1675320"/>
                </a:lnTo>
                <a:lnTo>
                  <a:pt x="1050633" y="1714404"/>
                </a:lnTo>
                <a:lnTo>
                  <a:pt x="1024596" y="1745838"/>
                </a:lnTo>
                <a:lnTo>
                  <a:pt x="1038946" y="1771365"/>
                </a:lnTo>
                <a:lnTo>
                  <a:pt x="1025762" y="1825664"/>
                </a:lnTo>
                <a:lnTo>
                  <a:pt x="999856" y="1935085"/>
                </a:lnTo>
                <a:lnTo>
                  <a:pt x="1020326" y="1971500"/>
                </a:lnTo>
                <a:lnTo>
                  <a:pt x="995209" y="2082325"/>
                </a:lnTo>
                <a:lnTo>
                  <a:pt x="1016026" y="2119357"/>
                </a:lnTo>
                <a:lnTo>
                  <a:pt x="991509" y="2231248"/>
                </a:lnTo>
                <a:lnTo>
                  <a:pt x="1012578" y="2268729"/>
                </a:lnTo>
                <a:lnTo>
                  <a:pt x="976485" y="2437780"/>
                </a:lnTo>
                <a:lnTo>
                  <a:pt x="997743" y="2475598"/>
                </a:lnTo>
                <a:lnTo>
                  <a:pt x="985810" y="2532123"/>
                </a:lnTo>
                <a:lnTo>
                  <a:pt x="995178" y="2626540"/>
                </a:lnTo>
                <a:lnTo>
                  <a:pt x="971290" y="2739552"/>
                </a:lnTo>
                <a:lnTo>
                  <a:pt x="992517" y="2777313"/>
                </a:lnTo>
                <a:lnTo>
                  <a:pt x="968408" y="2889931"/>
                </a:lnTo>
                <a:lnTo>
                  <a:pt x="989477" y="2927411"/>
                </a:lnTo>
                <a:lnTo>
                  <a:pt x="964957" y="3039298"/>
                </a:lnTo>
                <a:lnTo>
                  <a:pt x="985773" y="3076329"/>
                </a:lnTo>
                <a:lnTo>
                  <a:pt x="960633" y="3187112"/>
                </a:lnTo>
                <a:lnTo>
                  <a:pt x="981108" y="3223535"/>
                </a:lnTo>
                <a:lnTo>
                  <a:pt x="955264" y="3333066"/>
                </a:lnTo>
                <a:lnTo>
                  <a:pt x="928816" y="3441522"/>
                </a:lnTo>
                <a:lnTo>
                  <a:pt x="948535" y="3476601"/>
                </a:lnTo>
                <a:lnTo>
                  <a:pt x="934839" y="3529989"/>
                </a:lnTo>
                <a:lnTo>
                  <a:pt x="920923" y="3582988"/>
                </a:lnTo>
                <a:lnTo>
                  <a:pt x="906772" y="3635565"/>
                </a:lnTo>
                <a:lnTo>
                  <a:pt x="892366" y="3687692"/>
                </a:lnTo>
                <a:lnTo>
                  <a:pt x="877691" y="3739337"/>
                </a:lnTo>
                <a:lnTo>
                  <a:pt x="702061" y="3426899"/>
                </a:lnTo>
                <a:lnTo>
                  <a:pt x="731196" y="3400976"/>
                </a:lnTo>
                <a:lnTo>
                  <a:pt x="716498" y="3374828"/>
                </a:lnTo>
                <a:lnTo>
                  <a:pt x="734889" y="3329792"/>
                </a:lnTo>
                <a:lnTo>
                  <a:pt x="719962" y="3303237"/>
                </a:lnTo>
                <a:lnTo>
                  <a:pt x="738159" y="3257856"/>
                </a:lnTo>
                <a:lnTo>
                  <a:pt x="751699" y="3204191"/>
                </a:lnTo>
                <a:lnTo>
                  <a:pt x="731915" y="3168996"/>
                </a:lnTo>
                <a:lnTo>
                  <a:pt x="758451" y="3060696"/>
                </a:lnTo>
                <a:lnTo>
                  <a:pt x="738352" y="3024941"/>
                </a:lnTo>
                <a:lnTo>
                  <a:pt x="764288" y="2915573"/>
                </a:lnTo>
                <a:lnTo>
                  <a:pt x="743635" y="2878832"/>
                </a:lnTo>
                <a:lnTo>
                  <a:pt x="768584" y="2767710"/>
                </a:lnTo>
                <a:lnTo>
                  <a:pt x="747781" y="2730702"/>
                </a:lnTo>
                <a:lnTo>
                  <a:pt x="772515" y="2619197"/>
                </a:lnTo>
                <a:lnTo>
                  <a:pt x="751647" y="2582073"/>
                </a:lnTo>
                <a:lnTo>
                  <a:pt x="776336" y="2470487"/>
                </a:lnTo>
                <a:lnTo>
                  <a:pt x="755487" y="2433398"/>
                </a:lnTo>
                <a:lnTo>
                  <a:pt x="780300" y="2322033"/>
                </a:lnTo>
                <a:lnTo>
                  <a:pt x="759556" y="2285130"/>
                </a:lnTo>
                <a:lnTo>
                  <a:pt x="784482" y="2173968"/>
                </a:lnTo>
                <a:lnTo>
                  <a:pt x="763713" y="2137019"/>
                </a:lnTo>
                <a:lnTo>
                  <a:pt x="788777" y="2026102"/>
                </a:lnTo>
                <a:lnTo>
                  <a:pt x="768219" y="1989531"/>
                </a:lnTo>
                <a:lnTo>
                  <a:pt x="806869" y="1825028"/>
                </a:lnTo>
                <a:lnTo>
                  <a:pt x="786823" y="1789366"/>
                </a:lnTo>
                <a:lnTo>
                  <a:pt x="813678" y="1681634"/>
                </a:lnTo>
                <a:lnTo>
                  <a:pt x="827400" y="1628291"/>
                </a:lnTo>
                <a:lnTo>
                  <a:pt x="841339" y="1575336"/>
                </a:lnTo>
                <a:lnTo>
                  <a:pt x="822300" y="1541467"/>
                </a:lnTo>
                <a:lnTo>
                  <a:pt x="836724" y="1489374"/>
                </a:lnTo>
                <a:lnTo>
                  <a:pt x="851415" y="1437755"/>
                </a:lnTo>
                <a:lnTo>
                  <a:pt x="866389" y="1386641"/>
                </a:lnTo>
                <a:lnTo>
                  <a:pt x="881663" y="1336059"/>
                </a:lnTo>
                <a:lnTo>
                  <a:pt x="897253" y="1286039"/>
                </a:lnTo>
                <a:lnTo>
                  <a:pt x="913175" y="1236611"/>
                </a:lnTo>
                <a:lnTo>
                  <a:pt x="929445" y="1187803"/>
                </a:lnTo>
                <a:lnTo>
                  <a:pt x="946081" y="1139644"/>
                </a:lnTo>
                <a:lnTo>
                  <a:pt x="963098" y="1092163"/>
                </a:lnTo>
                <a:lnTo>
                  <a:pt x="980512" y="1045390"/>
                </a:lnTo>
                <a:lnTo>
                  <a:pt x="998341" y="999353"/>
                </a:lnTo>
                <a:lnTo>
                  <a:pt x="1017061" y="954902"/>
                </a:lnTo>
                <a:lnTo>
                  <a:pt x="1036201" y="911199"/>
                </a:lnTo>
                <a:lnTo>
                  <a:pt x="1055784" y="868283"/>
                </a:lnTo>
                <a:lnTo>
                  <a:pt x="1075831" y="826193"/>
                </a:lnTo>
                <a:lnTo>
                  <a:pt x="1096363" y="784965"/>
                </a:lnTo>
                <a:lnTo>
                  <a:pt x="1117401" y="744638"/>
                </a:lnTo>
                <a:lnTo>
                  <a:pt x="1138967" y="705251"/>
                </a:lnTo>
                <a:lnTo>
                  <a:pt x="1161083" y="666841"/>
                </a:lnTo>
                <a:lnTo>
                  <a:pt x="1183769" y="629446"/>
                </a:lnTo>
                <a:lnTo>
                  <a:pt x="1240260" y="574434"/>
                </a:lnTo>
                <a:lnTo>
                  <a:pt x="1264151" y="539184"/>
                </a:lnTo>
                <a:lnTo>
                  <a:pt x="1288678" y="505062"/>
                </a:lnTo>
                <a:lnTo>
                  <a:pt x="1313861" y="472109"/>
                </a:lnTo>
                <a:lnTo>
                  <a:pt x="1339721" y="440360"/>
                </a:lnTo>
                <a:lnTo>
                  <a:pt x="1399493" y="391186"/>
                </a:lnTo>
                <a:lnTo>
                  <a:pt x="1437844" y="355740"/>
                </a:lnTo>
                <a:lnTo>
                  <a:pt x="1465865" y="327836"/>
                </a:lnTo>
                <a:lnTo>
                  <a:pt x="1494650" y="301290"/>
                </a:lnTo>
                <a:lnTo>
                  <a:pt x="1557431" y="257470"/>
                </a:lnTo>
                <a:lnTo>
                  <a:pt x="1587807" y="233753"/>
                </a:lnTo>
                <a:lnTo>
                  <a:pt x="1619009" y="211508"/>
                </a:lnTo>
                <a:lnTo>
                  <a:pt x="1651060" y="190773"/>
                </a:lnTo>
                <a:lnTo>
                  <a:pt x="1717194" y="152917"/>
                </a:lnTo>
                <a:lnTo>
                  <a:pt x="1751007" y="135315"/>
                </a:lnTo>
                <a:lnTo>
                  <a:pt x="1785733" y="119338"/>
                </a:lnTo>
                <a:lnTo>
                  <a:pt x="1821393" y="105023"/>
                </a:lnTo>
                <a:lnTo>
                  <a:pt x="1891385" y="74031"/>
                </a:lnTo>
                <a:lnTo>
                  <a:pt x="1929125" y="63416"/>
                </a:lnTo>
                <a:lnTo>
                  <a:pt x="2001060" y="35879"/>
                </a:lnTo>
                <a:lnTo>
                  <a:pt x="2040786" y="28798"/>
                </a:lnTo>
                <a:lnTo>
                  <a:pt x="2081539" y="23543"/>
                </a:lnTo>
                <a:lnTo>
                  <a:pt x="2123341" y="20154"/>
                </a:lnTo>
                <a:lnTo>
                  <a:pt x="2199426" y="0"/>
                </a:lnTo>
                <a:lnTo>
                  <a:pt x="2243391" y="459"/>
                </a:lnTo>
                <a:lnTo>
                  <a:pt x="2288471" y="2902"/>
                </a:lnTo>
                <a:lnTo>
                  <a:pt x="2334689" y="7369"/>
                </a:lnTo>
                <a:lnTo>
                  <a:pt x="2382066" y="13897"/>
                </a:lnTo>
                <a:lnTo>
                  <a:pt x="2463837" y="3858"/>
                </a:lnTo>
                <a:lnTo>
                  <a:pt x="2512863" y="13321"/>
                </a:lnTo>
                <a:lnTo>
                  <a:pt x="2562791" y="24389"/>
                </a:lnTo>
                <a:close/>
              </a:path>
              <a:path w="3303270" h="4059554">
                <a:moveTo>
                  <a:pt x="2273601" y="3345748"/>
                </a:moveTo>
                <a:lnTo>
                  <a:pt x="2543410" y="3825728"/>
                </a:lnTo>
                <a:lnTo>
                  <a:pt x="2534764" y="3888101"/>
                </a:lnTo>
                <a:lnTo>
                  <a:pt x="2609506" y="4021065"/>
                </a:lnTo>
                <a:lnTo>
                  <a:pt x="2601940" y="4059441"/>
                </a:lnTo>
                <a:lnTo>
                  <a:pt x="2586414" y="4057737"/>
                </a:lnTo>
                <a:lnTo>
                  <a:pt x="2367631" y="4057296"/>
                </a:lnTo>
                <a:lnTo>
                  <a:pt x="2329575" y="3989595"/>
                </a:lnTo>
                <a:lnTo>
                  <a:pt x="2339461" y="3929429"/>
                </a:lnTo>
                <a:lnTo>
                  <a:pt x="2293324" y="3847353"/>
                </a:lnTo>
                <a:lnTo>
                  <a:pt x="2303736" y="3788123"/>
                </a:lnTo>
                <a:lnTo>
                  <a:pt x="2281121" y="3747892"/>
                </a:lnTo>
                <a:lnTo>
                  <a:pt x="2291911" y="3689333"/>
                </a:lnTo>
                <a:lnTo>
                  <a:pt x="2269684" y="3649793"/>
                </a:lnTo>
                <a:lnTo>
                  <a:pt x="2280872" y="3591943"/>
                </a:lnTo>
                <a:lnTo>
                  <a:pt x="2259055" y="3553130"/>
                </a:lnTo>
                <a:lnTo>
                  <a:pt x="2270662" y="3496027"/>
                </a:lnTo>
                <a:lnTo>
                  <a:pt x="2249275" y="3457980"/>
                </a:lnTo>
                <a:lnTo>
                  <a:pt x="2273601" y="3345748"/>
                </a:lnTo>
                <a:close/>
              </a:path>
              <a:path w="3303270" h="4059554">
                <a:moveTo>
                  <a:pt x="2278644" y="3199213"/>
                </a:moveTo>
                <a:lnTo>
                  <a:pt x="2513232" y="3616538"/>
                </a:lnTo>
                <a:lnTo>
                  <a:pt x="2498004" y="3667201"/>
                </a:lnTo>
                <a:lnTo>
                  <a:pt x="2534043" y="3731312"/>
                </a:lnTo>
                <a:lnTo>
                  <a:pt x="2519025" y="3782350"/>
                </a:lnTo>
                <a:lnTo>
                  <a:pt x="2252899" y="3308921"/>
                </a:lnTo>
                <a:lnTo>
                  <a:pt x="2265649" y="3253850"/>
                </a:lnTo>
                <a:lnTo>
                  <a:pt x="2278644" y="3199213"/>
                </a:lnTo>
                <a:close/>
              </a:path>
              <a:path w="3303270" h="4059554">
                <a:moveTo>
                  <a:pt x="2791127" y="119578"/>
                </a:moveTo>
                <a:lnTo>
                  <a:pt x="3301825" y="1028092"/>
                </a:lnTo>
                <a:lnTo>
                  <a:pt x="3289008" y="1083043"/>
                </a:lnTo>
                <a:lnTo>
                  <a:pt x="3275431" y="1136644"/>
                </a:lnTo>
                <a:lnTo>
                  <a:pt x="3261063" y="1188837"/>
                </a:lnTo>
                <a:lnTo>
                  <a:pt x="3245872" y="1239565"/>
                </a:lnTo>
                <a:lnTo>
                  <a:pt x="3230025" y="1289127"/>
                </a:lnTo>
                <a:lnTo>
                  <a:pt x="3213544" y="1337561"/>
                </a:lnTo>
                <a:lnTo>
                  <a:pt x="3196482" y="1384963"/>
                </a:lnTo>
                <a:lnTo>
                  <a:pt x="3178895" y="1431429"/>
                </a:lnTo>
                <a:lnTo>
                  <a:pt x="3160836" y="1477056"/>
                </a:lnTo>
                <a:lnTo>
                  <a:pt x="3142360" y="1521939"/>
                </a:lnTo>
                <a:lnTo>
                  <a:pt x="3123519" y="1566176"/>
                </a:lnTo>
                <a:lnTo>
                  <a:pt x="3071157" y="1628532"/>
                </a:lnTo>
                <a:lnTo>
                  <a:pt x="3051752" y="1671764"/>
                </a:lnTo>
                <a:lnTo>
                  <a:pt x="3032146" y="1714638"/>
                </a:lnTo>
                <a:lnTo>
                  <a:pt x="3012392" y="1757250"/>
                </a:lnTo>
                <a:lnTo>
                  <a:pt x="2992380" y="1799403"/>
                </a:lnTo>
                <a:lnTo>
                  <a:pt x="2952557" y="1884065"/>
                </a:lnTo>
                <a:lnTo>
                  <a:pt x="2932787" y="1926648"/>
                </a:lnTo>
                <a:lnTo>
                  <a:pt x="2879928" y="1988119"/>
                </a:lnTo>
                <a:lnTo>
                  <a:pt x="2860424" y="2031175"/>
                </a:lnTo>
                <a:lnTo>
                  <a:pt x="2841084" y="2074523"/>
                </a:lnTo>
                <a:lnTo>
                  <a:pt x="2821929" y="2118201"/>
                </a:lnTo>
                <a:lnTo>
                  <a:pt x="2802980" y="2162244"/>
                </a:lnTo>
                <a:lnTo>
                  <a:pt x="2784258" y="2206691"/>
                </a:lnTo>
                <a:lnTo>
                  <a:pt x="2765783" y="2251578"/>
                </a:lnTo>
                <a:lnTo>
                  <a:pt x="2750765" y="2302615"/>
                </a:lnTo>
                <a:lnTo>
                  <a:pt x="2718795" y="2323495"/>
                </a:lnTo>
                <a:lnTo>
                  <a:pt x="2733122" y="2348981"/>
                </a:lnTo>
                <a:lnTo>
                  <a:pt x="2705680" y="2377917"/>
                </a:lnTo>
                <a:lnTo>
                  <a:pt x="2711469" y="2388214"/>
                </a:lnTo>
                <a:lnTo>
                  <a:pt x="2684080" y="2417244"/>
                </a:lnTo>
                <a:lnTo>
                  <a:pt x="2689957" y="2427698"/>
                </a:lnTo>
                <a:lnTo>
                  <a:pt x="2668946" y="2468073"/>
                </a:lnTo>
                <a:lnTo>
                  <a:pt x="2648128" y="2508793"/>
                </a:lnTo>
                <a:lnTo>
                  <a:pt x="2660699" y="2531156"/>
                </a:lnTo>
                <a:lnTo>
                  <a:pt x="2629145" y="2578692"/>
                </a:lnTo>
                <a:lnTo>
                  <a:pt x="2613130" y="2627955"/>
                </a:lnTo>
                <a:lnTo>
                  <a:pt x="2597380" y="2677691"/>
                </a:lnTo>
                <a:lnTo>
                  <a:pt x="2581912" y="2727927"/>
                </a:lnTo>
                <a:lnTo>
                  <a:pt x="2566741" y="2778692"/>
                </a:lnTo>
                <a:lnTo>
                  <a:pt x="2551883" y="2830012"/>
                </a:lnTo>
                <a:lnTo>
                  <a:pt x="2537353" y="2881917"/>
                </a:lnTo>
                <a:lnTo>
                  <a:pt x="2551524" y="2907126"/>
                </a:lnTo>
                <a:lnTo>
                  <a:pt x="2532676" y="2951350"/>
                </a:lnTo>
                <a:lnTo>
                  <a:pt x="2514004" y="2995886"/>
                </a:lnTo>
                <a:lnTo>
                  <a:pt x="2528702" y="3022034"/>
                </a:lnTo>
                <a:lnTo>
                  <a:pt x="2499599" y="3048013"/>
                </a:lnTo>
                <a:lnTo>
                  <a:pt x="2521563" y="3087087"/>
                </a:lnTo>
                <a:lnTo>
                  <a:pt x="2495731" y="3118885"/>
                </a:lnTo>
                <a:lnTo>
                  <a:pt x="2510772" y="3145643"/>
                </a:lnTo>
                <a:lnTo>
                  <a:pt x="2485151" y="3177817"/>
                </a:lnTo>
                <a:lnTo>
                  <a:pt x="2506489" y="3215776"/>
                </a:lnTo>
                <a:lnTo>
                  <a:pt x="2494901" y="3272915"/>
                </a:lnTo>
                <a:lnTo>
                  <a:pt x="2483605" y="3330573"/>
                </a:lnTo>
                <a:lnTo>
                  <a:pt x="2472606" y="3388759"/>
                </a:lnTo>
                <a:lnTo>
                  <a:pt x="2495121" y="3428813"/>
                </a:lnTo>
                <a:lnTo>
                  <a:pt x="2484732" y="3488083"/>
                </a:lnTo>
                <a:lnTo>
                  <a:pt x="2502739" y="3520118"/>
                </a:lnTo>
                <a:lnTo>
                  <a:pt x="2478531" y="3554805"/>
                </a:lnTo>
                <a:lnTo>
                  <a:pt x="2258676" y="3163691"/>
                </a:lnTo>
                <a:lnTo>
                  <a:pt x="2272175" y="3109952"/>
                </a:lnTo>
                <a:lnTo>
                  <a:pt x="2285935" y="3056677"/>
                </a:lnTo>
                <a:lnTo>
                  <a:pt x="2299960" y="3003875"/>
                </a:lnTo>
                <a:lnTo>
                  <a:pt x="2281044" y="2970224"/>
                </a:lnTo>
                <a:lnTo>
                  <a:pt x="2294878" y="2917082"/>
                </a:lnTo>
                <a:lnTo>
                  <a:pt x="2309029" y="2864503"/>
                </a:lnTo>
                <a:lnTo>
                  <a:pt x="2323491" y="2812477"/>
                </a:lnTo>
                <a:lnTo>
                  <a:pt x="2338258" y="2760994"/>
                </a:lnTo>
                <a:lnTo>
                  <a:pt x="2353324" y="2710043"/>
                </a:lnTo>
                <a:lnTo>
                  <a:pt x="2368684" y="2659614"/>
                </a:lnTo>
                <a:lnTo>
                  <a:pt x="2384331" y="2609697"/>
                </a:lnTo>
                <a:lnTo>
                  <a:pt x="2400261" y="2560282"/>
                </a:lnTo>
                <a:lnTo>
                  <a:pt x="2416466" y="2511358"/>
                </a:lnTo>
                <a:lnTo>
                  <a:pt x="2432943" y="2462915"/>
                </a:lnTo>
                <a:lnTo>
                  <a:pt x="2449683" y="2414944"/>
                </a:lnTo>
                <a:lnTo>
                  <a:pt x="2466683" y="2367433"/>
                </a:lnTo>
                <a:lnTo>
                  <a:pt x="2483936" y="2320372"/>
                </a:lnTo>
                <a:lnTo>
                  <a:pt x="2512507" y="2267528"/>
                </a:lnTo>
                <a:lnTo>
                  <a:pt x="2530249" y="2221338"/>
                </a:lnTo>
                <a:lnTo>
                  <a:pt x="2548227" y="2175567"/>
                </a:lnTo>
                <a:lnTo>
                  <a:pt x="2566435" y="2130205"/>
                </a:lnTo>
                <a:lnTo>
                  <a:pt x="2584868" y="2085243"/>
                </a:lnTo>
                <a:lnTo>
                  <a:pt x="2603519" y="2040669"/>
                </a:lnTo>
                <a:lnTo>
                  <a:pt x="2622383" y="1996474"/>
                </a:lnTo>
                <a:lnTo>
                  <a:pt x="2641454" y="1952648"/>
                </a:lnTo>
                <a:lnTo>
                  <a:pt x="2660726" y="1909180"/>
                </a:lnTo>
                <a:lnTo>
                  <a:pt x="2713406" y="1847390"/>
                </a:lnTo>
                <a:lnTo>
                  <a:pt x="2733064" y="1804607"/>
                </a:lnTo>
                <a:lnTo>
                  <a:pt x="2752906" y="1762152"/>
                </a:lnTo>
                <a:lnTo>
                  <a:pt x="2836999" y="1600738"/>
                </a:lnTo>
                <a:lnTo>
                  <a:pt x="2857905" y="1560176"/>
                </a:lnTo>
                <a:lnTo>
                  <a:pt x="2878649" y="1519327"/>
                </a:lnTo>
                <a:lnTo>
                  <a:pt x="2902615" y="1484207"/>
                </a:lnTo>
                <a:lnTo>
                  <a:pt x="2926387" y="1448743"/>
                </a:lnTo>
                <a:lnTo>
                  <a:pt x="2916770" y="1431636"/>
                </a:lnTo>
                <a:lnTo>
                  <a:pt x="2940208" y="1395578"/>
                </a:lnTo>
                <a:lnTo>
                  <a:pt x="2934718" y="1385812"/>
                </a:lnTo>
                <a:lnTo>
                  <a:pt x="2962424" y="1357345"/>
                </a:lnTo>
                <a:lnTo>
                  <a:pt x="2956881" y="1347486"/>
                </a:lnTo>
                <a:lnTo>
                  <a:pt x="2984498" y="1318863"/>
                </a:lnTo>
                <a:lnTo>
                  <a:pt x="2973194" y="1298752"/>
                </a:lnTo>
                <a:lnTo>
                  <a:pt x="3003455" y="1274833"/>
                </a:lnTo>
                <a:lnTo>
                  <a:pt x="2992654" y="1255619"/>
                </a:lnTo>
                <a:lnTo>
                  <a:pt x="3014838" y="1217329"/>
                </a:lnTo>
                <a:lnTo>
                  <a:pt x="3036775" y="1178602"/>
                </a:lnTo>
                <a:lnTo>
                  <a:pt x="3025236" y="1158074"/>
                </a:lnTo>
                <a:lnTo>
                  <a:pt x="3052364" y="1128580"/>
                </a:lnTo>
                <a:lnTo>
                  <a:pt x="3033688" y="1095357"/>
                </a:lnTo>
                <a:lnTo>
                  <a:pt x="3063943" y="1071427"/>
                </a:lnTo>
                <a:lnTo>
                  <a:pt x="3050581" y="1047656"/>
                </a:lnTo>
                <a:lnTo>
                  <a:pt x="3070170" y="1004752"/>
                </a:lnTo>
                <a:lnTo>
                  <a:pt x="3056266" y="980017"/>
                </a:lnTo>
                <a:lnTo>
                  <a:pt x="3075223" y="935986"/>
                </a:lnTo>
                <a:lnTo>
                  <a:pt x="3052549" y="895651"/>
                </a:lnTo>
                <a:lnTo>
                  <a:pt x="3081702" y="869760"/>
                </a:lnTo>
                <a:lnTo>
                  <a:pt x="3035857" y="788203"/>
                </a:lnTo>
                <a:lnTo>
                  <a:pt x="3061387" y="755868"/>
                </a:lnTo>
                <a:lnTo>
                  <a:pt x="2684313" y="85066"/>
                </a:lnTo>
                <a:lnTo>
                  <a:pt x="2737385" y="101726"/>
                </a:lnTo>
                <a:lnTo>
                  <a:pt x="2791127" y="119578"/>
                </a:lnTo>
                <a:close/>
              </a:path>
              <a:path w="3303270" h="4059554">
                <a:moveTo>
                  <a:pt x="2751140" y="2303282"/>
                </a:moveTo>
                <a:lnTo>
                  <a:pt x="2751328" y="2303616"/>
                </a:lnTo>
                <a:lnTo>
                  <a:pt x="2720249" y="2326081"/>
                </a:lnTo>
                <a:lnTo>
                  <a:pt x="2718795" y="2323495"/>
                </a:lnTo>
                <a:lnTo>
                  <a:pt x="2751140" y="2303282"/>
                </a:lnTo>
                <a:close/>
              </a:path>
              <a:path w="3303270" h="4059554">
                <a:moveTo>
                  <a:pt x="2416663" y="230951"/>
                </a:moveTo>
                <a:lnTo>
                  <a:pt x="2417461" y="232370"/>
                </a:lnTo>
                <a:lnTo>
                  <a:pt x="2380309" y="244032"/>
                </a:lnTo>
                <a:lnTo>
                  <a:pt x="2416663" y="230951"/>
                </a:lnTo>
                <a:close/>
              </a:path>
              <a:path w="3303270" h="4059554">
                <a:moveTo>
                  <a:pt x="2816892" y="398672"/>
                </a:moveTo>
                <a:lnTo>
                  <a:pt x="2818949" y="402332"/>
                </a:lnTo>
                <a:lnTo>
                  <a:pt x="2781100" y="412753"/>
                </a:lnTo>
                <a:lnTo>
                  <a:pt x="2779822" y="410479"/>
                </a:lnTo>
                <a:lnTo>
                  <a:pt x="2816892" y="398672"/>
                </a:lnTo>
                <a:close/>
              </a:path>
              <a:path w="3303270" h="4059554">
                <a:moveTo>
                  <a:pt x="2816892" y="398672"/>
                </a:moveTo>
                <a:lnTo>
                  <a:pt x="2779822" y="410479"/>
                </a:lnTo>
                <a:lnTo>
                  <a:pt x="2779347" y="409635"/>
                </a:lnTo>
                <a:lnTo>
                  <a:pt x="2816892" y="398672"/>
                </a:lnTo>
                <a:close/>
              </a:path>
              <a:path w="3303270" h="4059554">
                <a:moveTo>
                  <a:pt x="2684313" y="85066"/>
                </a:moveTo>
                <a:lnTo>
                  <a:pt x="2915381" y="496128"/>
                </a:lnTo>
                <a:lnTo>
                  <a:pt x="2867268" y="488290"/>
                </a:lnTo>
                <a:lnTo>
                  <a:pt x="2816892" y="398672"/>
                </a:lnTo>
                <a:lnTo>
                  <a:pt x="2779347" y="409635"/>
                </a:lnTo>
                <a:lnTo>
                  <a:pt x="2580363" y="55649"/>
                </a:lnTo>
                <a:lnTo>
                  <a:pt x="2631957" y="69679"/>
                </a:lnTo>
                <a:lnTo>
                  <a:pt x="2684313" y="85066"/>
                </a:lnTo>
                <a:close/>
              </a:path>
              <a:path w="3303270" h="4059554">
                <a:moveTo>
                  <a:pt x="2922694" y="198125"/>
                </a:moveTo>
                <a:lnTo>
                  <a:pt x="3302830" y="874373"/>
                </a:lnTo>
                <a:lnTo>
                  <a:pt x="3292098" y="933034"/>
                </a:lnTo>
                <a:lnTo>
                  <a:pt x="3280703" y="990516"/>
                </a:lnTo>
                <a:lnTo>
                  <a:pt x="2812280" y="157209"/>
                </a:lnTo>
                <a:lnTo>
                  <a:pt x="2867222" y="177195"/>
                </a:lnTo>
                <a:lnTo>
                  <a:pt x="2922694" y="198125"/>
                </a:lnTo>
                <a:close/>
              </a:path>
              <a:path w="3303270" h="4059554">
                <a:moveTo>
                  <a:pt x="3001326" y="260256"/>
                </a:moveTo>
                <a:lnTo>
                  <a:pt x="3289221" y="772411"/>
                </a:lnTo>
                <a:lnTo>
                  <a:pt x="3279719" y="833259"/>
                </a:lnTo>
                <a:lnTo>
                  <a:pt x="2945438" y="238585"/>
                </a:lnTo>
                <a:lnTo>
                  <a:pt x="3001326" y="260256"/>
                </a:lnTo>
                <a:close/>
              </a:path>
              <a:path w="3303270" h="4059554">
                <a:moveTo>
                  <a:pt x="3104710" y="366419"/>
                </a:moveTo>
                <a:lnTo>
                  <a:pt x="3273346" y="666417"/>
                </a:lnTo>
                <a:lnTo>
                  <a:pt x="3264945" y="729224"/>
                </a:lnTo>
                <a:lnTo>
                  <a:pt x="3047809" y="342948"/>
                </a:lnTo>
                <a:lnTo>
                  <a:pt x="3104710" y="3664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662248" y="-1521"/>
            <a:ext cx="2635250" cy="4692015"/>
          </a:xfrm>
          <a:custGeom>
            <a:avLst/>
            <a:gdLst/>
            <a:ahLst/>
            <a:cxnLst/>
            <a:rect l="l" t="t" r="r" b="b"/>
            <a:pathLst>
              <a:path w="2635250" h="4692015">
                <a:moveTo>
                  <a:pt x="2625750" y="2555435"/>
                </a:moveTo>
                <a:lnTo>
                  <a:pt x="2621379" y="2540642"/>
                </a:lnTo>
                <a:lnTo>
                  <a:pt x="2625750" y="2531243"/>
                </a:lnTo>
                <a:lnTo>
                  <a:pt x="2625750" y="2555435"/>
                </a:lnTo>
                <a:close/>
              </a:path>
              <a:path w="2635250" h="4692015">
                <a:moveTo>
                  <a:pt x="561716" y="4577561"/>
                </a:moveTo>
                <a:lnTo>
                  <a:pt x="454572" y="4214908"/>
                </a:lnTo>
                <a:lnTo>
                  <a:pt x="494936" y="4217059"/>
                </a:lnTo>
                <a:lnTo>
                  <a:pt x="510351" y="4269236"/>
                </a:lnTo>
                <a:lnTo>
                  <a:pt x="554369" y="4283755"/>
                </a:lnTo>
                <a:lnTo>
                  <a:pt x="562061" y="4309791"/>
                </a:lnTo>
                <a:lnTo>
                  <a:pt x="599576" y="4302300"/>
                </a:lnTo>
                <a:lnTo>
                  <a:pt x="611441" y="4342459"/>
                </a:lnTo>
                <a:lnTo>
                  <a:pt x="651204" y="4342579"/>
                </a:lnTo>
                <a:lnTo>
                  <a:pt x="657482" y="4363826"/>
                </a:lnTo>
                <a:lnTo>
                  <a:pt x="697496" y="4364796"/>
                </a:lnTo>
                <a:lnTo>
                  <a:pt x="704285" y="4387775"/>
                </a:lnTo>
                <a:lnTo>
                  <a:pt x="744117" y="4388125"/>
                </a:lnTo>
                <a:lnTo>
                  <a:pt x="751492" y="4413089"/>
                </a:lnTo>
                <a:lnTo>
                  <a:pt x="793229" y="4419887"/>
                </a:lnTo>
                <a:lnTo>
                  <a:pt x="834751" y="4425962"/>
                </a:lnTo>
                <a:lnTo>
                  <a:pt x="876010" y="4431142"/>
                </a:lnTo>
                <a:lnTo>
                  <a:pt x="880415" y="4446050"/>
                </a:lnTo>
                <a:lnTo>
                  <a:pt x="919383" y="4443480"/>
                </a:lnTo>
                <a:lnTo>
                  <a:pt x="921671" y="4451224"/>
                </a:lnTo>
                <a:lnTo>
                  <a:pt x="960417" y="4447898"/>
                </a:lnTo>
                <a:lnTo>
                  <a:pt x="964338" y="4461171"/>
                </a:lnTo>
                <a:lnTo>
                  <a:pt x="1001770" y="4453399"/>
                </a:lnTo>
                <a:lnTo>
                  <a:pt x="1004348" y="4462123"/>
                </a:lnTo>
                <a:lnTo>
                  <a:pt x="1044281" y="4462818"/>
                </a:lnTo>
                <a:lnTo>
                  <a:pt x="1083838" y="4462239"/>
                </a:lnTo>
                <a:lnTo>
                  <a:pt x="1123008" y="4460352"/>
                </a:lnTo>
                <a:lnTo>
                  <a:pt x="1161782" y="4457122"/>
                </a:lnTo>
                <a:lnTo>
                  <a:pt x="1200273" y="4452936"/>
                </a:lnTo>
                <a:lnTo>
                  <a:pt x="1200599" y="4454037"/>
                </a:lnTo>
                <a:lnTo>
                  <a:pt x="1237463" y="4444344"/>
                </a:lnTo>
                <a:lnTo>
                  <a:pt x="1237902" y="4445829"/>
                </a:lnTo>
                <a:lnTo>
                  <a:pt x="1274910" y="4436623"/>
                </a:lnTo>
                <a:lnTo>
                  <a:pt x="1275359" y="4438143"/>
                </a:lnTo>
                <a:lnTo>
                  <a:pt x="1312276" y="4428627"/>
                </a:lnTo>
                <a:lnTo>
                  <a:pt x="1312701" y="4430067"/>
                </a:lnTo>
                <a:lnTo>
                  <a:pt x="1349370" y="4419713"/>
                </a:lnTo>
                <a:lnTo>
                  <a:pt x="1385734" y="4408327"/>
                </a:lnTo>
                <a:lnTo>
                  <a:pt x="1421783" y="4395874"/>
                </a:lnTo>
                <a:lnTo>
                  <a:pt x="1457876" y="4383570"/>
                </a:lnTo>
                <a:lnTo>
                  <a:pt x="1457359" y="4381821"/>
                </a:lnTo>
                <a:lnTo>
                  <a:pt x="1493320" y="4369070"/>
                </a:lnTo>
                <a:lnTo>
                  <a:pt x="1529230" y="4356146"/>
                </a:lnTo>
                <a:lnTo>
                  <a:pt x="1527752" y="4351144"/>
                </a:lnTo>
                <a:lnTo>
                  <a:pt x="1563852" y="4338863"/>
                </a:lnTo>
                <a:lnTo>
                  <a:pt x="1563382" y="4337275"/>
                </a:lnTo>
                <a:lnTo>
                  <a:pt x="1597084" y="4316877"/>
                </a:lnTo>
                <a:lnTo>
                  <a:pt x="1666860" y="4284113"/>
                </a:lnTo>
                <a:lnTo>
                  <a:pt x="1699640" y="4260595"/>
                </a:lnTo>
                <a:lnTo>
                  <a:pt x="1731968" y="4235547"/>
                </a:lnTo>
                <a:lnTo>
                  <a:pt x="1763849" y="4208989"/>
                </a:lnTo>
                <a:lnTo>
                  <a:pt x="1831830" y="4170148"/>
                </a:lnTo>
                <a:lnTo>
                  <a:pt x="1827734" y="4156283"/>
                </a:lnTo>
                <a:lnTo>
                  <a:pt x="1863203" y="4141869"/>
                </a:lnTo>
                <a:lnTo>
                  <a:pt x="1858775" y="4126880"/>
                </a:lnTo>
                <a:lnTo>
                  <a:pt x="1893044" y="4108404"/>
                </a:lnTo>
                <a:lnTo>
                  <a:pt x="1890714" y="4100517"/>
                </a:lnTo>
                <a:lnTo>
                  <a:pt x="1924851" y="4081594"/>
                </a:lnTo>
                <a:lnTo>
                  <a:pt x="1956309" y="4053601"/>
                </a:lnTo>
                <a:lnTo>
                  <a:pt x="1951004" y="4035647"/>
                </a:lnTo>
                <a:lnTo>
                  <a:pt x="1982035" y="4006209"/>
                </a:lnTo>
                <a:lnTo>
                  <a:pt x="2012883" y="3976152"/>
                </a:lnTo>
                <a:lnTo>
                  <a:pt x="2046454" y="3955313"/>
                </a:lnTo>
                <a:lnTo>
                  <a:pt x="2040316" y="3934536"/>
                </a:lnTo>
                <a:lnTo>
                  <a:pt x="2073704" y="3913077"/>
                </a:lnTo>
                <a:lnTo>
                  <a:pt x="2103409" y="3879154"/>
                </a:lnTo>
                <a:lnTo>
                  <a:pt x="2097010" y="3857494"/>
                </a:lnTo>
                <a:lnTo>
                  <a:pt x="2132356" y="3842661"/>
                </a:lnTo>
                <a:lnTo>
                  <a:pt x="2124980" y="3817696"/>
                </a:lnTo>
                <a:lnTo>
                  <a:pt x="2159892" y="3801394"/>
                </a:lnTo>
                <a:lnTo>
                  <a:pt x="2153303" y="3779092"/>
                </a:lnTo>
                <a:lnTo>
                  <a:pt x="2186486" y="3756939"/>
                </a:lnTo>
                <a:lnTo>
                  <a:pt x="2183090" y="3745444"/>
                </a:lnTo>
                <a:lnTo>
                  <a:pt x="2209913" y="3701767"/>
                </a:lnTo>
                <a:lnTo>
                  <a:pt x="2236511" y="3657324"/>
                </a:lnTo>
                <a:lnTo>
                  <a:pt x="2262892" y="3612148"/>
                </a:lnTo>
                <a:lnTo>
                  <a:pt x="2289065" y="3566267"/>
                </a:lnTo>
                <a:lnTo>
                  <a:pt x="2315039" y="3519714"/>
                </a:lnTo>
                <a:lnTo>
                  <a:pt x="2340823" y="3472518"/>
                </a:lnTo>
                <a:lnTo>
                  <a:pt x="2332746" y="3445180"/>
                </a:lnTo>
                <a:lnTo>
                  <a:pt x="2361147" y="3406840"/>
                </a:lnTo>
                <a:lnTo>
                  <a:pt x="2389466" y="3368224"/>
                </a:lnTo>
                <a:lnTo>
                  <a:pt x="2378865" y="3332344"/>
                </a:lnTo>
                <a:lnTo>
                  <a:pt x="2413114" y="3313800"/>
                </a:lnTo>
                <a:lnTo>
                  <a:pt x="2400411" y="3270801"/>
                </a:lnTo>
                <a:lnTo>
                  <a:pt x="2432800" y="3245964"/>
                </a:lnTo>
                <a:lnTo>
                  <a:pt x="2424503" y="3217879"/>
                </a:lnTo>
                <a:lnTo>
                  <a:pt x="2449461" y="3167886"/>
                </a:lnTo>
                <a:lnTo>
                  <a:pt x="2499109" y="3066994"/>
                </a:lnTo>
                <a:lnTo>
                  <a:pt x="2487273" y="3026932"/>
                </a:lnTo>
                <a:lnTo>
                  <a:pt x="2536465" y="2924497"/>
                </a:lnTo>
                <a:lnTo>
                  <a:pt x="2524428" y="2883755"/>
                </a:lnTo>
                <a:lnTo>
                  <a:pt x="2573273" y="2780147"/>
                </a:lnTo>
                <a:lnTo>
                  <a:pt x="2561090" y="2738911"/>
                </a:lnTo>
                <a:lnTo>
                  <a:pt x="2625750" y="2599184"/>
                </a:lnTo>
                <a:lnTo>
                  <a:pt x="2634926" y="3347406"/>
                </a:lnTo>
                <a:lnTo>
                  <a:pt x="2624096" y="3355573"/>
                </a:lnTo>
                <a:lnTo>
                  <a:pt x="2598828" y="3404514"/>
                </a:lnTo>
                <a:lnTo>
                  <a:pt x="2573433" y="3453029"/>
                </a:lnTo>
                <a:lnTo>
                  <a:pt x="2584442" y="3490291"/>
                </a:lnTo>
                <a:lnTo>
                  <a:pt x="2558767" y="3537857"/>
                </a:lnTo>
                <a:lnTo>
                  <a:pt x="2532938" y="3584901"/>
                </a:lnTo>
                <a:lnTo>
                  <a:pt x="2506946" y="3631391"/>
                </a:lnTo>
                <a:lnTo>
                  <a:pt x="2480779" y="3677294"/>
                </a:lnTo>
                <a:lnTo>
                  <a:pt x="2454431" y="3722580"/>
                </a:lnTo>
                <a:lnTo>
                  <a:pt x="2427890" y="3767214"/>
                </a:lnTo>
                <a:lnTo>
                  <a:pt x="2401147" y="3811167"/>
                </a:lnTo>
                <a:lnTo>
                  <a:pt x="2374194" y="3854405"/>
                </a:lnTo>
                <a:lnTo>
                  <a:pt x="2347020" y="3896897"/>
                </a:lnTo>
                <a:lnTo>
                  <a:pt x="2319616" y="3938611"/>
                </a:lnTo>
                <a:lnTo>
                  <a:pt x="2291973" y="3979514"/>
                </a:lnTo>
                <a:lnTo>
                  <a:pt x="2263814" y="4018673"/>
                </a:lnTo>
                <a:lnTo>
                  <a:pt x="2235412" y="4057009"/>
                </a:lnTo>
                <a:lnTo>
                  <a:pt x="2206754" y="4094478"/>
                </a:lnTo>
                <a:lnTo>
                  <a:pt x="2177828" y="4131040"/>
                </a:lnTo>
                <a:lnTo>
                  <a:pt x="2148622" y="4166653"/>
                </a:lnTo>
                <a:lnTo>
                  <a:pt x="2119123" y="4201274"/>
                </a:lnTo>
                <a:lnTo>
                  <a:pt x="2089318" y="4234863"/>
                </a:lnTo>
                <a:lnTo>
                  <a:pt x="2059196" y="4267376"/>
                </a:lnTo>
                <a:lnTo>
                  <a:pt x="2028744" y="4298772"/>
                </a:lnTo>
                <a:lnTo>
                  <a:pt x="1961411" y="4339805"/>
                </a:lnTo>
                <a:lnTo>
                  <a:pt x="1930261" y="4368842"/>
                </a:lnTo>
                <a:lnTo>
                  <a:pt x="1898745" y="4396636"/>
                </a:lnTo>
                <a:lnTo>
                  <a:pt x="1866849" y="4423146"/>
                </a:lnTo>
                <a:lnTo>
                  <a:pt x="1834562" y="4448330"/>
                </a:lnTo>
                <a:lnTo>
                  <a:pt x="1765331" y="4482941"/>
                </a:lnTo>
                <a:lnTo>
                  <a:pt x="1732223" y="4505347"/>
                </a:lnTo>
                <a:lnTo>
                  <a:pt x="1698686" y="4526301"/>
                </a:lnTo>
                <a:lnTo>
                  <a:pt x="1664707" y="4545762"/>
                </a:lnTo>
                <a:lnTo>
                  <a:pt x="1593737" y="4574483"/>
                </a:lnTo>
                <a:lnTo>
                  <a:pt x="1558838" y="4590830"/>
                </a:lnTo>
                <a:lnTo>
                  <a:pt x="1523462" y="4605559"/>
                </a:lnTo>
                <a:lnTo>
                  <a:pt x="1487595" y="4618627"/>
                </a:lnTo>
                <a:lnTo>
                  <a:pt x="1414686" y="4640787"/>
                </a:lnTo>
                <a:lnTo>
                  <a:pt x="1377800" y="4650407"/>
                </a:lnTo>
                <a:lnTo>
                  <a:pt x="1340386" y="4658240"/>
                </a:lnTo>
                <a:lnTo>
                  <a:pt x="1302432" y="4664245"/>
                </a:lnTo>
                <a:lnTo>
                  <a:pt x="1227292" y="4678853"/>
                </a:lnTo>
                <a:lnTo>
                  <a:pt x="1188135" y="4680787"/>
                </a:lnTo>
                <a:lnTo>
                  <a:pt x="1111872" y="4691594"/>
                </a:lnTo>
                <a:lnTo>
                  <a:pt x="1071566" y="4689640"/>
                </a:lnTo>
                <a:lnTo>
                  <a:pt x="1030668" y="4685677"/>
                </a:lnTo>
                <a:lnTo>
                  <a:pt x="989162" y="4679662"/>
                </a:lnTo>
                <a:lnTo>
                  <a:pt x="910499" y="4682346"/>
                </a:lnTo>
                <a:lnTo>
                  <a:pt x="867743" y="4672096"/>
                </a:lnTo>
                <a:lnTo>
                  <a:pt x="824342" y="4659664"/>
                </a:lnTo>
                <a:lnTo>
                  <a:pt x="780283" y="4645006"/>
                </a:lnTo>
                <a:lnTo>
                  <a:pt x="735554" y="4628080"/>
                </a:lnTo>
                <a:lnTo>
                  <a:pt x="653603" y="4619636"/>
                </a:lnTo>
                <a:lnTo>
                  <a:pt x="607921" y="4599481"/>
                </a:lnTo>
                <a:lnTo>
                  <a:pt x="561716" y="4577561"/>
                </a:lnTo>
                <a:close/>
              </a:path>
              <a:path w="2635250" h="4692015">
                <a:moveTo>
                  <a:pt x="1619869" y="628894"/>
                </a:moveTo>
                <a:lnTo>
                  <a:pt x="1465970" y="107991"/>
                </a:lnTo>
                <a:lnTo>
                  <a:pt x="1516339" y="144006"/>
                </a:lnTo>
                <a:lnTo>
                  <a:pt x="1642557" y="571219"/>
                </a:lnTo>
                <a:lnTo>
                  <a:pt x="1619869" y="628894"/>
                </a:lnTo>
                <a:close/>
              </a:path>
              <a:path w="2635250" h="4692015">
                <a:moveTo>
                  <a:pt x="1170345" y="48663"/>
                </a:moveTo>
                <a:lnTo>
                  <a:pt x="1156121" y="517"/>
                </a:lnTo>
                <a:lnTo>
                  <a:pt x="1394580" y="823"/>
                </a:lnTo>
                <a:lnTo>
                  <a:pt x="1420822" y="0"/>
                </a:lnTo>
                <a:lnTo>
                  <a:pt x="1438583" y="15293"/>
                </a:lnTo>
                <a:lnTo>
                  <a:pt x="1660892" y="767743"/>
                </a:lnTo>
                <a:lnTo>
                  <a:pt x="1637841" y="824191"/>
                </a:lnTo>
                <a:lnTo>
                  <a:pt x="1664519" y="914488"/>
                </a:lnTo>
                <a:lnTo>
                  <a:pt x="1641164" y="969906"/>
                </a:lnTo>
                <a:lnTo>
                  <a:pt x="1654240" y="1014165"/>
                </a:lnTo>
                <a:lnTo>
                  <a:pt x="1630667" y="1068845"/>
                </a:lnTo>
                <a:lnTo>
                  <a:pt x="1643519" y="1112346"/>
                </a:lnTo>
                <a:lnTo>
                  <a:pt x="1619715" y="1166246"/>
                </a:lnTo>
                <a:lnTo>
                  <a:pt x="1632331" y="1208945"/>
                </a:lnTo>
                <a:lnTo>
                  <a:pt x="1608285" y="1262024"/>
                </a:lnTo>
                <a:lnTo>
                  <a:pt x="1299607" y="217238"/>
                </a:lnTo>
                <a:lnTo>
                  <a:pt x="1253572" y="195894"/>
                </a:lnTo>
                <a:lnTo>
                  <a:pt x="1216117" y="69118"/>
                </a:lnTo>
                <a:lnTo>
                  <a:pt x="1170345" y="48663"/>
                </a:lnTo>
                <a:close/>
              </a:path>
              <a:path w="2635250" h="4692015">
                <a:moveTo>
                  <a:pt x="1571917" y="1407865"/>
                </a:moveTo>
                <a:lnTo>
                  <a:pt x="1415906" y="879813"/>
                </a:lnTo>
                <a:lnTo>
                  <a:pt x="1438239" y="820938"/>
                </a:lnTo>
                <a:lnTo>
                  <a:pt x="1395021" y="674658"/>
                </a:lnTo>
                <a:lnTo>
                  <a:pt x="1416963" y="614457"/>
                </a:lnTo>
                <a:lnTo>
                  <a:pt x="1620651" y="1303881"/>
                </a:lnTo>
                <a:lnTo>
                  <a:pt x="1571917" y="1407865"/>
                </a:lnTo>
                <a:close/>
              </a:path>
              <a:path w="2635250" h="4692015">
                <a:moveTo>
                  <a:pt x="1534332" y="1549588"/>
                </a:moveTo>
                <a:lnTo>
                  <a:pt x="1398686" y="1090467"/>
                </a:lnTo>
                <a:lnTo>
                  <a:pt x="1424826" y="1044474"/>
                </a:lnTo>
                <a:lnTo>
                  <a:pt x="1403988" y="973942"/>
                </a:lnTo>
                <a:lnTo>
                  <a:pt x="1430005" y="927537"/>
                </a:lnTo>
                <a:lnTo>
                  <a:pt x="1583887" y="1448381"/>
                </a:lnTo>
                <a:lnTo>
                  <a:pt x="1559180" y="1499223"/>
                </a:lnTo>
                <a:lnTo>
                  <a:pt x="1534332" y="1549588"/>
                </a:lnTo>
                <a:close/>
              </a:path>
              <a:path w="2635250" h="4692015">
                <a:moveTo>
                  <a:pt x="348169" y="4437460"/>
                </a:moveTo>
                <a:lnTo>
                  <a:pt x="52870" y="3437957"/>
                </a:lnTo>
                <a:lnTo>
                  <a:pt x="77615" y="3387246"/>
                </a:lnTo>
                <a:lnTo>
                  <a:pt x="102800" y="3338021"/>
                </a:lnTo>
                <a:lnTo>
                  <a:pt x="140622" y="3286746"/>
                </a:lnTo>
                <a:lnTo>
                  <a:pt x="166741" y="3240682"/>
                </a:lnTo>
                <a:lnTo>
                  <a:pt x="193238" y="3195900"/>
                </a:lnTo>
                <a:lnTo>
                  <a:pt x="220102" y="3152360"/>
                </a:lnTo>
                <a:lnTo>
                  <a:pt x="247302" y="3109955"/>
                </a:lnTo>
                <a:lnTo>
                  <a:pt x="274806" y="3068579"/>
                </a:lnTo>
                <a:lnTo>
                  <a:pt x="302582" y="3028126"/>
                </a:lnTo>
                <a:lnTo>
                  <a:pt x="330600" y="2988492"/>
                </a:lnTo>
                <a:lnTo>
                  <a:pt x="358829" y="2949568"/>
                </a:lnTo>
                <a:lnTo>
                  <a:pt x="423774" y="2900456"/>
                </a:lnTo>
                <a:lnTo>
                  <a:pt x="452329" y="2862638"/>
                </a:lnTo>
                <a:lnTo>
                  <a:pt x="481001" y="2825214"/>
                </a:lnTo>
                <a:lnTo>
                  <a:pt x="509757" y="2788078"/>
                </a:lnTo>
                <a:lnTo>
                  <a:pt x="538663" y="2751448"/>
                </a:lnTo>
                <a:lnTo>
                  <a:pt x="596359" y="2677795"/>
                </a:lnTo>
                <a:lnTo>
                  <a:pt x="625124" y="2640691"/>
                </a:lnTo>
                <a:lnTo>
                  <a:pt x="690358" y="2592552"/>
                </a:lnTo>
                <a:lnTo>
                  <a:pt x="718970" y="2554927"/>
                </a:lnTo>
                <a:lnTo>
                  <a:pt x="747487" y="2516982"/>
                </a:lnTo>
                <a:lnTo>
                  <a:pt x="775898" y="2478674"/>
                </a:lnTo>
                <a:lnTo>
                  <a:pt x="804189" y="2439964"/>
                </a:lnTo>
                <a:lnTo>
                  <a:pt x="832349" y="2400810"/>
                </a:lnTo>
                <a:lnTo>
                  <a:pt x="860366" y="2361171"/>
                </a:lnTo>
                <a:lnTo>
                  <a:pt x="886384" y="2314767"/>
                </a:lnTo>
                <a:lnTo>
                  <a:pt x="922204" y="2301539"/>
                </a:lnTo>
                <a:lnTo>
                  <a:pt x="913920" y="2273501"/>
                </a:lnTo>
                <a:lnTo>
                  <a:pt x="947122" y="2251411"/>
                </a:lnTo>
                <a:lnTo>
                  <a:pt x="943775" y="2240082"/>
                </a:lnTo>
                <a:lnTo>
                  <a:pt x="976946" y="2217889"/>
                </a:lnTo>
                <a:lnTo>
                  <a:pt x="973548" y="2206388"/>
                </a:lnTo>
                <a:lnTo>
                  <a:pt x="1003032" y="2171713"/>
                </a:lnTo>
                <a:lnTo>
                  <a:pt x="1032403" y="2136660"/>
                </a:lnTo>
                <a:lnTo>
                  <a:pt x="1025134" y="2112057"/>
                </a:lnTo>
                <a:lnTo>
                  <a:pt x="1054313" y="2076350"/>
                </a:lnTo>
                <a:lnTo>
                  <a:pt x="1080908" y="2031897"/>
                </a:lnTo>
                <a:lnTo>
                  <a:pt x="1107349" y="1986925"/>
                </a:lnTo>
                <a:lnTo>
                  <a:pt x="1133627" y="1941401"/>
                </a:lnTo>
                <a:lnTo>
                  <a:pt x="1159734" y="1895297"/>
                </a:lnTo>
                <a:lnTo>
                  <a:pt x="1185660" y="1848580"/>
                </a:lnTo>
                <a:lnTo>
                  <a:pt x="1211396" y="1801222"/>
                </a:lnTo>
                <a:lnTo>
                  <a:pt x="1203202" y="1773487"/>
                </a:lnTo>
                <a:lnTo>
                  <a:pt x="1231434" y="1734579"/>
                </a:lnTo>
                <a:lnTo>
                  <a:pt x="1259565" y="1695326"/>
                </a:lnTo>
                <a:lnTo>
                  <a:pt x="1251066" y="1666560"/>
                </a:lnTo>
                <a:lnTo>
                  <a:pt x="1285229" y="1647722"/>
                </a:lnTo>
                <a:lnTo>
                  <a:pt x="1272529" y="1604735"/>
                </a:lnTo>
                <a:lnTo>
                  <a:pt x="1304800" y="1579496"/>
                </a:lnTo>
                <a:lnTo>
                  <a:pt x="1296103" y="1550058"/>
                </a:lnTo>
                <a:lnTo>
                  <a:pt x="1328252" y="1524406"/>
                </a:lnTo>
                <a:lnTo>
                  <a:pt x="1315914" y="1482645"/>
                </a:lnTo>
                <a:lnTo>
                  <a:pt x="1339949" y="1429528"/>
                </a:lnTo>
                <a:lnTo>
                  <a:pt x="1363815" y="1375840"/>
                </a:lnTo>
                <a:lnTo>
                  <a:pt x="1387509" y="1321571"/>
                </a:lnTo>
                <a:lnTo>
                  <a:pt x="1374490" y="1277505"/>
                </a:lnTo>
                <a:lnTo>
                  <a:pt x="1397832" y="1222042"/>
                </a:lnTo>
                <a:lnTo>
                  <a:pt x="1387419" y="1186799"/>
                </a:lnTo>
                <a:lnTo>
                  <a:pt x="1418752" y="1158383"/>
                </a:lnTo>
                <a:lnTo>
                  <a:pt x="1545878" y="1588668"/>
                </a:lnTo>
                <a:lnTo>
                  <a:pt x="1520738" y="1638044"/>
                </a:lnTo>
                <a:lnTo>
                  <a:pt x="1495447" y="1686911"/>
                </a:lnTo>
                <a:lnTo>
                  <a:pt x="1470003" y="1735258"/>
                </a:lnTo>
                <a:lnTo>
                  <a:pt x="1480941" y="1772279"/>
                </a:lnTo>
                <a:lnTo>
                  <a:pt x="1455607" y="1820999"/>
                </a:lnTo>
                <a:lnTo>
                  <a:pt x="1430090" y="1869100"/>
                </a:lnTo>
                <a:lnTo>
                  <a:pt x="1404394" y="1916592"/>
                </a:lnTo>
                <a:lnTo>
                  <a:pt x="1378521" y="1963488"/>
                </a:lnTo>
                <a:lnTo>
                  <a:pt x="1352475" y="2009797"/>
                </a:lnTo>
                <a:lnTo>
                  <a:pt x="1326259" y="2055533"/>
                </a:lnTo>
                <a:lnTo>
                  <a:pt x="1299877" y="2100705"/>
                </a:lnTo>
                <a:lnTo>
                  <a:pt x="1273332" y="2145325"/>
                </a:lnTo>
                <a:lnTo>
                  <a:pt x="1246627" y="2189405"/>
                </a:lnTo>
                <a:lnTo>
                  <a:pt x="1219765" y="2232955"/>
                </a:lnTo>
                <a:lnTo>
                  <a:pt x="1192751" y="2275987"/>
                </a:lnTo>
                <a:lnTo>
                  <a:pt x="1165587" y="2318512"/>
                </a:lnTo>
                <a:lnTo>
                  <a:pt x="1138276" y="2360542"/>
                </a:lnTo>
                <a:lnTo>
                  <a:pt x="1110823" y="2402088"/>
                </a:lnTo>
                <a:lnTo>
                  <a:pt x="1083230" y="2443160"/>
                </a:lnTo>
                <a:lnTo>
                  <a:pt x="1055500" y="2483771"/>
                </a:lnTo>
                <a:lnTo>
                  <a:pt x="1027637" y="2523932"/>
                </a:lnTo>
                <a:lnTo>
                  <a:pt x="999645" y="2563653"/>
                </a:lnTo>
                <a:lnTo>
                  <a:pt x="971526" y="2602947"/>
                </a:lnTo>
                <a:lnTo>
                  <a:pt x="943284" y="2641824"/>
                </a:lnTo>
                <a:lnTo>
                  <a:pt x="914922" y="2680296"/>
                </a:lnTo>
                <a:lnTo>
                  <a:pt x="886444" y="2718373"/>
                </a:lnTo>
                <a:lnTo>
                  <a:pt x="821314" y="2766863"/>
                </a:lnTo>
                <a:lnTo>
                  <a:pt x="792613" y="2804187"/>
                </a:lnTo>
                <a:lnTo>
                  <a:pt x="763805" y="2841150"/>
                </a:lnTo>
                <a:lnTo>
                  <a:pt x="645843" y="2979754"/>
                </a:lnTo>
                <a:lnTo>
                  <a:pt x="616420" y="3014634"/>
                </a:lnTo>
                <a:lnTo>
                  <a:pt x="587091" y="3049830"/>
                </a:lnTo>
                <a:lnTo>
                  <a:pt x="555899" y="3078723"/>
                </a:lnTo>
                <a:lnTo>
                  <a:pt x="524819" y="3107995"/>
                </a:lnTo>
                <a:lnTo>
                  <a:pt x="530380" y="3126815"/>
                </a:lnTo>
                <a:lnTo>
                  <a:pt x="499493" y="3156741"/>
                </a:lnTo>
                <a:lnTo>
                  <a:pt x="502667" y="3167485"/>
                </a:lnTo>
                <a:lnTo>
                  <a:pt x="469313" y="3189058"/>
                </a:lnTo>
                <a:lnTo>
                  <a:pt x="472518" y="3199905"/>
                </a:lnTo>
                <a:lnTo>
                  <a:pt x="439214" y="3221651"/>
                </a:lnTo>
                <a:lnTo>
                  <a:pt x="445751" y="3243775"/>
                </a:lnTo>
                <a:lnTo>
                  <a:pt x="410919" y="3260347"/>
                </a:lnTo>
                <a:lnTo>
                  <a:pt x="417164" y="3281485"/>
                </a:lnTo>
                <a:lnTo>
                  <a:pt x="387003" y="3313865"/>
                </a:lnTo>
                <a:lnTo>
                  <a:pt x="356984" y="3346727"/>
                </a:lnTo>
                <a:lnTo>
                  <a:pt x="363656" y="3369311"/>
                </a:lnTo>
                <a:lnTo>
                  <a:pt x="330635" y="3392014"/>
                </a:lnTo>
                <a:lnTo>
                  <a:pt x="341434" y="3428565"/>
                </a:lnTo>
                <a:lnTo>
                  <a:pt x="306605" y="3445148"/>
                </a:lnTo>
                <a:lnTo>
                  <a:pt x="314332" y="3471299"/>
                </a:lnTo>
                <a:lnTo>
                  <a:pt x="285670" y="3508756"/>
                </a:lnTo>
                <a:lnTo>
                  <a:pt x="293710" y="3535969"/>
                </a:lnTo>
                <a:lnTo>
                  <a:pt x="265415" y="3574665"/>
                </a:lnTo>
                <a:lnTo>
                  <a:pt x="278525" y="3619040"/>
                </a:lnTo>
                <a:lnTo>
                  <a:pt x="244333" y="3637779"/>
                </a:lnTo>
                <a:lnTo>
                  <a:pt x="270843" y="3727505"/>
                </a:lnTo>
                <a:lnTo>
                  <a:pt x="226566" y="3756933"/>
                </a:lnTo>
                <a:lnTo>
                  <a:pt x="444601" y="4494918"/>
                </a:lnTo>
                <a:lnTo>
                  <a:pt x="396579" y="4466844"/>
                </a:lnTo>
                <a:lnTo>
                  <a:pt x="348169" y="4437460"/>
                </a:lnTo>
                <a:close/>
              </a:path>
              <a:path w="2635250" h="4692015">
                <a:moveTo>
                  <a:pt x="886167" y="2314033"/>
                </a:moveTo>
                <a:lnTo>
                  <a:pt x="886059" y="2313665"/>
                </a:lnTo>
                <a:lnTo>
                  <a:pt x="921363" y="2298694"/>
                </a:lnTo>
                <a:lnTo>
                  <a:pt x="922204" y="2301539"/>
                </a:lnTo>
                <a:lnTo>
                  <a:pt x="886167" y="2314033"/>
                </a:lnTo>
                <a:close/>
              </a:path>
              <a:path w="2635250" h="4692015">
                <a:moveTo>
                  <a:pt x="750218" y="4408775"/>
                </a:moveTo>
                <a:lnTo>
                  <a:pt x="749757" y="4407215"/>
                </a:lnTo>
                <a:lnTo>
                  <a:pt x="788573" y="4404129"/>
                </a:lnTo>
                <a:lnTo>
                  <a:pt x="750218" y="4408775"/>
                </a:lnTo>
                <a:close/>
              </a:path>
              <a:path w="2635250" h="4692015">
                <a:moveTo>
                  <a:pt x="397454" y="4156049"/>
                </a:moveTo>
                <a:lnTo>
                  <a:pt x="396265" y="4152022"/>
                </a:lnTo>
                <a:lnTo>
                  <a:pt x="435484" y="4150302"/>
                </a:lnTo>
                <a:lnTo>
                  <a:pt x="436223" y="4152803"/>
                </a:lnTo>
                <a:lnTo>
                  <a:pt x="397454" y="4156049"/>
                </a:lnTo>
                <a:close/>
              </a:path>
              <a:path w="2635250" h="4692015">
                <a:moveTo>
                  <a:pt x="397454" y="4156049"/>
                </a:moveTo>
                <a:lnTo>
                  <a:pt x="436223" y="4152803"/>
                </a:lnTo>
                <a:lnTo>
                  <a:pt x="436498" y="4153732"/>
                </a:lnTo>
                <a:lnTo>
                  <a:pt x="397454" y="4156049"/>
                </a:lnTo>
                <a:close/>
              </a:path>
              <a:path w="2635250" h="4692015">
                <a:moveTo>
                  <a:pt x="444601" y="4494918"/>
                </a:moveTo>
                <a:lnTo>
                  <a:pt x="310991" y="4042687"/>
                </a:lnTo>
                <a:lnTo>
                  <a:pt x="368325" y="4057456"/>
                </a:lnTo>
                <a:lnTo>
                  <a:pt x="397454" y="4156049"/>
                </a:lnTo>
                <a:lnTo>
                  <a:pt x="436498" y="4153732"/>
                </a:lnTo>
                <a:lnTo>
                  <a:pt x="551556" y="4543170"/>
                </a:lnTo>
                <a:lnTo>
                  <a:pt x="504389" y="4517991"/>
                </a:lnTo>
                <a:lnTo>
                  <a:pt x="444601" y="4494918"/>
                </a:lnTo>
                <a:close/>
              </a:path>
              <a:path w="2635250" h="4692015">
                <a:moveTo>
                  <a:pt x="237425" y="4331559"/>
                </a:moveTo>
                <a:lnTo>
                  <a:pt x="17620" y="3587583"/>
                </a:lnTo>
                <a:lnTo>
                  <a:pt x="41160" y="3532791"/>
                </a:lnTo>
                <a:lnTo>
                  <a:pt x="65083" y="3479296"/>
                </a:lnTo>
                <a:lnTo>
                  <a:pt x="335938" y="4396061"/>
                </a:lnTo>
                <a:lnTo>
                  <a:pt x="286835" y="4364329"/>
                </a:lnTo>
                <a:lnTo>
                  <a:pt x="237425" y="4331559"/>
                </a:lnTo>
                <a:close/>
              </a:path>
              <a:path w="2635250" h="4692015">
                <a:moveTo>
                  <a:pt x="174623" y="4253461"/>
                </a:moveTo>
                <a:lnTo>
                  <a:pt x="8155" y="3690013"/>
                </a:lnTo>
                <a:lnTo>
                  <a:pt x="30984" y="3632815"/>
                </a:lnTo>
                <a:lnTo>
                  <a:pt x="224274" y="4287046"/>
                </a:lnTo>
                <a:lnTo>
                  <a:pt x="174623" y="4253461"/>
                </a:lnTo>
                <a:close/>
              </a:path>
              <a:path w="2635250" h="4692015">
                <a:moveTo>
                  <a:pt x="97510" y="4126922"/>
                </a:moveTo>
                <a:lnTo>
                  <a:pt x="0" y="3796878"/>
                </a:lnTo>
                <a:lnTo>
                  <a:pt x="22192" y="3737525"/>
                </a:lnTo>
                <a:lnTo>
                  <a:pt x="147746" y="4162488"/>
                </a:lnTo>
                <a:lnTo>
                  <a:pt x="97510" y="41269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567" y="6238066"/>
            <a:ext cx="11353799" cy="33337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6567" y="2182350"/>
            <a:ext cx="13277849" cy="34004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2852" rIns="0" bIns="0" rtlCol="0" vert="horz">
            <a:spAutoFit/>
          </a:bodyPr>
          <a:lstStyle/>
          <a:p>
            <a:pPr marL="2348865">
              <a:lnSpc>
                <a:spcPct val="100000"/>
              </a:lnSpc>
              <a:spcBef>
                <a:spcPts val="100"/>
              </a:spcBef>
            </a:pPr>
            <a:r>
              <a:rPr dirty="0" sz="5200" spc="125"/>
              <a:t>Portefeuille</a:t>
            </a:r>
            <a:r>
              <a:rPr dirty="0" sz="5200" spc="-105"/>
              <a:t> </a:t>
            </a:r>
            <a:r>
              <a:rPr dirty="0" sz="5200" spc="285"/>
              <a:t>combiné</a:t>
            </a:r>
            <a:endParaRPr sz="5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0577" y="3141339"/>
            <a:ext cx="10477498" cy="6410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56690" marR="5080" indent="-1444625">
              <a:lnSpc>
                <a:spcPct val="119200"/>
              </a:lnSpc>
              <a:spcBef>
                <a:spcPts val="95"/>
              </a:spcBef>
              <a:tabLst>
                <a:tab pos="5498465" algn="l"/>
              </a:tabLst>
            </a:pPr>
            <a:r>
              <a:rPr dirty="0" spc="380"/>
              <a:t>Comparaison</a:t>
            </a:r>
            <a:r>
              <a:rPr dirty="0" spc="-130"/>
              <a:t> </a:t>
            </a:r>
            <a:r>
              <a:rPr dirty="0" spc="204"/>
              <a:t>des</a:t>
            </a:r>
            <a:r>
              <a:rPr dirty="0" spc="-125"/>
              <a:t> </a:t>
            </a:r>
            <a:r>
              <a:rPr dirty="0" spc="150"/>
              <a:t>portefeuilles </a:t>
            </a:r>
            <a:r>
              <a:rPr dirty="0" spc="200"/>
              <a:t>optimaux</a:t>
            </a:r>
            <a:r>
              <a:rPr dirty="0" spc="-135"/>
              <a:t> </a:t>
            </a:r>
            <a:r>
              <a:rPr dirty="0" spc="70"/>
              <a:t>et</a:t>
            </a:r>
            <a:r>
              <a:rPr dirty="0"/>
              <a:t>	</a:t>
            </a:r>
            <a:r>
              <a:rPr dirty="0" spc="305"/>
              <a:t>combiné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988" y="-7147"/>
            <a:ext cx="3173095" cy="10293350"/>
          </a:xfrm>
          <a:custGeom>
            <a:avLst/>
            <a:gdLst/>
            <a:ahLst/>
            <a:cxnLst/>
            <a:rect l="l" t="t" r="r" b="b"/>
            <a:pathLst>
              <a:path w="3173095" h="10293350">
                <a:moveTo>
                  <a:pt x="2389126" y="921867"/>
                </a:moveTo>
                <a:lnTo>
                  <a:pt x="1705707" y="0"/>
                </a:lnTo>
                <a:lnTo>
                  <a:pt x="1820007" y="4903"/>
                </a:lnTo>
                <a:lnTo>
                  <a:pt x="2006761" y="914"/>
                </a:lnTo>
                <a:lnTo>
                  <a:pt x="2058810" y="7147"/>
                </a:lnTo>
                <a:lnTo>
                  <a:pt x="2256519" y="273838"/>
                </a:lnTo>
                <a:lnTo>
                  <a:pt x="2254897" y="335626"/>
                </a:lnTo>
                <a:lnTo>
                  <a:pt x="2341031" y="451812"/>
                </a:lnTo>
                <a:lnTo>
                  <a:pt x="2328743" y="520537"/>
                </a:lnTo>
                <a:lnTo>
                  <a:pt x="2356874" y="558484"/>
                </a:lnTo>
                <a:lnTo>
                  <a:pt x="2343800" y="626148"/>
                </a:lnTo>
                <a:lnTo>
                  <a:pt x="2398039" y="699312"/>
                </a:lnTo>
                <a:lnTo>
                  <a:pt x="2383718" y="765295"/>
                </a:lnTo>
                <a:lnTo>
                  <a:pt x="2409771" y="800439"/>
                </a:lnTo>
                <a:lnTo>
                  <a:pt x="2394573" y="865239"/>
                </a:lnTo>
                <a:lnTo>
                  <a:pt x="2389126" y="921867"/>
                </a:lnTo>
                <a:close/>
              </a:path>
              <a:path w="3173095" h="10293350">
                <a:moveTo>
                  <a:pt x="2397246" y="1018120"/>
                </a:moveTo>
                <a:lnTo>
                  <a:pt x="2010592" y="496561"/>
                </a:lnTo>
                <a:lnTo>
                  <a:pt x="2022425" y="427222"/>
                </a:lnTo>
                <a:lnTo>
                  <a:pt x="2413825" y="955183"/>
                </a:lnTo>
                <a:lnTo>
                  <a:pt x="2397246" y="1018120"/>
                </a:lnTo>
                <a:close/>
              </a:path>
              <a:path w="3173095" h="10293350">
                <a:moveTo>
                  <a:pt x="2385409" y="1172755"/>
                </a:moveTo>
                <a:lnTo>
                  <a:pt x="2068959" y="745894"/>
                </a:lnTo>
                <a:lnTo>
                  <a:pt x="2082518" y="678883"/>
                </a:lnTo>
                <a:lnTo>
                  <a:pt x="2054866" y="641583"/>
                </a:lnTo>
                <a:lnTo>
                  <a:pt x="2067650" y="573526"/>
                </a:lnTo>
                <a:lnTo>
                  <a:pt x="2420996" y="1050157"/>
                </a:lnTo>
                <a:lnTo>
                  <a:pt x="2403451" y="1111791"/>
                </a:lnTo>
                <a:lnTo>
                  <a:pt x="2385409" y="1172755"/>
                </a:lnTo>
                <a:close/>
              </a:path>
              <a:path w="3173095" h="10293350">
                <a:moveTo>
                  <a:pt x="2978" y="4157920"/>
                </a:moveTo>
                <a:lnTo>
                  <a:pt x="1364" y="4077238"/>
                </a:lnTo>
                <a:lnTo>
                  <a:pt x="5587" y="3379203"/>
                </a:lnTo>
                <a:lnTo>
                  <a:pt x="22027" y="3358728"/>
                </a:lnTo>
                <a:lnTo>
                  <a:pt x="55456" y="3318521"/>
                </a:lnTo>
                <a:lnTo>
                  <a:pt x="79543" y="3287036"/>
                </a:lnTo>
                <a:lnTo>
                  <a:pt x="114652" y="3249093"/>
                </a:lnTo>
                <a:lnTo>
                  <a:pt x="150542" y="3212205"/>
                </a:lnTo>
                <a:lnTo>
                  <a:pt x="187173" y="3176316"/>
                </a:lnTo>
                <a:lnTo>
                  <a:pt x="224506" y="3141374"/>
                </a:lnTo>
                <a:lnTo>
                  <a:pt x="252300" y="3114889"/>
                </a:lnTo>
                <a:lnTo>
                  <a:pt x="290919" y="3081682"/>
                </a:lnTo>
                <a:lnTo>
                  <a:pt x="330122" y="3049262"/>
                </a:lnTo>
                <a:lnTo>
                  <a:pt x="369870" y="3017577"/>
                </a:lnTo>
                <a:lnTo>
                  <a:pt x="410123" y="2986574"/>
                </a:lnTo>
                <a:lnTo>
                  <a:pt x="450841" y="2956199"/>
                </a:lnTo>
                <a:lnTo>
                  <a:pt x="481784" y="2933962"/>
                </a:lnTo>
                <a:lnTo>
                  <a:pt x="523317" y="2904685"/>
                </a:lnTo>
                <a:lnTo>
                  <a:pt x="565197" y="2875876"/>
                </a:lnTo>
                <a:lnTo>
                  <a:pt x="607385" y="2847483"/>
                </a:lnTo>
                <a:lnTo>
                  <a:pt x="649842" y="2819454"/>
                </a:lnTo>
                <a:lnTo>
                  <a:pt x="692530" y="2791734"/>
                </a:lnTo>
                <a:lnTo>
                  <a:pt x="725205" y="2771834"/>
                </a:lnTo>
                <a:lnTo>
                  <a:pt x="768244" y="2744589"/>
                </a:lnTo>
                <a:lnTo>
                  <a:pt x="811385" y="2717481"/>
                </a:lnTo>
                <a:lnTo>
                  <a:pt x="854596" y="2690468"/>
                </a:lnTo>
                <a:lnTo>
                  <a:pt x="930902" y="2644121"/>
                </a:lnTo>
                <a:lnTo>
                  <a:pt x="974137" y="2617140"/>
                </a:lnTo>
                <a:lnTo>
                  <a:pt x="1017318" y="2590087"/>
                </a:lnTo>
                <a:lnTo>
                  <a:pt x="1060414" y="2562918"/>
                </a:lnTo>
                <a:lnTo>
                  <a:pt x="1103393" y="2535591"/>
                </a:lnTo>
                <a:lnTo>
                  <a:pt x="1146224" y="2508066"/>
                </a:lnTo>
                <a:lnTo>
                  <a:pt x="1178675" y="2487863"/>
                </a:lnTo>
                <a:lnTo>
                  <a:pt x="1221117" y="2459813"/>
                </a:lnTo>
                <a:lnTo>
                  <a:pt x="1263247" y="2431341"/>
                </a:lnTo>
                <a:lnTo>
                  <a:pt x="1305103" y="2402500"/>
                </a:lnTo>
                <a:lnTo>
                  <a:pt x="1346654" y="2373247"/>
                </a:lnTo>
                <a:lnTo>
                  <a:pt x="1387867" y="2343539"/>
                </a:lnTo>
                <a:lnTo>
                  <a:pt x="1418508" y="2320896"/>
                </a:lnTo>
                <a:lnTo>
                  <a:pt x="1458950" y="2290148"/>
                </a:lnTo>
                <a:lnTo>
                  <a:pt x="1499163" y="2259090"/>
                </a:lnTo>
                <a:lnTo>
                  <a:pt x="1498241" y="2257846"/>
                </a:lnTo>
                <a:lnTo>
                  <a:pt x="1537803" y="2225910"/>
                </a:lnTo>
                <a:lnTo>
                  <a:pt x="1577039" y="2193535"/>
                </a:lnTo>
                <a:lnTo>
                  <a:pt x="1576121" y="2192298"/>
                </a:lnTo>
                <a:lnTo>
                  <a:pt x="1605729" y="2168260"/>
                </a:lnTo>
                <a:lnTo>
                  <a:pt x="1603596" y="2165383"/>
                </a:lnTo>
                <a:lnTo>
                  <a:pt x="1643799" y="2134313"/>
                </a:lnTo>
                <a:lnTo>
                  <a:pt x="1641224" y="2130838"/>
                </a:lnTo>
                <a:lnTo>
                  <a:pt x="1676431" y="2093029"/>
                </a:lnTo>
                <a:lnTo>
                  <a:pt x="1710828" y="2054126"/>
                </a:lnTo>
                <a:lnTo>
                  <a:pt x="1744385" y="2014090"/>
                </a:lnTo>
                <a:lnTo>
                  <a:pt x="1807679" y="1950192"/>
                </a:lnTo>
                <a:lnTo>
                  <a:pt x="1839467" y="1907771"/>
                </a:lnTo>
                <a:lnTo>
                  <a:pt x="1870328" y="1864097"/>
                </a:lnTo>
                <a:lnTo>
                  <a:pt x="1900230" y="1819132"/>
                </a:lnTo>
                <a:lnTo>
                  <a:pt x="1929144" y="1772834"/>
                </a:lnTo>
                <a:lnTo>
                  <a:pt x="1957042" y="1725165"/>
                </a:lnTo>
                <a:lnTo>
                  <a:pt x="1943085" y="1706337"/>
                </a:lnTo>
                <a:lnTo>
                  <a:pt x="1959061" y="1663912"/>
                </a:lnTo>
                <a:lnTo>
                  <a:pt x="1984946" y="1613528"/>
                </a:lnTo>
                <a:lnTo>
                  <a:pt x="2010446" y="1562624"/>
                </a:lnTo>
                <a:lnTo>
                  <a:pt x="2035467" y="1511074"/>
                </a:lnTo>
                <a:lnTo>
                  <a:pt x="2059917" y="1458754"/>
                </a:lnTo>
                <a:lnTo>
                  <a:pt x="2042894" y="1435791"/>
                </a:lnTo>
                <a:lnTo>
                  <a:pt x="2055722" y="1389119"/>
                </a:lnTo>
                <a:lnTo>
                  <a:pt x="2077903" y="1333739"/>
                </a:lnTo>
                <a:lnTo>
                  <a:pt x="2099143" y="1277088"/>
                </a:lnTo>
                <a:lnTo>
                  <a:pt x="2078539" y="1249297"/>
                </a:lnTo>
                <a:lnTo>
                  <a:pt x="2097619" y="1189732"/>
                </a:lnTo>
                <a:lnTo>
                  <a:pt x="2116067" y="1129316"/>
                </a:lnTo>
                <a:lnTo>
                  <a:pt x="2093050" y="1098268"/>
                </a:lnTo>
                <a:lnTo>
                  <a:pt x="2110213" y="1036119"/>
                </a:lnTo>
                <a:lnTo>
                  <a:pt x="2116575" y="980725"/>
                </a:lnTo>
                <a:lnTo>
                  <a:pt x="2091758" y="947249"/>
                </a:lnTo>
                <a:lnTo>
                  <a:pt x="2107207" y="882787"/>
                </a:lnTo>
                <a:lnTo>
                  <a:pt x="2081332" y="847884"/>
                </a:lnTo>
                <a:lnTo>
                  <a:pt x="2095779" y="782072"/>
                </a:lnTo>
                <a:lnTo>
                  <a:pt x="2407670" y="1202783"/>
                </a:lnTo>
                <a:lnTo>
                  <a:pt x="2388608" y="1262371"/>
                </a:lnTo>
                <a:lnTo>
                  <a:pt x="2369023" y="1321253"/>
                </a:lnTo>
                <a:lnTo>
                  <a:pt x="2359107" y="1371853"/>
                </a:lnTo>
                <a:lnTo>
                  <a:pt x="2358047" y="1455724"/>
                </a:lnTo>
                <a:lnTo>
                  <a:pt x="2336277" y="1511660"/>
                </a:lnTo>
                <a:lnTo>
                  <a:pt x="2313940" y="1566829"/>
                </a:lnTo>
                <a:lnTo>
                  <a:pt x="2290755" y="1620856"/>
                </a:lnTo>
                <a:lnTo>
                  <a:pt x="2266759" y="1673789"/>
                </a:lnTo>
                <a:lnTo>
                  <a:pt x="2282769" y="1695384"/>
                </a:lnTo>
                <a:lnTo>
                  <a:pt x="2267377" y="1738597"/>
                </a:lnTo>
                <a:lnTo>
                  <a:pt x="2240996" y="1788313"/>
                </a:lnTo>
                <a:lnTo>
                  <a:pt x="2213837" y="1836979"/>
                </a:lnTo>
                <a:lnTo>
                  <a:pt x="2185908" y="1884607"/>
                </a:lnTo>
                <a:lnTo>
                  <a:pt x="2157219" y="1931208"/>
                </a:lnTo>
                <a:lnTo>
                  <a:pt x="2137978" y="1969230"/>
                </a:lnTo>
                <a:lnTo>
                  <a:pt x="2107791" y="2013812"/>
                </a:lnTo>
                <a:lnTo>
                  <a:pt x="2076868" y="2057400"/>
                </a:lnTo>
                <a:lnTo>
                  <a:pt x="2045218" y="2100008"/>
                </a:lnTo>
                <a:lnTo>
                  <a:pt x="2012848" y="2141645"/>
                </a:lnTo>
                <a:lnTo>
                  <a:pt x="1979768" y="2182323"/>
                </a:lnTo>
                <a:lnTo>
                  <a:pt x="1956187" y="2214491"/>
                </a:lnTo>
                <a:lnTo>
                  <a:pt x="1921711" y="2253286"/>
                </a:lnTo>
                <a:lnTo>
                  <a:pt x="1886549" y="2291156"/>
                </a:lnTo>
                <a:lnTo>
                  <a:pt x="1850709" y="2328114"/>
                </a:lnTo>
                <a:lnTo>
                  <a:pt x="1814201" y="2364169"/>
                </a:lnTo>
                <a:lnTo>
                  <a:pt x="1777033" y="2399333"/>
                </a:lnTo>
                <a:lnTo>
                  <a:pt x="1749416" y="2426055"/>
                </a:lnTo>
                <a:lnTo>
                  <a:pt x="1710952" y="2459473"/>
                </a:lnTo>
                <a:lnTo>
                  <a:pt x="1671854" y="2492033"/>
                </a:lnTo>
                <a:lnTo>
                  <a:pt x="1632178" y="2523815"/>
                </a:lnTo>
                <a:lnTo>
                  <a:pt x="1592001" y="2554921"/>
                </a:lnTo>
                <a:lnTo>
                  <a:pt x="1561561" y="2577837"/>
                </a:lnTo>
                <a:lnTo>
                  <a:pt x="1520492" y="2607739"/>
                </a:lnTo>
                <a:lnTo>
                  <a:pt x="1479032" y="2637114"/>
                </a:lnTo>
                <a:lnTo>
                  <a:pt x="1437218" y="2666012"/>
                </a:lnTo>
                <a:lnTo>
                  <a:pt x="1395087" y="2694482"/>
                </a:lnTo>
                <a:lnTo>
                  <a:pt x="1352675" y="2722573"/>
                </a:lnTo>
                <a:lnTo>
                  <a:pt x="1320222" y="2742773"/>
                </a:lnTo>
                <a:lnTo>
                  <a:pt x="1277360" y="2770257"/>
                </a:lnTo>
                <a:lnTo>
                  <a:pt x="1234328" y="2797511"/>
                </a:lnTo>
                <a:lnTo>
                  <a:pt x="1191163" y="2824586"/>
                </a:lnTo>
                <a:lnTo>
                  <a:pt x="1147901" y="2851531"/>
                </a:lnTo>
                <a:lnTo>
                  <a:pt x="1104580" y="2878395"/>
                </a:lnTo>
                <a:lnTo>
                  <a:pt x="1028107" y="2924518"/>
                </a:lnTo>
                <a:lnTo>
                  <a:pt x="984828" y="2951439"/>
                </a:lnTo>
                <a:lnTo>
                  <a:pt x="941636" y="2978478"/>
                </a:lnTo>
                <a:lnTo>
                  <a:pt x="898569" y="3005685"/>
                </a:lnTo>
                <a:lnTo>
                  <a:pt x="865865" y="3025546"/>
                </a:lnTo>
                <a:lnTo>
                  <a:pt x="823156" y="3053238"/>
                </a:lnTo>
                <a:lnTo>
                  <a:pt x="780683" y="3081246"/>
                </a:lnTo>
                <a:lnTo>
                  <a:pt x="738481" y="3109620"/>
                </a:lnTo>
                <a:lnTo>
                  <a:pt x="655662" y="3168507"/>
                </a:lnTo>
                <a:lnTo>
                  <a:pt x="624285" y="3190158"/>
                </a:lnTo>
                <a:lnTo>
                  <a:pt x="583219" y="3220065"/>
                </a:lnTo>
                <a:lnTo>
                  <a:pt x="542750" y="3250777"/>
                </a:lnTo>
                <a:lnTo>
                  <a:pt x="502962" y="3282407"/>
                </a:lnTo>
                <a:lnTo>
                  <a:pt x="463138" y="3313989"/>
                </a:lnTo>
                <a:lnTo>
                  <a:pt x="423585" y="3345937"/>
                </a:lnTo>
                <a:lnTo>
                  <a:pt x="425167" y="3348071"/>
                </a:lnTo>
                <a:lnTo>
                  <a:pt x="396522" y="3373407"/>
                </a:lnTo>
                <a:lnTo>
                  <a:pt x="397290" y="3374443"/>
                </a:lnTo>
                <a:lnTo>
                  <a:pt x="357737" y="3406391"/>
                </a:lnTo>
                <a:lnTo>
                  <a:pt x="360810" y="3410536"/>
                </a:lnTo>
                <a:lnTo>
                  <a:pt x="321488" y="3442795"/>
                </a:lnTo>
                <a:lnTo>
                  <a:pt x="323002" y="3444838"/>
                </a:lnTo>
                <a:lnTo>
                  <a:pt x="288317" y="3483351"/>
                </a:lnTo>
                <a:lnTo>
                  <a:pt x="254345" y="3522826"/>
                </a:lnTo>
                <a:lnTo>
                  <a:pt x="231428" y="3555890"/>
                </a:lnTo>
                <a:lnTo>
                  <a:pt x="199304" y="3597858"/>
                </a:lnTo>
                <a:lnTo>
                  <a:pt x="168315" y="3641358"/>
                </a:lnTo>
                <a:lnTo>
                  <a:pt x="138601" y="3686578"/>
                </a:lnTo>
                <a:lnTo>
                  <a:pt x="110304" y="3733708"/>
                </a:lnTo>
                <a:lnTo>
                  <a:pt x="83563" y="3782938"/>
                </a:lnTo>
                <a:lnTo>
                  <a:pt x="68722" y="3826894"/>
                </a:lnTo>
                <a:lnTo>
                  <a:pt x="86325" y="3850639"/>
                </a:lnTo>
                <a:lnTo>
                  <a:pt x="54650" y="3893213"/>
                </a:lnTo>
                <a:lnTo>
                  <a:pt x="64353" y="3906301"/>
                </a:lnTo>
                <a:lnTo>
                  <a:pt x="34602" y="3951472"/>
                </a:lnTo>
                <a:lnTo>
                  <a:pt x="47803" y="3969279"/>
                </a:lnTo>
                <a:lnTo>
                  <a:pt x="20268" y="4017436"/>
                </a:lnTo>
                <a:lnTo>
                  <a:pt x="34002" y="4035962"/>
                </a:lnTo>
                <a:lnTo>
                  <a:pt x="7307" y="4085254"/>
                </a:lnTo>
                <a:lnTo>
                  <a:pt x="37383" y="4125824"/>
                </a:lnTo>
                <a:lnTo>
                  <a:pt x="2978" y="4157920"/>
                </a:lnTo>
                <a:close/>
              </a:path>
              <a:path w="3173095" h="10293350">
                <a:moveTo>
                  <a:pt x="2208513" y="4431471"/>
                </a:moveTo>
                <a:lnTo>
                  <a:pt x="1854908" y="3954492"/>
                </a:lnTo>
                <a:lnTo>
                  <a:pt x="1911769" y="3967217"/>
                </a:lnTo>
                <a:lnTo>
                  <a:pt x="2212351" y="4372672"/>
                </a:lnTo>
                <a:lnTo>
                  <a:pt x="2208513" y="4431471"/>
                </a:lnTo>
                <a:close/>
              </a:path>
              <a:path w="3173095" h="10293350">
                <a:moveTo>
                  <a:pt x="2218899" y="4530782"/>
                </a:moveTo>
                <a:lnTo>
                  <a:pt x="1763002" y="3915821"/>
                </a:lnTo>
                <a:lnTo>
                  <a:pt x="1829103" y="3919684"/>
                </a:lnTo>
                <a:lnTo>
                  <a:pt x="2234710" y="4466808"/>
                </a:lnTo>
                <a:lnTo>
                  <a:pt x="2218899" y="4530782"/>
                </a:lnTo>
                <a:close/>
              </a:path>
              <a:path w="3173095" h="10293350">
                <a:moveTo>
                  <a:pt x="1806998" y="4295045"/>
                </a:moveTo>
                <a:lnTo>
                  <a:pt x="1452533" y="3816906"/>
                </a:lnTo>
                <a:lnTo>
                  <a:pt x="1503092" y="3821129"/>
                </a:lnTo>
                <a:lnTo>
                  <a:pt x="1564803" y="3819070"/>
                </a:lnTo>
                <a:lnTo>
                  <a:pt x="1586593" y="3848463"/>
                </a:lnTo>
                <a:lnTo>
                  <a:pt x="1650018" y="3848717"/>
                </a:lnTo>
                <a:lnTo>
                  <a:pt x="1714206" y="3849999"/>
                </a:lnTo>
                <a:lnTo>
                  <a:pt x="2242694" y="4562879"/>
                </a:lnTo>
                <a:lnTo>
                  <a:pt x="2224472" y="4623599"/>
                </a:lnTo>
                <a:lnTo>
                  <a:pt x="2245845" y="4652430"/>
                </a:lnTo>
                <a:lnTo>
                  <a:pt x="2225192" y="4709871"/>
                </a:lnTo>
                <a:lnTo>
                  <a:pt x="2203316" y="4765663"/>
                </a:lnTo>
                <a:lnTo>
                  <a:pt x="1853368" y="4293618"/>
                </a:lnTo>
                <a:lnTo>
                  <a:pt x="1806998" y="4295045"/>
                </a:lnTo>
                <a:close/>
              </a:path>
              <a:path w="3173095" h="10293350">
                <a:moveTo>
                  <a:pt x="2190414" y="4812237"/>
                </a:moveTo>
                <a:lnTo>
                  <a:pt x="1865207" y="4373563"/>
                </a:lnTo>
                <a:lnTo>
                  <a:pt x="1886920" y="4338876"/>
                </a:lnTo>
                <a:lnTo>
                  <a:pt x="2203316" y="4765663"/>
                </a:lnTo>
                <a:lnTo>
                  <a:pt x="2190414" y="4812237"/>
                </a:lnTo>
                <a:close/>
              </a:path>
              <a:path w="3173095" h="10293350">
                <a:moveTo>
                  <a:pt x="582042" y="4945817"/>
                </a:moveTo>
                <a:lnTo>
                  <a:pt x="342853" y="4623175"/>
                </a:lnTo>
                <a:lnTo>
                  <a:pt x="366525" y="4569806"/>
                </a:lnTo>
                <a:lnTo>
                  <a:pt x="391062" y="4517602"/>
                </a:lnTo>
                <a:lnTo>
                  <a:pt x="416496" y="4466610"/>
                </a:lnTo>
                <a:lnTo>
                  <a:pt x="442860" y="4416872"/>
                </a:lnTo>
                <a:lnTo>
                  <a:pt x="470188" y="4368434"/>
                </a:lnTo>
                <a:lnTo>
                  <a:pt x="488311" y="4328904"/>
                </a:lnTo>
                <a:lnTo>
                  <a:pt x="507193" y="4269074"/>
                </a:lnTo>
                <a:lnTo>
                  <a:pt x="538579" y="4226109"/>
                </a:lnTo>
                <a:lnTo>
                  <a:pt x="571070" y="4184636"/>
                </a:lnTo>
                <a:lnTo>
                  <a:pt x="604726" y="4144734"/>
                </a:lnTo>
                <a:lnTo>
                  <a:pt x="639607" y="4106483"/>
                </a:lnTo>
                <a:lnTo>
                  <a:pt x="665568" y="4077528"/>
                </a:lnTo>
                <a:lnTo>
                  <a:pt x="703075" y="4042820"/>
                </a:lnTo>
                <a:lnTo>
                  <a:pt x="741984" y="4010003"/>
                </a:lnTo>
                <a:lnTo>
                  <a:pt x="782354" y="3979158"/>
                </a:lnTo>
                <a:lnTo>
                  <a:pt x="824244" y="3950363"/>
                </a:lnTo>
                <a:lnTo>
                  <a:pt x="857512" y="3931263"/>
                </a:lnTo>
                <a:lnTo>
                  <a:pt x="902903" y="3907190"/>
                </a:lnTo>
                <a:lnTo>
                  <a:pt x="950012" y="3885435"/>
                </a:lnTo>
                <a:lnTo>
                  <a:pt x="998794" y="3865937"/>
                </a:lnTo>
                <a:lnTo>
                  <a:pt x="1049204" y="3848633"/>
                </a:lnTo>
                <a:lnTo>
                  <a:pt x="1101195" y="3833463"/>
                </a:lnTo>
                <a:lnTo>
                  <a:pt x="1144519" y="3827928"/>
                </a:lnTo>
                <a:lnTo>
                  <a:pt x="1199536" y="3816840"/>
                </a:lnTo>
                <a:lnTo>
                  <a:pt x="1255998" y="3807701"/>
                </a:lnTo>
                <a:lnTo>
                  <a:pt x="1313859" y="3800449"/>
                </a:lnTo>
                <a:lnTo>
                  <a:pt x="1373073" y="3795023"/>
                </a:lnTo>
                <a:lnTo>
                  <a:pt x="1433595" y="3791360"/>
                </a:lnTo>
                <a:lnTo>
                  <a:pt x="1710285" y="4164588"/>
                </a:lnTo>
                <a:lnTo>
                  <a:pt x="1664889" y="4188654"/>
                </a:lnTo>
                <a:lnTo>
                  <a:pt x="1613835" y="4119787"/>
                </a:lnTo>
                <a:lnTo>
                  <a:pt x="1564403" y="4138409"/>
                </a:lnTo>
                <a:lnTo>
                  <a:pt x="1537088" y="4101564"/>
                </a:lnTo>
                <a:lnTo>
                  <a:pt x="1483643" y="4114772"/>
                </a:lnTo>
                <a:lnTo>
                  <a:pt x="1471332" y="4098166"/>
                </a:lnTo>
                <a:lnTo>
                  <a:pt x="1418538" y="4112253"/>
                </a:lnTo>
                <a:lnTo>
                  <a:pt x="1392959" y="4077749"/>
                </a:lnTo>
                <a:lnTo>
                  <a:pt x="1345448" y="4098962"/>
                </a:lnTo>
                <a:lnTo>
                  <a:pt x="1332048" y="4080887"/>
                </a:lnTo>
                <a:lnTo>
                  <a:pt x="1297284" y="4097968"/>
                </a:lnTo>
                <a:lnTo>
                  <a:pt x="1287667" y="4084996"/>
                </a:lnTo>
                <a:lnTo>
                  <a:pt x="1237891" y="4103155"/>
                </a:lnTo>
                <a:lnTo>
                  <a:pt x="1229467" y="4091791"/>
                </a:lnTo>
                <a:lnTo>
                  <a:pt x="1180668" y="4111267"/>
                </a:lnTo>
                <a:lnTo>
                  <a:pt x="1172285" y="4099959"/>
                </a:lnTo>
                <a:lnTo>
                  <a:pt x="1129736" y="4127865"/>
                </a:lnTo>
                <a:lnTo>
                  <a:pt x="1122130" y="4117605"/>
                </a:lnTo>
                <a:lnTo>
                  <a:pt x="1079093" y="4144853"/>
                </a:lnTo>
                <a:lnTo>
                  <a:pt x="1074610" y="4138806"/>
                </a:lnTo>
                <a:lnTo>
                  <a:pt x="1031939" y="4166548"/>
                </a:lnTo>
                <a:lnTo>
                  <a:pt x="997554" y="4184142"/>
                </a:lnTo>
                <a:lnTo>
                  <a:pt x="955149" y="4212241"/>
                </a:lnTo>
                <a:lnTo>
                  <a:pt x="914756" y="4243057"/>
                </a:lnTo>
                <a:lnTo>
                  <a:pt x="876377" y="4276587"/>
                </a:lnTo>
                <a:lnTo>
                  <a:pt x="840011" y="4312834"/>
                </a:lnTo>
                <a:lnTo>
                  <a:pt x="815860" y="4344232"/>
                </a:lnTo>
                <a:lnTo>
                  <a:pt x="783151" y="4385412"/>
                </a:lnTo>
                <a:lnTo>
                  <a:pt x="752017" y="4428716"/>
                </a:lnTo>
                <a:lnTo>
                  <a:pt x="722382" y="4474042"/>
                </a:lnTo>
                <a:lnTo>
                  <a:pt x="694172" y="4521290"/>
                </a:lnTo>
                <a:lnTo>
                  <a:pt x="708121" y="4540106"/>
                </a:lnTo>
                <a:lnTo>
                  <a:pt x="682537" y="4590896"/>
                </a:lnTo>
                <a:lnTo>
                  <a:pt x="668355" y="4635742"/>
                </a:lnTo>
                <a:lnTo>
                  <a:pt x="645098" y="4689671"/>
                </a:lnTo>
                <a:lnTo>
                  <a:pt x="622892" y="4745019"/>
                </a:lnTo>
                <a:lnTo>
                  <a:pt x="601664" y="4801684"/>
                </a:lnTo>
                <a:lnTo>
                  <a:pt x="621838" y="4828898"/>
                </a:lnTo>
                <a:lnTo>
                  <a:pt x="601676" y="4887001"/>
                </a:lnTo>
                <a:lnTo>
                  <a:pt x="582042" y="4945817"/>
                </a:lnTo>
                <a:close/>
              </a:path>
              <a:path w="3173095" h="10293350">
                <a:moveTo>
                  <a:pt x="1368451" y="5516129"/>
                </a:moveTo>
                <a:lnTo>
                  <a:pt x="1160537" y="5235672"/>
                </a:lnTo>
                <a:lnTo>
                  <a:pt x="1218356" y="5228364"/>
                </a:lnTo>
                <a:lnTo>
                  <a:pt x="1274943" y="5219393"/>
                </a:lnTo>
                <a:lnTo>
                  <a:pt x="1330244" y="5208689"/>
                </a:lnTo>
                <a:lnTo>
                  <a:pt x="1384207" y="5196178"/>
                </a:lnTo>
                <a:lnTo>
                  <a:pt x="1436776" y="5181789"/>
                </a:lnTo>
                <a:lnTo>
                  <a:pt x="1477698" y="5173013"/>
                </a:lnTo>
                <a:lnTo>
                  <a:pt x="1527322" y="5154650"/>
                </a:lnTo>
                <a:lnTo>
                  <a:pt x="1575394" y="5134194"/>
                </a:lnTo>
                <a:lnTo>
                  <a:pt x="1580438" y="5140998"/>
                </a:lnTo>
                <a:lnTo>
                  <a:pt x="1624487" y="5115114"/>
                </a:lnTo>
                <a:lnTo>
                  <a:pt x="1666591" y="5086609"/>
                </a:lnTo>
                <a:lnTo>
                  <a:pt x="1696411" y="5062857"/>
                </a:lnTo>
                <a:lnTo>
                  <a:pt x="1734212" y="5028546"/>
                </a:lnTo>
                <a:lnTo>
                  <a:pt x="1733887" y="5028107"/>
                </a:lnTo>
                <a:lnTo>
                  <a:pt x="1773353" y="4996043"/>
                </a:lnTo>
                <a:lnTo>
                  <a:pt x="1769693" y="4991105"/>
                </a:lnTo>
                <a:lnTo>
                  <a:pt x="1807144" y="4956322"/>
                </a:lnTo>
                <a:lnTo>
                  <a:pt x="1801739" y="4949032"/>
                </a:lnTo>
                <a:lnTo>
                  <a:pt x="1839574" y="4914767"/>
                </a:lnTo>
                <a:lnTo>
                  <a:pt x="1834029" y="4907287"/>
                </a:lnTo>
                <a:lnTo>
                  <a:pt x="1870296" y="4870907"/>
                </a:lnTo>
                <a:lnTo>
                  <a:pt x="1864724" y="4863391"/>
                </a:lnTo>
                <a:lnTo>
                  <a:pt x="1886694" y="4829051"/>
                </a:lnTo>
                <a:lnTo>
                  <a:pt x="1913108" y="4779380"/>
                </a:lnTo>
                <a:lnTo>
                  <a:pt x="1898838" y="4760132"/>
                </a:lnTo>
                <a:lnTo>
                  <a:pt x="1924100" y="4708907"/>
                </a:lnTo>
                <a:lnTo>
                  <a:pt x="1946683" y="4654068"/>
                </a:lnTo>
                <a:lnTo>
                  <a:pt x="1924375" y="4623976"/>
                </a:lnTo>
                <a:lnTo>
                  <a:pt x="1958640" y="4584895"/>
                </a:lnTo>
                <a:lnTo>
                  <a:pt x="1924944" y="4539443"/>
                </a:lnTo>
                <a:lnTo>
                  <a:pt x="1957975" y="4498698"/>
                </a:lnTo>
                <a:lnTo>
                  <a:pt x="2206888" y="4834458"/>
                </a:lnTo>
                <a:lnTo>
                  <a:pt x="2181315" y="4885264"/>
                </a:lnTo>
                <a:lnTo>
                  <a:pt x="2154501" y="4934394"/>
                </a:lnTo>
                <a:lnTo>
                  <a:pt x="2126440" y="4981844"/>
                </a:lnTo>
                <a:lnTo>
                  <a:pt x="2097128" y="5027606"/>
                </a:lnTo>
                <a:lnTo>
                  <a:pt x="2066560" y="5071673"/>
                </a:lnTo>
                <a:lnTo>
                  <a:pt x="2075540" y="5083786"/>
                </a:lnTo>
                <a:lnTo>
                  <a:pt x="2052648" y="5116882"/>
                </a:lnTo>
                <a:lnTo>
                  <a:pt x="2018283" y="5155828"/>
                </a:lnTo>
                <a:lnTo>
                  <a:pt x="1982643" y="5193054"/>
                </a:lnTo>
                <a:lnTo>
                  <a:pt x="1945723" y="5228553"/>
                </a:lnTo>
                <a:lnTo>
                  <a:pt x="1907518" y="5262320"/>
                </a:lnTo>
                <a:lnTo>
                  <a:pt x="1868024" y="5294346"/>
                </a:lnTo>
                <a:lnTo>
                  <a:pt x="1837438" y="5317064"/>
                </a:lnTo>
                <a:lnTo>
                  <a:pt x="1795350" y="5345593"/>
                </a:lnTo>
                <a:lnTo>
                  <a:pt x="1751959" y="5372363"/>
                </a:lnTo>
                <a:lnTo>
                  <a:pt x="1707259" y="5397368"/>
                </a:lnTo>
                <a:lnTo>
                  <a:pt x="1661156" y="5420480"/>
                </a:lnTo>
                <a:lnTo>
                  <a:pt x="1623928" y="5434238"/>
                </a:lnTo>
                <a:lnTo>
                  <a:pt x="1575216" y="5453832"/>
                </a:lnTo>
                <a:lnTo>
                  <a:pt x="1525267" y="5471756"/>
                </a:lnTo>
                <a:lnTo>
                  <a:pt x="1474127" y="5488074"/>
                </a:lnTo>
                <a:lnTo>
                  <a:pt x="1421840" y="5502844"/>
                </a:lnTo>
                <a:lnTo>
                  <a:pt x="1368451" y="5516129"/>
                </a:lnTo>
                <a:close/>
              </a:path>
              <a:path w="3173095" h="10293350">
                <a:moveTo>
                  <a:pt x="1078510" y="5530205"/>
                </a:moveTo>
                <a:lnTo>
                  <a:pt x="816287" y="5176491"/>
                </a:lnTo>
                <a:lnTo>
                  <a:pt x="880934" y="5178392"/>
                </a:lnTo>
                <a:lnTo>
                  <a:pt x="944636" y="5179020"/>
                </a:lnTo>
                <a:lnTo>
                  <a:pt x="967294" y="5209583"/>
                </a:lnTo>
                <a:lnTo>
                  <a:pt x="1031232" y="5210529"/>
                </a:lnTo>
                <a:lnTo>
                  <a:pt x="1092427" y="5207774"/>
                </a:lnTo>
                <a:lnTo>
                  <a:pt x="1142348" y="5211137"/>
                </a:lnTo>
                <a:lnTo>
                  <a:pt x="1354814" y="5497734"/>
                </a:lnTo>
                <a:lnTo>
                  <a:pt x="1309559" y="5500664"/>
                </a:lnTo>
                <a:lnTo>
                  <a:pt x="1253135" y="5509854"/>
                </a:lnTo>
                <a:lnTo>
                  <a:pt x="1195788" y="5517800"/>
                </a:lnTo>
                <a:lnTo>
                  <a:pt x="1137565" y="5524564"/>
                </a:lnTo>
                <a:lnTo>
                  <a:pt x="1078510" y="5530205"/>
                </a:lnTo>
                <a:close/>
              </a:path>
              <a:path w="3173095" h="10293350">
                <a:moveTo>
                  <a:pt x="947815" y="5503186"/>
                </a:moveTo>
                <a:lnTo>
                  <a:pt x="656039" y="5109608"/>
                </a:lnTo>
                <a:lnTo>
                  <a:pt x="702806" y="5108717"/>
                </a:lnTo>
                <a:lnTo>
                  <a:pt x="734478" y="5151439"/>
                </a:lnTo>
                <a:lnTo>
                  <a:pt x="790797" y="5142107"/>
                </a:lnTo>
                <a:lnTo>
                  <a:pt x="1059477" y="5504532"/>
                </a:lnTo>
                <a:lnTo>
                  <a:pt x="998894" y="5508111"/>
                </a:lnTo>
                <a:lnTo>
                  <a:pt x="947815" y="5503186"/>
                </a:lnTo>
                <a:close/>
              </a:path>
              <a:path w="3173095" h="10293350">
                <a:moveTo>
                  <a:pt x="3117" y="4164904"/>
                </a:moveTo>
                <a:lnTo>
                  <a:pt x="0" y="4160698"/>
                </a:lnTo>
                <a:lnTo>
                  <a:pt x="2978" y="4157920"/>
                </a:lnTo>
                <a:lnTo>
                  <a:pt x="3117" y="4164904"/>
                </a:lnTo>
                <a:close/>
              </a:path>
              <a:path w="3173095" h="10293350">
                <a:moveTo>
                  <a:pt x="202066" y="5158323"/>
                </a:moveTo>
                <a:lnTo>
                  <a:pt x="3830" y="4890922"/>
                </a:lnTo>
                <a:lnTo>
                  <a:pt x="9212" y="4642279"/>
                </a:lnTo>
                <a:lnTo>
                  <a:pt x="803" y="4566961"/>
                </a:lnTo>
                <a:lnTo>
                  <a:pt x="6185" y="4318318"/>
                </a:lnTo>
                <a:lnTo>
                  <a:pt x="3117" y="4164904"/>
                </a:lnTo>
                <a:lnTo>
                  <a:pt x="45947" y="4222677"/>
                </a:lnTo>
                <a:lnTo>
                  <a:pt x="29952" y="4265076"/>
                </a:lnTo>
                <a:lnTo>
                  <a:pt x="69469" y="4318381"/>
                </a:lnTo>
                <a:lnTo>
                  <a:pt x="33549" y="4355230"/>
                </a:lnTo>
                <a:lnTo>
                  <a:pt x="110007" y="4458364"/>
                </a:lnTo>
                <a:lnTo>
                  <a:pt x="86489" y="4511942"/>
                </a:lnTo>
                <a:lnTo>
                  <a:pt x="328110" y="4837865"/>
                </a:lnTo>
                <a:lnTo>
                  <a:pt x="308925" y="4897286"/>
                </a:lnTo>
                <a:lnTo>
                  <a:pt x="290371" y="4957560"/>
                </a:lnTo>
                <a:lnTo>
                  <a:pt x="313225" y="4988388"/>
                </a:lnTo>
                <a:lnTo>
                  <a:pt x="306037" y="5042668"/>
                </a:lnTo>
                <a:lnTo>
                  <a:pt x="329988" y="5074975"/>
                </a:lnTo>
                <a:lnTo>
                  <a:pt x="313629" y="5138209"/>
                </a:lnTo>
                <a:lnTo>
                  <a:pt x="338544" y="5171818"/>
                </a:lnTo>
                <a:lnTo>
                  <a:pt x="323083" y="5236263"/>
                </a:lnTo>
                <a:lnTo>
                  <a:pt x="271516" y="5166704"/>
                </a:lnTo>
                <a:lnTo>
                  <a:pt x="202066" y="5158323"/>
                </a:lnTo>
                <a:close/>
              </a:path>
              <a:path w="3173095" h="10293350">
                <a:moveTo>
                  <a:pt x="400944" y="4936111"/>
                </a:moveTo>
                <a:lnTo>
                  <a:pt x="307151" y="4809593"/>
                </a:lnTo>
                <a:lnTo>
                  <a:pt x="327699" y="4752010"/>
                </a:lnTo>
                <a:lnTo>
                  <a:pt x="348979" y="4695413"/>
                </a:lnTo>
                <a:lnTo>
                  <a:pt x="360820" y="4647411"/>
                </a:lnTo>
                <a:lnTo>
                  <a:pt x="603801" y="4975168"/>
                </a:lnTo>
                <a:lnTo>
                  <a:pt x="595593" y="5028072"/>
                </a:lnTo>
                <a:lnTo>
                  <a:pt x="598191" y="5031577"/>
                </a:lnTo>
                <a:lnTo>
                  <a:pt x="528926" y="5023446"/>
                </a:lnTo>
                <a:lnTo>
                  <a:pt x="471084" y="4945422"/>
                </a:lnTo>
                <a:lnTo>
                  <a:pt x="400944" y="4936111"/>
                </a:lnTo>
                <a:close/>
              </a:path>
              <a:path w="3173095" h="10293350">
                <a:moveTo>
                  <a:pt x="60864" y="4327294"/>
                </a:moveTo>
                <a:lnTo>
                  <a:pt x="69469" y="4318381"/>
                </a:lnTo>
                <a:lnTo>
                  <a:pt x="70409" y="4319649"/>
                </a:lnTo>
                <a:lnTo>
                  <a:pt x="60864" y="4327294"/>
                </a:lnTo>
                <a:close/>
              </a:path>
              <a:path w="3173095" h="10293350">
                <a:moveTo>
                  <a:pt x="601726" y="5121647"/>
                </a:moveTo>
                <a:lnTo>
                  <a:pt x="528926" y="5023446"/>
                </a:lnTo>
                <a:lnTo>
                  <a:pt x="598191" y="5031577"/>
                </a:lnTo>
                <a:lnTo>
                  <a:pt x="618688" y="5059225"/>
                </a:lnTo>
                <a:lnTo>
                  <a:pt x="601726" y="5121647"/>
                </a:lnTo>
                <a:close/>
              </a:path>
              <a:path w="3173095" h="10293350">
                <a:moveTo>
                  <a:pt x="801050" y="5475816"/>
                </a:moveTo>
                <a:lnTo>
                  <a:pt x="611094" y="5219583"/>
                </a:lnTo>
                <a:lnTo>
                  <a:pt x="626382" y="5154905"/>
                </a:lnTo>
                <a:lnTo>
                  <a:pt x="601726" y="5121647"/>
                </a:lnTo>
                <a:lnTo>
                  <a:pt x="618688" y="5059225"/>
                </a:lnTo>
                <a:lnTo>
                  <a:pt x="926691" y="5474692"/>
                </a:lnTo>
                <a:lnTo>
                  <a:pt x="864152" y="5475633"/>
                </a:lnTo>
                <a:lnTo>
                  <a:pt x="801050" y="5475816"/>
                </a:lnTo>
                <a:close/>
              </a:path>
              <a:path w="3173095" h="10293350">
                <a:moveTo>
                  <a:pt x="2752493" y="8022825"/>
                </a:moveTo>
                <a:lnTo>
                  <a:pt x="2086957" y="7125080"/>
                </a:lnTo>
                <a:lnTo>
                  <a:pt x="2158022" y="7135639"/>
                </a:lnTo>
                <a:lnTo>
                  <a:pt x="2763380" y="7952209"/>
                </a:lnTo>
                <a:lnTo>
                  <a:pt x="2752493" y="8022825"/>
                </a:lnTo>
                <a:close/>
              </a:path>
              <a:path w="3173095" h="10293350">
                <a:moveTo>
                  <a:pt x="44278" y="4369702"/>
                </a:moveTo>
                <a:lnTo>
                  <a:pt x="33549" y="4355230"/>
                </a:lnTo>
                <a:lnTo>
                  <a:pt x="60169" y="4328005"/>
                </a:lnTo>
                <a:lnTo>
                  <a:pt x="60523" y="4327643"/>
                </a:lnTo>
                <a:lnTo>
                  <a:pt x="60275" y="4328148"/>
                </a:lnTo>
                <a:lnTo>
                  <a:pt x="44278" y="4369702"/>
                </a:lnTo>
                <a:close/>
              </a:path>
              <a:path w="3173095" h="10293350">
                <a:moveTo>
                  <a:pt x="611094" y="5219583"/>
                </a:moveTo>
                <a:lnTo>
                  <a:pt x="400944" y="4936111"/>
                </a:lnTo>
                <a:lnTo>
                  <a:pt x="471084" y="4945422"/>
                </a:lnTo>
                <a:lnTo>
                  <a:pt x="626382" y="5154905"/>
                </a:lnTo>
                <a:lnTo>
                  <a:pt x="611094" y="5219583"/>
                </a:lnTo>
                <a:close/>
              </a:path>
              <a:path w="3173095" h="10293350">
                <a:moveTo>
                  <a:pt x="2859905" y="8253013"/>
                </a:moveTo>
                <a:lnTo>
                  <a:pt x="1865297" y="6911382"/>
                </a:lnTo>
                <a:lnTo>
                  <a:pt x="1936183" y="6921700"/>
                </a:lnTo>
                <a:lnTo>
                  <a:pt x="2871283" y="8183060"/>
                </a:lnTo>
                <a:lnTo>
                  <a:pt x="2859905" y="8253013"/>
                </a:lnTo>
                <a:close/>
              </a:path>
              <a:path w="3173095" h="10293350">
                <a:moveTo>
                  <a:pt x="625541" y="5409672"/>
                </a:moveTo>
                <a:lnTo>
                  <a:pt x="290371" y="4957560"/>
                </a:lnTo>
                <a:lnTo>
                  <a:pt x="308925" y="4897286"/>
                </a:lnTo>
                <a:lnTo>
                  <a:pt x="328110" y="4837865"/>
                </a:lnTo>
                <a:lnTo>
                  <a:pt x="637535" y="5255249"/>
                </a:lnTo>
                <a:lnTo>
                  <a:pt x="624143" y="5322486"/>
                </a:lnTo>
                <a:lnTo>
                  <a:pt x="681414" y="5399738"/>
                </a:lnTo>
                <a:lnTo>
                  <a:pt x="676144" y="5413956"/>
                </a:lnTo>
                <a:lnTo>
                  <a:pt x="625541" y="5409672"/>
                </a:lnTo>
                <a:close/>
              </a:path>
              <a:path w="3173095" h="10293350">
                <a:moveTo>
                  <a:pt x="714150" y="5443896"/>
                </a:moveTo>
                <a:lnTo>
                  <a:pt x="624143" y="5322486"/>
                </a:lnTo>
                <a:lnTo>
                  <a:pt x="637535" y="5255249"/>
                </a:lnTo>
                <a:lnTo>
                  <a:pt x="778240" y="5445047"/>
                </a:lnTo>
                <a:lnTo>
                  <a:pt x="714150" y="5443896"/>
                </a:lnTo>
                <a:close/>
              </a:path>
              <a:path w="3173095" h="10293350">
                <a:moveTo>
                  <a:pt x="2905897" y="8400353"/>
                </a:moveTo>
                <a:lnTo>
                  <a:pt x="1644276" y="6698547"/>
                </a:lnTo>
                <a:lnTo>
                  <a:pt x="1745130" y="6749288"/>
                </a:lnTo>
                <a:lnTo>
                  <a:pt x="2918389" y="8331903"/>
                </a:lnTo>
                <a:lnTo>
                  <a:pt x="2905897" y="8400353"/>
                </a:lnTo>
                <a:close/>
              </a:path>
              <a:path w="3173095" h="10293350">
                <a:moveTo>
                  <a:pt x="676144" y="5413956"/>
                </a:moveTo>
                <a:lnTo>
                  <a:pt x="681414" y="5399738"/>
                </a:lnTo>
                <a:lnTo>
                  <a:pt x="690441" y="5411915"/>
                </a:lnTo>
                <a:lnTo>
                  <a:pt x="676144" y="5413956"/>
                </a:lnTo>
                <a:close/>
              </a:path>
              <a:path w="3173095" h="10293350">
                <a:moveTo>
                  <a:pt x="2977320" y="8581996"/>
                </a:moveTo>
                <a:lnTo>
                  <a:pt x="1483319" y="6566733"/>
                </a:lnTo>
                <a:lnTo>
                  <a:pt x="1554181" y="6577018"/>
                </a:lnTo>
                <a:lnTo>
                  <a:pt x="2990236" y="8514119"/>
                </a:lnTo>
                <a:lnTo>
                  <a:pt x="2977320" y="8581996"/>
                </a:lnTo>
                <a:close/>
              </a:path>
              <a:path w="3173095" h="10293350">
                <a:moveTo>
                  <a:pt x="669629" y="5469142"/>
                </a:moveTo>
                <a:lnTo>
                  <a:pt x="625541" y="5409672"/>
                </a:lnTo>
                <a:lnTo>
                  <a:pt x="676144" y="5413956"/>
                </a:lnTo>
                <a:lnTo>
                  <a:pt x="669629" y="5469142"/>
                </a:lnTo>
                <a:close/>
              </a:path>
              <a:path w="3173095" h="10293350">
                <a:moveTo>
                  <a:pt x="545786" y="5366066"/>
                </a:moveTo>
                <a:lnTo>
                  <a:pt x="306037" y="5042668"/>
                </a:lnTo>
                <a:lnTo>
                  <a:pt x="313225" y="4988388"/>
                </a:lnTo>
                <a:lnTo>
                  <a:pt x="601113" y="5376721"/>
                </a:lnTo>
                <a:lnTo>
                  <a:pt x="545786" y="5366066"/>
                </a:lnTo>
                <a:close/>
              </a:path>
              <a:path w="3173095" h="10293350">
                <a:moveTo>
                  <a:pt x="727416" y="5611067"/>
                </a:moveTo>
                <a:lnTo>
                  <a:pt x="545786" y="5366066"/>
                </a:lnTo>
                <a:lnTo>
                  <a:pt x="601113" y="5376721"/>
                </a:lnTo>
                <a:lnTo>
                  <a:pt x="728357" y="5548361"/>
                </a:lnTo>
                <a:lnTo>
                  <a:pt x="727416" y="5611067"/>
                </a:lnTo>
                <a:close/>
              </a:path>
              <a:path w="3173095" h="10293350">
                <a:moveTo>
                  <a:pt x="3029658" y="8716571"/>
                </a:moveTo>
                <a:lnTo>
                  <a:pt x="1272472" y="6346296"/>
                </a:lnTo>
                <a:lnTo>
                  <a:pt x="1332744" y="6363622"/>
                </a:lnTo>
                <a:lnTo>
                  <a:pt x="3032744" y="8656758"/>
                </a:lnTo>
                <a:lnTo>
                  <a:pt x="3029658" y="8716571"/>
                </a:lnTo>
                <a:close/>
              </a:path>
              <a:path w="3173095" h="10293350">
                <a:moveTo>
                  <a:pt x="451627" y="5324356"/>
                </a:moveTo>
                <a:lnTo>
                  <a:pt x="313629" y="5138209"/>
                </a:lnTo>
                <a:lnTo>
                  <a:pt x="329988" y="5074975"/>
                </a:lnTo>
                <a:lnTo>
                  <a:pt x="519310" y="5330352"/>
                </a:lnTo>
                <a:lnTo>
                  <a:pt x="451627" y="5324356"/>
                </a:lnTo>
                <a:close/>
              </a:path>
              <a:path w="3173095" h="10293350">
                <a:moveTo>
                  <a:pt x="3043484" y="8820522"/>
                </a:moveTo>
                <a:lnTo>
                  <a:pt x="451627" y="5324356"/>
                </a:lnTo>
                <a:lnTo>
                  <a:pt x="519310" y="5330352"/>
                </a:lnTo>
                <a:lnTo>
                  <a:pt x="3057045" y="8753514"/>
                </a:lnTo>
                <a:lnTo>
                  <a:pt x="3043484" y="8820522"/>
                </a:lnTo>
                <a:close/>
              </a:path>
              <a:path w="3173095" h="10293350">
                <a:moveTo>
                  <a:pt x="328106" y="5243039"/>
                </a:moveTo>
                <a:lnTo>
                  <a:pt x="323083" y="5236263"/>
                </a:lnTo>
                <a:lnTo>
                  <a:pt x="338544" y="5171818"/>
                </a:lnTo>
                <a:lnTo>
                  <a:pt x="396805" y="5250406"/>
                </a:lnTo>
                <a:lnTo>
                  <a:pt x="328106" y="5243039"/>
                </a:lnTo>
                <a:close/>
              </a:path>
              <a:path w="3173095" h="10293350">
                <a:moveTo>
                  <a:pt x="1854243" y="7301651"/>
                </a:moveTo>
                <a:lnTo>
                  <a:pt x="328106" y="5243039"/>
                </a:lnTo>
                <a:lnTo>
                  <a:pt x="396805" y="5250406"/>
                </a:lnTo>
                <a:lnTo>
                  <a:pt x="1923651" y="7309975"/>
                </a:lnTo>
                <a:lnTo>
                  <a:pt x="1854243" y="7301651"/>
                </a:lnTo>
                <a:close/>
              </a:path>
              <a:path w="3173095" h="10293350">
                <a:moveTo>
                  <a:pt x="3083535" y="8959848"/>
                </a:moveTo>
                <a:lnTo>
                  <a:pt x="2482517" y="8149132"/>
                </a:lnTo>
                <a:lnTo>
                  <a:pt x="2493681" y="8078890"/>
                </a:lnTo>
                <a:lnTo>
                  <a:pt x="3097544" y="8893443"/>
                </a:lnTo>
                <a:lnTo>
                  <a:pt x="3083535" y="8959848"/>
                </a:lnTo>
                <a:close/>
              </a:path>
              <a:path w="3173095" h="10293350">
                <a:moveTo>
                  <a:pt x="1613259" y="7061887"/>
                </a:moveTo>
                <a:lnTo>
                  <a:pt x="334134" y="5336470"/>
                </a:lnTo>
                <a:lnTo>
                  <a:pt x="348830" y="5270993"/>
                </a:lnTo>
                <a:lnTo>
                  <a:pt x="1682662" y="7070205"/>
                </a:lnTo>
                <a:lnTo>
                  <a:pt x="1613259" y="7061887"/>
                </a:lnTo>
                <a:close/>
              </a:path>
              <a:path w="3173095" h="10293350">
                <a:moveTo>
                  <a:pt x="3095845" y="9061753"/>
                </a:moveTo>
                <a:lnTo>
                  <a:pt x="2588747" y="8377726"/>
                </a:lnTo>
                <a:lnTo>
                  <a:pt x="2600328" y="8308047"/>
                </a:lnTo>
                <a:lnTo>
                  <a:pt x="3110177" y="8995785"/>
                </a:lnTo>
                <a:lnTo>
                  <a:pt x="3095845" y="9061753"/>
                </a:lnTo>
                <a:close/>
              </a:path>
              <a:path w="3173095" h="10293350">
                <a:moveTo>
                  <a:pt x="1429488" y="6899298"/>
                </a:moveTo>
                <a:lnTo>
                  <a:pt x="346516" y="5438473"/>
                </a:lnTo>
                <a:lnTo>
                  <a:pt x="360579" y="5372143"/>
                </a:lnTo>
                <a:lnTo>
                  <a:pt x="1498888" y="6907611"/>
                </a:lnTo>
                <a:lnTo>
                  <a:pt x="1429488" y="6899298"/>
                </a:lnTo>
                <a:close/>
              </a:path>
              <a:path w="3173095" h="10293350">
                <a:moveTo>
                  <a:pt x="3107477" y="9162745"/>
                </a:moveTo>
                <a:lnTo>
                  <a:pt x="2663754" y="8564204"/>
                </a:lnTo>
                <a:lnTo>
                  <a:pt x="2675786" y="8495134"/>
                </a:lnTo>
                <a:lnTo>
                  <a:pt x="3122153" y="9097240"/>
                </a:lnTo>
                <a:lnTo>
                  <a:pt x="3107477" y="9162745"/>
                </a:lnTo>
                <a:close/>
              </a:path>
              <a:path w="3173095" h="10293350">
                <a:moveTo>
                  <a:pt x="1245735" y="6736734"/>
                </a:moveTo>
                <a:lnTo>
                  <a:pt x="388522" y="5580436"/>
                </a:lnTo>
                <a:lnTo>
                  <a:pt x="400772" y="5511659"/>
                </a:lnTo>
                <a:lnTo>
                  <a:pt x="1315131" y="6745042"/>
                </a:lnTo>
                <a:lnTo>
                  <a:pt x="1245735" y="6736734"/>
                </a:lnTo>
                <a:close/>
              </a:path>
              <a:path w="3173095" h="10293350">
                <a:moveTo>
                  <a:pt x="3118391" y="9262767"/>
                </a:moveTo>
                <a:lnTo>
                  <a:pt x="2709898" y="8711749"/>
                </a:lnTo>
                <a:lnTo>
                  <a:pt x="2721926" y="8642674"/>
                </a:lnTo>
                <a:lnTo>
                  <a:pt x="3133431" y="9197754"/>
                </a:lnTo>
                <a:lnTo>
                  <a:pt x="3118391" y="9262767"/>
                </a:lnTo>
                <a:close/>
              </a:path>
              <a:path w="3173095" h="10293350">
                <a:moveTo>
                  <a:pt x="1043622" y="6528078"/>
                </a:moveTo>
                <a:lnTo>
                  <a:pt x="500725" y="5795762"/>
                </a:lnTo>
                <a:lnTo>
                  <a:pt x="502767" y="5734542"/>
                </a:lnTo>
                <a:lnTo>
                  <a:pt x="1102811" y="6543943"/>
                </a:lnTo>
                <a:lnTo>
                  <a:pt x="1043622" y="6528078"/>
                </a:lnTo>
                <a:close/>
              </a:path>
              <a:path w="3173095" h="10293350">
                <a:moveTo>
                  <a:pt x="3138749" y="9354203"/>
                </a:moveTo>
                <a:lnTo>
                  <a:pt x="2764468" y="8849335"/>
                </a:lnTo>
                <a:lnTo>
                  <a:pt x="2766871" y="8788601"/>
                </a:lnTo>
                <a:lnTo>
                  <a:pt x="3143971" y="9297272"/>
                </a:lnTo>
                <a:lnTo>
                  <a:pt x="3138749" y="9354203"/>
                </a:lnTo>
                <a:close/>
              </a:path>
              <a:path w="3173095" h="10293350">
                <a:moveTo>
                  <a:pt x="3148105" y="9452125"/>
                </a:moveTo>
                <a:lnTo>
                  <a:pt x="2779525" y="8954945"/>
                </a:lnTo>
                <a:lnTo>
                  <a:pt x="2792489" y="8887133"/>
                </a:lnTo>
                <a:lnTo>
                  <a:pt x="3163934" y="9388176"/>
                </a:lnTo>
                <a:lnTo>
                  <a:pt x="3148105" y="9452125"/>
                </a:lnTo>
                <a:close/>
              </a:path>
              <a:path w="3173095" h="10293350">
                <a:moveTo>
                  <a:pt x="3140147" y="9611993"/>
                </a:moveTo>
                <a:lnTo>
                  <a:pt x="2807614" y="9163437"/>
                </a:lnTo>
                <a:lnTo>
                  <a:pt x="2821236" y="9096511"/>
                </a:lnTo>
                <a:lnTo>
                  <a:pt x="2793893" y="9059628"/>
                </a:lnTo>
                <a:lnTo>
                  <a:pt x="2807197" y="8992273"/>
                </a:lnTo>
                <a:lnTo>
                  <a:pt x="3172875" y="9485537"/>
                </a:lnTo>
                <a:lnTo>
                  <a:pt x="3156621" y="9548913"/>
                </a:lnTo>
                <a:lnTo>
                  <a:pt x="3140147" y="9611993"/>
                </a:lnTo>
                <a:close/>
              </a:path>
              <a:path w="3173095" h="10293350">
                <a:moveTo>
                  <a:pt x="3147328" y="9706980"/>
                </a:moveTo>
                <a:lnTo>
                  <a:pt x="2820728" y="9266427"/>
                </a:lnTo>
                <a:lnTo>
                  <a:pt x="2834649" y="9199904"/>
                </a:lnTo>
                <a:lnTo>
                  <a:pt x="3164258" y="9644515"/>
                </a:lnTo>
                <a:lnTo>
                  <a:pt x="3147328" y="9706980"/>
                </a:lnTo>
                <a:close/>
              </a:path>
              <a:path w="3173095" h="10293350">
                <a:moveTo>
                  <a:pt x="3146120" y="9854627"/>
                </a:moveTo>
                <a:lnTo>
                  <a:pt x="2855498" y="9462605"/>
                </a:lnTo>
                <a:lnTo>
                  <a:pt x="2859753" y="9404369"/>
                </a:lnTo>
                <a:lnTo>
                  <a:pt x="2833275" y="9368652"/>
                </a:lnTo>
                <a:lnTo>
                  <a:pt x="2847474" y="9302505"/>
                </a:lnTo>
                <a:lnTo>
                  <a:pt x="3170973" y="9738874"/>
                </a:lnTo>
                <a:lnTo>
                  <a:pt x="3153568" y="9800698"/>
                </a:lnTo>
                <a:lnTo>
                  <a:pt x="3146120" y="9854627"/>
                </a:lnTo>
                <a:close/>
              </a:path>
              <a:path w="3173095" h="10293350">
                <a:moveTo>
                  <a:pt x="3132456" y="10006796"/>
                </a:moveTo>
                <a:lnTo>
                  <a:pt x="2852226" y="9628794"/>
                </a:lnTo>
                <a:lnTo>
                  <a:pt x="2881728" y="9497987"/>
                </a:lnTo>
                <a:lnTo>
                  <a:pt x="3169029" y="9885528"/>
                </a:lnTo>
                <a:lnTo>
                  <a:pt x="3150873" y="9946338"/>
                </a:lnTo>
                <a:lnTo>
                  <a:pt x="3132456" y="10006796"/>
                </a:lnTo>
                <a:close/>
              </a:path>
              <a:path w="3173095" h="10293350">
                <a:moveTo>
                  <a:pt x="2834945" y="10287889"/>
                </a:moveTo>
                <a:lnTo>
                  <a:pt x="2835716" y="10267603"/>
                </a:lnTo>
                <a:lnTo>
                  <a:pt x="2814035" y="10238358"/>
                </a:lnTo>
                <a:lnTo>
                  <a:pt x="2832793" y="10178360"/>
                </a:lnTo>
                <a:lnTo>
                  <a:pt x="2851219" y="10117913"/>
                </a:lnTo>
                <a:lnTo>
                  <a:pt x="2869351" y="10057071"/>
                </a:lnTo>
                <a:lnTo>
                  <a:pt x="2846419" y="10026138"/>
                </a:lnTo>
                <a:lnTo>
                  <a:pt x="2871358" y="9910503"/>
                </a:lnTo>
                <a:lnTo>
                  <a:pt x="2847891" y="9878848"/>
                </a:lnTo>
                <a:lnTo>
                  <a:pt x="2882308" y="9754672"/>
                </a:lnTo>
                <a:lnTo>
                  <a:pt x="2858651" y="9722761"/>
                </a:lnTo>
                <a:lnTo>
                  <a:pt x="2875817" y="9660615"/>
                </a:lnTo>
                <a:lnTo>
                  <a:pt x="3154583" y="10036643"/>
                </a:lnTo>
                <a:lnTo>
                  <a:pt x="3135630" y="10096378"/>
                </a:lnTo>
                <a:lnTo>
                  <a:pt x="3116401" y="10155741"/>
                </a:lnTo>
                <a:lnTo>
                  <a:pt x="3137700" y="10184472"/>
                </a:lnTo>
                <a:lnTo>
                  <a:pt x="3117905" y="10243070"/>
                </a:lnTo>
                <a:lnTo>
                  <a:pt x="3105877" y="10290822"/>
                </a:lnTo>
                <a:lnTo>
                  <a:pt x="2854654" y="10293149"/>
                </a:lnTo>
                <a:lnTo>
                  <a:pt x="2834945" y="10287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Peuxfra</dc:creator>
  <cp:keywords>DAGhhb1b75k,BAFmv3HXWuI,0</cp:keywords>
  <dc:title>Présentation Entreprise Présentation  Minimaliste Organique Noir Beige </dc:title>
  <dcterms:created xsi:type="dcterms:W3CDTF">2025-03-12T16:10:17Z</dcterms:created>
  <dcterms:modified xsi:type="dcterms:W3CDTF">2025-03-12T16:10:17Z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2025-03-12T00:00:00Z</vt:filetime>
  </property>
  <property fmtid="{D5CDD505-2E9C-101B-9397-08002B2CF9AE}" pid="5" name="Producer">
    <vt:lpwstr>Canva</vt:lpwstr>
  </property>
</Properties>
</file>