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_rels/presentation.xml.rels" ContentType="application/vnd.openxmlformats-package.relationships+xml"/>
  <Override PartName="/ppt/media/image1.jpeg" ContentType="image/jpeg"/>
  <Override PartName="/ppt/media/image2.jpeg" ContentType="image/jpeg"/>
  <Override PartName="/ppt/media/image3.png" ContentType="image/png"/>
  <Override PartName="/ppt/media/image4.png" ContentType="image/png"/>
  <Override PartName="/ppt/media/image8.jpeg" ContentType="image/jpeg"/>
  <Override PartName="/ppt/media/image5.jpeg" ContentType="image/jpeg"/>
  <Override PartName="/ppt/media/image10.jpeg" ContentType="image/jpeg"/>
  <Override PartName="/ppt/media/image6.jpeg" ContentType="image/jpeg"/>
  <Override PartName="/ppt/media/image7.png" ContentType="image/png"/>
  <Override PartName="/ppt/media/image9.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76E830-AC5E-45A4-80E6-0B7844F492E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417F640-E85D-4AFC-866F-A8638D8140A3}">
      <dgm:prSet/>
      <dgm:spPr/>
      <dgm:t>
        <a:bodyPr/>
        <a:lstStyle/>
        <a:p>
          <a:r>
            <a:rPr lang="en-GB"/>
            <a:t>Shebang – Tells the shell what application should be used to run the script</a:t>
          </a:r>
          <a:endParaRPr lang="en-US"/>
        </a:p>
      </dgm:t>
    </dgm:pt>
    <dgm:pt modelId="{A99BA095-DE85-48D9-A990-C47F01BB4941}" type="parTrans" cxnId="{CBCB2D0F-0060-4F8F-AB70-C3A4AFCB1878}">
      <dgm:prSet/>
      <dgm:spPr/>
      <dgm:t>
        <a:bodyPr/>
        <a:lstStyle/>
        <a:p>
          <a:endParaRPr lang="en-US"/>
        </a:p>
      </dgm:t>
    </dgm:pt>
    <dgm:pt modelId="{A80039DD-8ECC-4067-87E1-2A9EE880F55A}" type="sibTrans" cxnId="{CBCB2D0F-0060-4F8F-AB70-C3A4AFCB1878}">
      <dgm:prSet/>
      <dgm:spPr/>
      <dgm:t>
        <a:bodyPr/>
        <a:lstStyle/>
        <a:p>
          <a:endParaRPr lang="en-US"/>
        </a:p>
      </dgm:t>
    </dgm:pt>
    <dgm:pt modelId="{89FC64A9-7F52-4454-9DBB-1B297FA63DA0}">
      <dgm:prSet/>
      <dgm:spPr/>
      <dgm:t>
        <a:bodyPr/>
        <a:lstStyle/>
        <a:p>
          <a:r>
            <a:rPr lang="en-GB"/>
            <a:t>echo – Prints a message to STDOUT (as we saw yesterday)</a:t>
          </a:r>
          <a:endParaRPr lang="en-US"/>
        </a:p>
      </dgm:t>
    </dgm:pt>
    <dgm:pt modelId="{82307224-CE15-4FE7-9329-A18FCDA152B8}" type="parTrans" cxnId="{EBC8DDBC-584F-49F2-B4A4-940B3B232B76}">
      <dgm:prSet/>
      <dgm:spPr/>
      <dgm:t>
        <a:bodyPr/>
        <a:lstStyle/>
        <a:p>
          <a:endParaRPr lang="en-US"/>
        </a:p>
      </dgm:t>
    </dgm:pt>
    <dgm:pt modelId="{CD0E5760-71F8-4297-9212-0361D3B26F47}" type="sibTrans" cxnId="{EBC8DDBC-584F-49F2-B4A4-940B3B232B76}">
      <dgm:prSet/>
      <dgm:spPr/>
      <dgm:t>
        <a:bodyPr/>
        <a:lstStyle/>
        <a:p>
          <a:endParaRPr lang="en-US"/>
        </a:p>
      </dgm:t>
    </dgm:pt>
    <dgm:pt modelId="{E6200482-5DD9-461D-AFFD-1274152CF87A}" type="pres">
      <dgm:prSet presAssocID="{2B76E830-AC5E-45A4-80E6-0B7844F492E0}" presName="linear" presStyleCnt="0">
        <dgm:presLayoutVars>
          <dgm:animLvl val="lvl"/>
          <dgm:resizeHandles val="exact"/>
        </dgm:presLayoutVars>
      </dgm:prSet>
      <dgm:spPr/>
    </dgm:pt>
    <dgm:pt modelId="{C36942CE-F191-473F-A77F-86426DF17CFE}" type="pres">
      <dgm:prSet presAssocID="{6417F640-E85D-4AFC-866F-A8638D8140A3}" presName="parentText" presStyleLbl="node1" presStyleIdx="0" presStyleCnt="2">
        <dgm:presLayoutVars>
          <dgm:chMax val="0"/>
          <dgm:bulletEnabled val="1"/>
        </dgm:presLayoutVars>
      </dgm:prSet>
      <dgm:spPr/>
    </dgm:pt>
    <dgm:pt modelId="{42111174-F2F8-4010-8AC8-355F33E9D3D4}" type="pres">
      <dgm:prSet presAssocID="{A80039DD-8ECC-4067-87E1-2A9EE880F55A}" presName="spacer" presStyleCnt="0"/>
      <dgm:spPr/>
    </dgm:pt>
    <dgm:pt modelId="{9A73A4DF-245E-47F2-A1F8-3D064BE3D70F}" type="pres">
      <dgm:prSet presAssocID="{89FC64A9-7F52-4454-9DBB-1B297FA63DA0}" presName="parentText" presStyleLbl="node1" presStyleIdx="1" presStyleCnt="2">
        <dgm:presLayoutVars>
          <dgm:chMax val="0"/>
          <dgm:bulletEnabled val="1"/>
        </dgm:presLayoutVars>
      </dgm:prSet>
      <dgm:spPr/>
    </dgm:pt>
  </dgm:ptLst>
  <dgm:cxnLst>
    <dgm:cxn modelId="{CBCB2D0F-0060-4F8F-AB70-C3A4AFCB1878}" srcId="{2B76E830-AC5E-45A4-80E6-0B7844F492E0}" destId="{6417F640-E85D-4AFC-866F-A8638D8140A3}" srcOrd="0" destOrd="0" parTransId="{A99BA095-DE85-48D9-A990-C47F01BB4941}" sibTransId="{A80039DD-8ECC-4067-87E1-2A9EE880F55A}"/>
    <dgm:cxn modelId="{4C4B2F80-9A8B-4D9A-A3F4-0681570BC495}" type="presOf" srcId="{6417F640-E85D-4AFC-866F-A8638D8140A3}" destId="{C36942CE-F191-473F-A77F-86426DF17CFE}" srcOrd="0" destOrd="0" presId="urn:microsoft.com/office/officeart/2005/8/layout/vList2"/>
    <dgm:cxn modelId="{04F0D49B-1DF2-4267-BAD5-424361AF4A9D}" type="presOf" srcId="{2B76E830-AC5E-45A4-80E6-0B7844F492E0}" destId="{E6200482-5DD9-461D-AFFD-1274152CF87A}" srcOrd="0" destOrd="0" presId="urn:microsoft.com/office/officeart/2005/8/layout/vList2"/>
    <dgm:cxn modelId="{EBC8DDBC-584F-49F2-B4A4-940B3B232B76}" srcId="{2B76E830-AC5E-45A4-80E6-0B7844F492E0}" destId="{89FC64A9-7F52-4454-9DBB-1B297FA63DA0}" srcOrd="1" destOrd="0" parTransId="{82307224-CE15-4FE7-9329-A18FCDA152B8}" sibTransId="{CD0E5760-71F8-4297-9212-0361D3B26F47}"/>
    <dgm:cxn modelId="{3D9FF7EA-8713-4064-B2BB-887CE03AEED2}" type="presOf" srcId="{89FC64A9-7F52-4454-9DBB-1B297FA63DA0}" destId="{9A73A4DF-245E-47F2-A1F8-3D064BE3D70F}" srcOrd="0" destOrd="0" presId="urn:microsoft.com/office/officeart/2005/8/layout/vList2"/>
    <dgm:cxn modelId="{FE90D176-A46E-4E34-B0AA-AED0BF1E3448}" type="presParOf" srcId="{E6200482-5DD9-461D-AFFD-1274152CF87A}" destId="{C36942CE-F191-473F-A77F-86426DF17CFE}" srcOrd="0" destOrd="0" presId="urn:microsoft.com/office/officeart/2005/8/layout/vList2"/>
    <dgm:cxn modelId="{90C44BE3-6BF1-4468-9DB6-D2E4BD7AFC62}" type="presParOf" srcId="{E6200482-5DD9-461D-AFFD-1274152CF87A}" destId="{42111174-F2F8-4010-8AC8-355F33E9D3D4}" srcOrd="1" destOrd="0" presId="urn:microsoft.com/office/officeart/2005/8/layout/vList2"/>
    <dgm:cxn modelId="{370293D2-11CC-4FC3-A6A8-7E8179C722B0}" type="presParOf" srcId="{E6200482-5DD9-461D-AFFD-1274152CF87A}" destId="{9A73A4DF-245E-47F2-A1F8-3D064BE3D70F}" srcOrd="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9B1A04-1FE9-47AC-958D-6E132656E9C9}"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8DA123C9-750A-4539-BD6C-2F51C1A15F13}">
      <dgm:prSet/>
      <dgm:spPr/>
      <dgm:t>
        <a:bodyPr/>
        <a:lstStyle/>
        <a:p>
          <a:r>
            <a:rPr lang="en-GB" b="1"/>
            <a:t>$ ./my-first-script.sh</a:t>
          </a:r>
          <a:endParaRPr lang="en-US"/>
        </a:p>
      </dgm:t>
    </dgm:pt>
    <dgm:pt modelId="{70845A05-0EEA-4E54-A357-1DD544CC8178}" type="parTrans" cxnId="{D3D8B90C-D5DE-419F-9295-4428806D8901}">
      <dgm:prSet/>
      <dgm:spPr/>
      <dgm:t>
        <a:bodyPr/>
        <a:lstStyle/>
        <a:p>
          <a:endParaRPr lang="en-US"/>
        </a:p>
      </dgm:t>
    </dgm:pt>
    <dgm:pt modelId="{EA9AB546-82DE-4725-8979-C7BB09B0F56F}" type="sibTrans" cxnId="{D3D8B90C-D5DE-419F-9295-4428806D8901}">
      <dgm:prSet/>
      <dgm:spPr/>
      <dgm:t>
        <a:bodyPr/>
        <a:lstStyle/>
        <a:p>
          <a:endParaRPr lang="en-US"/>
        </a:p>
      </dgm:t>
    </dgm:pt>
    <dgm:pt modelId="{07529645-BD85-4285-BD1B-5370F8980D52}">
      <dgm:prSet/>
      <dgm:spPr/>
      <dgm:t>
        <a:bodyPr/>
        <a:lstStyle/>
        <a:p>
          <a:r>
            <a:rPr lang="en-GB"/>
            <a:t>Needs to be made executable</a:t>
          </a:r>
          <a:endParaRPr lang="en-US"/>
        </a:p>
      </dgm:t>
    </dgm:pt>
    <dgm:pt modelId="{C8124552-CDB5-4F1D-939E-68B5300B20F6}" type="parTrans" cxnId="{517C6F70-FC08-4471-B981-9D2D237F8469}">
      <dgm:prSet/>
      <dgm:spPr/>
      <dgm:t>
        <a:bodyPr/>
        <a:lstStyle/>
        <a:p>
          <a:endParaRPr lang="en-US"/>
        </a:p>
      </dgm:t>
    </dgm:pt>
    <dgm:pt modelId="{F61CCFD4-9334-4A3C-8787-E76FEE89FE5B}" type="sibTrans" cxnId="{517C6F70-FC08-4471-B981-9D2D237F8469}">
      <dgm:prSet/>
      <dgm:spPr/>
      <dgm:t>
        <a:bodyPr/>
        <a:lstStyle/>
        <a:p>
          <a:endParaRPr lang="en-US"/>
        </a:p>
      </dgm:t>
    </dgm:pt>
    <dgm:pt modelId="{C0C17745-7F73-41C7-B29A-FD644B2A1A0D}">
      <dgm:prSet/>
      <dgm:spPr/>
      <dgm:t>
        <a:bodyPr/>
        <a:lstStyle/>
        <a:p>
          <a:r>
            <a:rPr lang="en-GB"/>
            <a:t>We can do this using the </a:t>
          </a:r>
          <a:r>
            <a:rPr lang="en-GB" b="1"/>
            <a:t>$ chmod</a:t>
          </a:r>
          <a:r>
            <a:rPr lang="en-GB"/>
            <a:t> command</a:t>
          </a:r>
          <a:endParaRPr lang="en-US"/>
        </a:p>
      </dgm:t>
    </dgm:pt>
    <dgm:pt modelId="{11BA407D-BB1E-4462-BC6F-CC162A2BE267}" type="parTrans" cxnId="{8E80DEE0-E363-492B-99F0-D7C94FF3EFED}">
      <dgm:prSet/>
      <dgm:spPr/>
      <dgm:t>
        <a:bodyPr/>
        <a:lstStyle/>
        <a:p>
          <a:endParaRPr lang="en-US"/>
        </a:p>
      </dgm:t>
    </dgm:pt>
    <dgm:pt modelId="{DCE7C7BC-AD55-4AFC-AF98-E43A25513DD6}" type="sibTrans" cxnId="{8E80DEE0-E363-492B-99F0-D7C94FF3EFED}">
      <dgm:prSet/>
      <dgm:spPr/>
      <dgm:t>
        <a:bodyPr/>
        <a:lstStyle/>
        <a:p>
          <a:endParaRPr lang="en-US"/>
        </a:p>
      </dgm:t>
    </dgm:pt>
    <dgm:pt modelId="{788E72C9-38CD-4C7D-8431-21C42AB13042}">
      <dgm:prSet/>
      <dgm:spPr/>
      <dgm:t>
        <a:bodyPr/>
        <a:lstStyle/>
        <a:p>
          <a:r>
            <a:rPr lang="en-GB"/>
            <a:t>Specifically, </a:t>
          </a:r>
          <a:r>
            <a:rPr lang="en-GB" b="1"/>
            <a:t>$ chmod +x ./my-first-script.sh</a:t>
          </a:r>
          <a:endParaRPr lang="en-US"/>
        </a:p>
      </dgm:t>
    </dgm:pt>
    <dgm:pt modelId="{8BCB74AE-558F-4600-9BC3-7587D070C764}" type="parTrans" cxnId="{8A3B27BA-7C6C-4BE8-B40B-37670887CC48}">
      <dgm:prSet/>
      <dgm:spPr/>
      <dgm:t>
        <a:bodyPr/>
        <a:lstStyle/>
        <a:p>
          <a:endParaRPr lang="en-US"/>
        </a:p>
      </dgm:t>
    </dgm:pt>
    <dgm:pt modelId="{20FA1BAA-035F-4877-9870-D3B33A9F7BD9}" type="sibTrans" cxnId="{8A3B27BA-7C6C-4BE8-B40B-37670887CC48}">
      <dgm:prSet/>
      <dgm:spPr/>
      <dgm:t>
        <a:bodyPr/>
        <a:lstStyle/>
        <a:p>
          <a:endParaRPr lang="en-US"/>
        </a:p>
      </dgm:t>
    </dgm:pt>
    <dgm:pt modelId="{E6EAA9F2-4AED-432E-AC1B-FC5394AAB6C6}">
      <dgm:prSet/>
      <dgm:spPr/>
      <dgm:t>
        <a:bodyPr/>
        <a:lstStyle/>
        <a:p>
          <a:r>
            <a:rPr lang="en-GB" b="1"/>
            <a:t>$ my-first-script.sh</a:t>
          </a:r>
          <a:endParaRPr lang="en-US"/>
        </a:p>
      </dgm:t>
    </dgm:pt>
    <dgm:pt modelId="{AE8B847E-7DBC-4963-8A05-C986C7697A31}" type="parTrans" cxnId="{87E89E74-F802-41C4-9100-5839AF521D75}">
      <dgm:prSet/>
      <dgm:spPr/>
      <dgm:t>
        <a:bodyPr/>
        <a:lstStyle/>
        <a:p>
          <a:endParaRPr lang="en-US"/>
        </a:p>
      </dgm:t>
    </dgm:pt>
    <dgm:pt modelId="{3D985FE7-F6E3-472C-973D-E563388D8A86}" type="sibTrans" cxnId="{87E89E74-F802-41C4-9100-5839AF521D75}">
      <dgm:prSet/>
      <dgm:spPr/>
      <dgm:t>
        <a:bodyPr/>
        <a:lstStyle/>
        <a:p>
          <a:endParaRPr lang="en-US"/>
        </a:p>
      </dgm:t>
    </dgm:pt>
    <dgm:pt modelId="{A8D0D217-A625-416A-A5F9-B79CE5339B3C}">
      <dgm:prSet/>
      <dgm:spPr/>
      <dgm:t>
        <a:bodyPr/>
        <a:lstStyle/>
        <a:p>
          <a:r>
            <a:rPr lang="en-GB"/>
            <a:t>Needs to have the ~ folder added to the PATH environment variable and be made executable</a:t>
          </a:r>
          <a:endParaRPr lang="en-US"/>
        </a:p>
      </dgm:t>
    </dgm:pt>
    <dgm:pt modelId="{1B0379B6-54DB-4502-8176-108B0D53D9AD}" type="parTrans" cxnId="{727FFE77-1646-4F2A-8F8B-A29398752F22}">
      <dgm:prSet/>
      <dgm:spPr/>
      <dgm:t>
        <a:bodyPr/>
        <a:lstStyle/>
        <a:p>
          <a:endParaRPr lang="en-US"/>
        </a:p>
      </dgm:t>
    </dgm:pt>
    <dgm:pt modelId="{4DD43ED7-B741-4504-A86B-9B9F67EA3C20}" type="sibTrans" cxnId="{727FFE77-1646-4F2A-8F8B-A29398752F22}">
      <dgm:prSet/>
      <dgm:spPr/>
      <dgm:t>
        <a:bodyPr/>
        <a:lstStyle/>
        <a:p>
          <a:endParaRPr lang="en-US"/>
        </a:p>
      </dgm:t>
    </dgm:pt>
    <dgm:pt modelId="{969463C0-1508-4167-9E54-5BC4BD6B9B88}">
      <dgm:prSet/>
      <dgm:spPr/>
      <dgm:t>
        <a:bodyPr/>
        <a:lstStyle/>
        <a:p>
          <a:r>
            <a:rPr lang="en-GB"/>
            <a:t>Generally, not a great idea</a:t>
          </a:r>
          <a:endParaRPr lang="en-US"/>
        </a:p>
      </dgm:t>
    </dgm:pt>
    <dgm:pt modelId="{A2BBDD3A-36FD-4D12-9345-69F18669D1D6}" type="parTrans" cxnId="{7AB7DE6A-8045-40DB-9BAF-214E18758CC4}">
      <dgm:prSet/>
      <dgm:spPr/>
      <dgm:t>
        <a:bodyPr/>
        <a:lstStyle/>
        <a:p>
          <a:endParaRPr lang="en-US"/>
        </a:p>
      </dgm:t>
    </dgm:pt>
    <dgm:pt modelId="{9137B41B-07BA-42D5-90DD-72C42CDA19AD}" type="sibTrans" cxnId="{7AB7DE6A-8045-40DB-9BAF-214E18758CC4}">
      <dgm:prSet/>
      <dgm:spPr/>
      <dgm:t>
        <a:bodyPr/>
        <a:lstStyle/>
        <a:p>
          <a:endParaRPr lang="en-US"/>
        </a:p>
      </dgm:t>
    </dgm:pt>
    <dgm:pt modelId="{9DBACC21-0E77-4900-A75C-6ADF0937A72E}" type="pres">
      <dgm:prSet presAssocID="{3B9B1A04-1FE9-47AC-958D-6E132656E9C9}" presName="linear" presStyleCnt="0">
        <dgm:presLayoutVars>
          <dgm:dir/>
          <dgm:animLvl val="lvl"/>
          <dgm:resizeHandles val="exact"/>
        </dgm:presLayoutVars>
      </dgm:prSet>
      <dgm:spPr/>
    </dgm:pt>
    <dgm:pt modelId="{62213667-30AD-48A0-ADED-CD038836E09D}" type="pres">
      <dgm:prSet presAssocID="{8DA123C9-750A-4539-BD6C-2F51C1A15F13}" presName="parentLin" presStyleCnt="0"/>
      <dgm:spPr/>
    </dgm:pt>
    <dgm:pt modelId="{2F39A7B8-824F-4614-9277-E1D82FC5CCF8}" type="pres">
      <dgm:prSet presAssocID="{8DA123C9-750A-4539-BD6C-2F51C1A15F13}" presName="parentLeftMargin" presStyleLbl="node1" presStyleIdx="0" presStyleCnt="2"/>
      <dgm:spPr/>
    </dgm:pt>
    <dgm:pt modelId="{865AC945-FB57-46DE-A57E-F9A1018F630F}" type="pres">
      <dgm:prSet presAssocID="{8DA123C9-750A-4539-BD6C-2F51C1A15F13}" presName="parentText" presStyleLbl="node1" presStyleIdx="0" presStyleCnt="2">
        <dgm:presLayoutVars>
          <dgm:chMax val="0"/>
          <dgm:bulletEnabled val="1"/>
        </dgm:presLayoutVars>
      </dgm:prSet>
      <dgm:spPr/>
    </dgm:pt>
    <dgm:pt modelId="{F7AB977A-5282-4317-B780-A936DC43C569}" type="pres">
      <dgm:prSet presAssocID="{8DA123C9-750A-4539-BD6C-2F51C1A15F13}" presName="negativeSpace" presStyleCnt="0"/>
      <dgm:spPr/>
    </dgm:pt>
    <dgm:pt modelId="{B0D69736-C2D5-4529-8BD8-30974B9FBDBC}" type="pres">
      <dgm:prSet presAssocID="{8DA123C9-750A-4539-BD6C-2F51C1A15F13}" presName="childText" presStyleLbl="conFgAcc1" presStyleIdx="0" presStyleCnt="2">
        <dgm:presLayoutVars>
          <dgm:bulletEnabled val="1"/>
        </dgm:presLayoutVars>
      </dgm:prSet>
      <dgm:spPr/>
    </dgm:pt>
    <dgm:pt modelId="{764960DD-94A8-4D2F-B844-1C5E27F65B82}" type="pres">
      <dgm:prSet presAssocID="{EA9AB546-82DE-4725-8979-C7BB09B0F56F}" presName="spaceBetweenRectangles" presStyleCnt="0"/>
      <dgm:spPr/>
    </dgm:pt>
    <dgm:pt modelId="{C49CA2B5-0CCD-4116-A82D-A2B2DFF4F8E7}" type="pres">
      <dgm:prSet presAssocID="{E6EAA9F2-4AED-432E-AC1B-FC5394AAB6C6}" presName="parentLin" presStyleCnt="0"/>
      <dgm:spPr/>
    </dgm:pt>
    <dgm:pt modelId="{1174E045-494F-4A64-BFDA-1E269644EFE7}" type="pres">
      <dgm:prSet presAssocID="{E6EAA9F2-4AED-432E-AC1B-FC5394AAB6C6}" presName="parentLeftMargin" presStyleLbl="node1" presStyleIdx="0" presStyleCnt="2"/>
      <dgm:spPr/>
    </dgm:pt>
    <dgm:pt modelId="{1EF4DA62-4E95-417F-8159-274C83861E45}" type="pres">
      <dgm:prSet presAssocID="{E6EAA9F2-4AED-432E-AC1B-FC5394AAB6C6}" presName="parentText" presStyleLbl="node1" presStyleIdx="1" presStyleCnt="2">
        <dgm:presLayoutVars>
          <dgm:chMax val="0"/>
          <dgm:bulletEnabled val="1"/>
        </dgm:presLayoutVars>
      </dgm:prSet>
      <dgm:spPr/>
    </dgm:pt>
    <dgm:pt modelId="{4AB3919E-F291-4C8B-9554-A5D61DFA5100}" type="pres">
      <dgm:prSet presAssocID="{E6EAA9F2-4AED-432E-AC1B-FC5394AAB6C6}" presName="negativeSpace" presStyleCnt="0"/>
      <dgm:spPr/>
    </dgm:pt>
    <dgm:pt modelId="{FA8F7B4E-0EC4-404A-BE22-451D20737E73}" type="pres">
      <dgm:prSet presAssocID="{E6EAA9F2-4AED-432E-AC1B-FC5394AAB6C6}" presName="childText" presStyleLbl="conFgAcc1" presStyleIdx="1" presStyleCnt="2">
        <dgm:presLayoutVars>
          <dgm:bulletEnabled val="1"/>
        </dgm:presLayoutVars>
      </dgm:prSet>
      <dgm:spPr/>
    </dgm:pt>
  </dgm:ptLst>
  <dgm:cxnLst>
    <dgm:cxn modelId="{D3D8B90C-D5DE-419F-9295-4428806D8901}" srcId="{3B9B1A04-1FE9-47AC-958D-6E132656E9C9}" destId="{8DA123C9-750A-4539-BD6C-2F51C1A15F13}" srcOrd="0" destOrd="0" parTransId="{70845A05-0EEA-4E54-A357-1DD544CC8178}" sibTransId="{EA9AB546-82DE-4725-8979-C7BB09B0F56F}"/>
    <dgm:cxn modelId="{82D3C027-A71D-466F-89DC-F06624B38495}" type="presOf" srcId="{C0C17745-7F73-41C7-B29A-FD644B2A1A0D}" destId="{B0D69736-C2D5-4529-8BD8-30974B9FBDBC}" srcOrd="0" destOrd="1" presId="urn:microsoft.com/office/officeart/2005/8/layout/list1"/>
    <dgm:cxn modelId="{5C02C127-6283-4650-86D2-0A3481E5EEB1}" type="presOf" srcId="{969463C0-1508-4167-9E54-5BC4BD6B9B88}" destId="{FA8F7B4E-0EC4-404A-BE22-451D20737E73}" srcOrd="0" destOrd="1" presId="urn:microsoft.com/office/officeart/2005/8/layout/list1"/>
    <dgm:cxn modelId="{0AD7822B-FAC4-45D3-88FA-D97E646AF3E3}" type="presOf" srcId="{E6EAA9F2-4AED-432E-AC1B-FC5394AAB6C6}" destId="{1EF4DA62-4E95-417F-8159-274C83861E45}" srcOrd="1" destOrd="0" presId="urn:microsoft.com/office/officeart/2005/8/layout/list1"/>
    <dgm:cxn modelId="{87E28744-6CBE-4432-83C7-770E14CAB9A9}" type="presOf" srcId="{8DA123C9-750A-4539-BD6C-2F51C1A15F13}" destId="{865AC945-FB57-46DE-A57E-F9A1018F630F}" srcOrd="1" destOrd="0" presId="urn:microsoft.com/office/officeart/2005/8/layout/list1"/>
    <dgm:cxn modelId="{7AB7DE6A-8045-40DB-9BAF-214E18758CC4}" srcId="{E6EAA9F2-4AED-432E-AC1B-FC5394AAB6C6}" destId="{969463C0-1508-4167-9E54-5BC4BD6B9B88}" srcOrd="1" destOrd="0" parTransId="{A2BBDD3A-36FD-4D12-9345-69F18669D1D6}" sibTransId="{9137B41B-07BA-42D5-90DD-72C42CDA19AD}"/>
    <dgm:cxn modelId="{517C6F70-FC08-4471-B981-9D2D237F8469}" srcId="{8DA123C9-750A-4539-BD6C-2F51C1A15F13}" destId="{07529645-BD85-4285-BD1B-5370F8980D52}" srcOrd="0" destOrd="0" parTransId="{C8124552-CDB5-4F1D-939E-68B5300B20F6}" sibTransId="{F61CCFD4-9334-4A3C-8787-E76FEE89FE5B}"/>
    <dgm:cxn modelId="{87E89E74-F802-41C4-9100-5839AF521D75}" srcId="{3B9B1A04-1FE9-47AC-958D-6E132656E9C9}" destId="{E6EAA9F2-4AED-432E-AC1B-FC5394AAB6C6}" srcOrd="1" destOrd="0" parTransId="{AE8B847E-7DBC-4963-8A05-C986C7697A31}" sibTransId="{3D985FE7-F6E3-472C-973D-E563388D8A86}"/>
    <dgm:cxn modelId="{727FFE77-1646-4F2A-8F8B-A29398752F22}" srcId="{E6EAA9F2-4AED-432E-AC1B-FC5394AAB6C6}" destId="{A8D0D217-A625-416A-A5F9-B79CE5339B3C}" srcOrd="0" destOrd="0" parTransId="{1B0379B6-54DB-4502-8176-108B0D53D9AD}" sibTransId="{4DD43ED7-B741-4504-A86B-9B9F67EA3C20}"/>
    <dgm:cxn modelId="{89A8718F-1333-4F73-AA32-260F9AE591E1}" type="presOf" srcId="{A8D0D217-A625-416A-A5F9-B79CE5339B3C}" destId="{FA8F7B4E-0EC4-404A-BE22-451D20737E73}" srcOrd="0" destOrd="0" presId="urn:microsoft.com/office/officeart/2005/8/layout/list1"/>
    <dgm:cxn modelId="{B50DCAA9-CC5D-4A7B-97D3-381B91C52940}" type="presOf" srcId="{788E72C9-38CD-4C7D-8431-21C42AB13042}" destId="{B0D69736-C2D5-4529-8BD8-30974B9FBDBC}" srcOrd="0" destOrd="2" presId="urn:microsoft.com/office/officeart/2005/8/layout/list1"/>
    <dgm:cxn modelId="{FC4E66B4-496B-4EDF-B302-5056BFAC41CC}" type="presOf" srcId="{8DA123C9-750A-4539-BD6C-2F51C1A15F13}" destId="{2F39A7B8-824F-4614-9277-E1D82FC5CCF8}" srcOrd="0" destOrd="0" presId="urn:microsoft.com/office/officeart/2005/8/layout/list1"/>
    <dgm:cxn modelId="{8A3B27BA-7C6C-4BE8-B40B-37670887CC48}" srcId="{8DA123C9-750A-4539-BD6C-2F51C1A15F13}" destId="{788E72C9-38CD-4C7D-8431-21C42AB13042}" srcOrd="2" destOrd="0" parTransId="{8BCB74AE-558F-4600-9BC3-7587D070C764}" sibTransId="{20FA1BAA-035F-4877-9870-D3B33A9F7BD9}"/>
    <dgm:cxn modelId="{1630B3DB-5599-4152-9545-30874737152C}" type="presOf" srcId="{07529645-BD85-4285-BD1B-5370F8980D52}" destId="{B0D69736-C2D5-4529-8BD8-30974B9FBDBC}" srcOrd="0" destOrd="0" presId="urn:microsoft.com/office/officeart/2005/8/layout/list1"/>
    <dgm:cxn modelId="{8E80DEE0-E363-492B-99F0-D7C94FF3EFED}" srcId="{8DA123C9-750A-4539-BD6C-2F51C1A15F13}" destId="{C0C17745-7F73-41C7-B29A-FD644B2A1A0D}" srcOrd="1" destOrd="0" parTransId="{11BA407D-BB1E-4462-BC6F-CC162A2BE267}" sibTransId="{DCE7C7BC-AD55-4AFC-AF98-E43A25513DD6}"/>
    <dgm:cxn modelId="{16EF0CEC-AE80-4D5E-A1F7-7F16E4ADF12E}" type="presOf" srcId="{3B9B1A04-1FE9-47AC-958D-6E132656E9C9}" destId="{9DBACC21-0E77-4900-A75C-6ADF0937A72E}" srcOrd="0" destOrd="0" presId="urn:microsoft.com/office/officeart/2005/8/layout/list1"/>
    <dgm:cxn modelId="{119149F6-4652-43F7-B592-A27B3CE97AD6}" type="presOf" srcId="{E6EAA9F2-4AED-432E-AC1B-FC5394AAB6C6}" destId="{1174E045-494F-4A64-BFDA-1E269644EFE7}" srcOrd="0" destOrd="0" presId="urn:microsoft.com/office/officeart/2005/8/layout/list1"/>
    <dgm:cxn modelId="{2EC0D30F-A4B4-4330-A9FB-3792DF777711}" type="presParOf" srcId="{9DBACC21-0E77-4900-A75C-6ADF0937A72E}" destId="{62213667-30AD-48A0-ADED-CD038836E09D}" srcOrd="0" destOrd="0" presId="urn:microsoft.com/office/officeart/2005/8/layout/list1"/>
    <dgm:cxn modelId="{DF94F67B-6395-43D6-9FF0-051057FD4C37}" type="presParOf" srcId="{62213667-30AD-48A0-ADED-CD038836E09D}" destId="{2F39A7B8-824F-4614-9277-E1D82FC5CCF8}" srcOrd="0" destOrd="0" presId="urn:microsoft.com/office/officeart/2005/8/layout/list1"/>
    <dgm:cxn modelId="{4D9D959A-C933-47F8-A233-2B07E1EB8CD9}" type="presParOf" srcId="{62213667-30AD-48A0-ADED-CD038836E09D}" destId="{865AC945-FB57-46DE-A57E-F9A1018F630F}" srcOrd="1" destOrd="0" presId="urn:microsoft.com/office/officeart/2005/8/layout/list1"/>
    <dgm:cxn modelId="{C10C846A-EE0B-4EDF-94B7-26F213BAD26E}" type="presParOf" srcId="{9DBACC21-0E77-4900-A75C-6ADF0937A72E}" destId="{F7AB977A-5282-4317-B780-A936DC43C569}" srcOrd="1" destOrd="0" presId="urn:microsoft.com/office/officeart/2005/8/layout/list1"/>
    <dgm:cxn modelId="{7CF4C39E-47BB-4A54-ABD9-8C3A75F59B80}" type="presParOf" srcId="{9DBACC21-0E77-4900-A75C-6ADF0937A72E}" destId="{B0D69736-C2D5-4529-8BD8-30974B9FBDBC}" srcOrd="2" destOrd="0" presId="urn:microsoft.com/office/officeart/2005/8/layout/list1"/>
    <dgm:cxn modelId="{71163BAC-4FF4-4B08-8F4E-9BECAF950E01}" type="presParOf" srcId="{9DBACC21-0E77-4900-A75C-6ADF0937A72E}" destId="{764960DD-94A8-4D2F-B844-1C5E27F65B82}" srcOrd="3" destOrd="0" presId="urn:microsoft.com/office/officeart/2005/8/layout/list1"/>
    <dgm:cxn modelId="{5C9E5798-3627-4B9F-9CA6-306D63DA5DB0}" type="presParOf" srcId="{9DBACC21-0E77-4900-A75C-6ADF0937A72E}" destId="{C49CA2B5-0CCD-4116-A82D-A2B2DFF4F8E7}" srcOrd="4" destOrd="0" presId="urn:microsoft.com/office/officeart/2005/8/layout/list1"/>
    <dgm:cxn modelId="{DD5CE312-4225-4D1C-B818-3D5936BE93F8}" type="presParOf" srcId="{C49CA2B5-0CCD-4116-A82D-A2B2DFF4F8E7}" destId="{1174E045-494F-4A64-BFDA-1E269644EFE7}" srcOrd="0" destOrd="0" presId="urn:microsoft.com/office/officeart/2005/8/layout/list1"/>
    <dgm:cxn modelId="{37663398-05B7-4766-BA34-38AC32E29275}" type="presParOf" srcId="{C49CA2B5-0CCD-4116-A82D-A2B2DFF4F8E7}" destId="{1EF4DA62-4E95-417F-8159-274C83861E45}" srcOrd="1" destOrd="0" presId="urn:microsoft.com/office/officeart/2005/8/layout/list1"/>
    <dgm:cxn modelId="{D50E33F1-9DE2-4BCC-8DC0-BA9AFA6F3F4B}" type="presParOf" srcId="{9DBACC21-0E77-4900-A75C-6ADF0937A72E}" destId="{4AB3919E-F291-4C8B-9554-A5D61DFA5100}" srcOrd="5" destOrd="0" presId="urn:microsoft.com/office/officeart/2005/8/layout/list1"/>
    <dgm:cxn modelId="{809F8F2B-1884-4958-9038-53D8AAB40CAB}" type="presParOf" srcId="{9DBACC21-0E77-4900-A75C-6ADF0937A72E}" destId="{FA8F7B4E-0EC4-404A-BE22-451D20737E73}"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6942CE-F191-473F-A77F-86426DF17CFE}">
      <dsp:nvSpPr>
        <dsp:cNvPr id="0" name=""/>
        <dsp:cNvSpPr/>
      </dsp:nvSpPr>
      <dsp:spPr>
        <a:xfrm>
          <a:off x="0" y="5871"/>
          <a:ext cx="4038600" cy="22124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Shebang – Tells the shell what application should be used to run the script</a:t>
          </a:r>
          <a:endParaRPr lang="en-US" sz="3100" kern="1200"/>
        </a:p>
      </dsp:txBody>
      <dsp:txXfrm>
        <a:off x="108004" y="113875"/>
        <a:ext cx="3822592" cy="1996462"/>
      </dsp:txXfrm>
    </dsp:sp>
    <dsp:sp modelId="{9A73A4DF-245E-47F2-A1F8-3D064BE3D70F}">
      <dsp:nvSpPr>
        <dsp:cNvPr id="0" name=""/>
        <dsp:cNvSpPr/>
      </dsp:nvSpPr>
      <dsp:spPr>
        <a:xfrm>
          <a:off x="0" y="2307621"/>
          <a:ext cx="4038600" cy="221247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echo – Prints a message to STDOUT (as we saw yesterday)</a:t>
          </a:r>
          <a:endParaRPr lang="en-US" sz="3100" kern="1200"/>
        </a:p>
      </dsp:txBody>
      <dsp:txXfrm>
        <a:off x="108004" y="2415625"/>
        <a:ext cx="3822592" cy="1996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69736-C2D5-4529-8BD8-30974B9FBDBC}">
      <dsp:nvSpPr>
        <dsp:cNvPr id="0" name=""/>
        <dsp:cNvSpPr/>
      </dsp:nvSpPr>
      <dsp:spPr>
        <a:xfrm>
          <a:off x="0" y="421581"/>
          <a:ext cx="8229600" cy="181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en-GB" sz="2400" kern="1200"/>
            <a:t>Needs to be made executable</a:t>
          </a:r>
          <a:endParaRPr lang="en-US" sz="2400" kern="1200"/>
        </a:p>
        <a:p>
          <a:pPr marL="228600" lvl="1" indent="-228600" algn="l" defTabSz="1066800">
            <a:lnSpc>
              <a:spcPct val="90000"/>
            </a:lnSpc>
            <a:spcBef>
              <a:spcPct val="0"/>
            </a:spcBef>
            <a:spcAft>
              <a:spcPct val="15000"/>
            </a:spcAft>
            <a:buChar char="•"/>
          </a:pPr>
          <a:r>
            <a:rPr lang="en-GB" sz="2400" kern="1200"/>
            <a:t>We can do this using the </a:t>
          </a:r>
          <a:r>
            <a:rPr lang="en-GB" sz="2400" b="1" kern="1200"/>
            <a:t>$ chmod</a:t>
          </a:r>
          <a:r>
            <a:rPr lang="en-GB" sz="2400" kern="1200"/>
            <a:t> command</a:t>
          </a:r>
          <a:endParaRPr lang="en-US" sz="2400" kern="1200"/>
        </a:p>
        <a:p>
          <a:pPr marL="228600" lvl="1" indent="-228600" algn="l" defTabSz="1066800">
            <a:lnSpc>
              <a:spcPct val="90000"/>
            </a:lnSpc>
            <a:spcBef>
              <a:spcPct val="0"/>
            </a:spcBef>
            <a:spcAft>
              <a:spcPct val="15000"/>
            </a:spcAft>
            <a:buChar char="•"/>
          </a:pPr>
          <a:r>
            <a:rPr lang="en-GB" sz="2400" kern="1200"/>
            <a:t>Specifically, </a:t>
          </a:r>
          <a:r>
            <a:rPr lang="en-GB" sz="2400" b="1" kern="1200"/>
            <a:t>$ chmod +x ./my-first-script.sh</a:t>
          </a:r>
          <a:endParaRPr lang="en-US" sz="2400" kern="1200"/>
        </a:p>
      </dsp:txBody>
      <dsp:txXfrm>
        <a:off x="0" y="421581"/>
        <a:ext cx="8229600" cy="1814400"/>
      </dsp:txXfrm>
    </dsp:sp>
    <dsp:sp modelId="{865AC945-FB57-46DE-A57E-F9A1018F630F}">
      <dsp:nvSpPr>
        <dsp:cNvPr id="0" name=""/>
        <dsp:cNvSpPr/>
      </dsp:nvSpPr>
      <dsp:spPr>
        <a:xfrm>
          <a:off x="411480" y="67341"/>
          <a:ext cx="5760720"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GB" sz="2400" b="1" kern="1200"/>
            <a:t>$ ./my-first-script.sh</a:t>
          </a:r>
          <a:endParaRPr lang="en-US" sz="2400" kern="1200"/>
        </a:p>
      </dsp:txBody>
      <dsp:txXfrm>
        <a:off x="446065" y="101926"/>
        <a:ext cx="5691550" cy="639310"/>
      </dsp:txXfrm>
    </dsp:sp>
    <dsp:sp modelId="{FA8F7B4E-0EC4-404A-BE22-451D20737E73}">
      <dsp:nvSpPr>
        <dsp:cNvPr id="0" name=""/>
        <dsp:cNvSpPr/>
      </dsp:nvSpPr>
      <dsp:spPr>
        <a:xfrm>
          <a:off x="0" y="2719821"/>
          <a:ext cx="8229600" cy="1738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99872" rIns="638708" bIns="170688" numCol="1" spcCol="1270" anchor="t" anchorCtr="0">
          <a:noAutofit/>
        </a:bodyPr>
        <a:lstStyle/>
        <a:p>
          <a:pPr marL="228600" lvl="1" indent="-228600" algn="l" defTabSz="1066800">
            <a:lnSpc>
              <a:spcPct val="90000"/>
            </a:lnSpc>
            <a:spcBef>
              <a:spcPct val="0"/>
            </a:spcBef>
            <a:spcAft>
              <a:spcPct val="15000"/>
            </a:spcAft>
            <a:buChar char="•"/>
          </a:pPr>
          <a:r>
            <a:rPr lang="en-GB" sz="2400" kern="1200"/>
            <a:t>Needs to have the ~ folder added to the PATH environment variable and be made executable</a:t>
          </a:r>
          <a:endParaRPr lang="en-US" sz="2400" kern="1200"/>
        </a:p>
        <a:p>
          <a:pPr marL="228600" lvl="1" indent="-228600" algn="l" defTabSz="1066800">
            <a:lnSpc>
              <a:spcPct val="90000"/>
            </a:lnSpc>
            <a:spcBef>
              <a:spcPct val="0"/>
            </a:spcBef>
            <a:spcAft>
              <a:spcPct val="15000"/>
            </a:spcAft>
            <a:buChar char="•"/>
          </a:pPr>
          <a:r>
            <a:rPr lang="en-GB" sz="2400" kern="1200"/>
            <a:t>Generally, not a great idea</a:t>
          </a:r>
          <a:endParaRPr lang="en-US" sz="2400" kern="1200"/>
        </a:p>
      </dsp:txBody>
      <dsp:txXfrm>
        <a:off x="0" y="2719821"/>
        <a:ext cx="8229600" cy="1738800"/>
      </dsp:txXfrm>
    </dsp:sp>
    <dsp:sp modelId="{1EF4DA62-4E95-417F-8159-274C83861E45}">
      <dsp:nvSpPr>
        <dsp:cNvPr id="0" name=""/>
        <dsp:cNvSpPr/>
      </dsp:nvSpPr>
      <dsp:spPr>
        <a:xfrm>
          <a:off x="411480" y="2365581"/>
          <a:ext cx="5760720" cy="708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066800">
            <a:lnSpc>
              <a:spcPct val="90000"/>
            </a:lnSpc>
            <a:spcBef>
              <a:spcPct val="0"/>
            </a:spcBef>
            <a:spcAft>
              <a:spcPct val="35000"/>
            </a:spcAft>
            <a:buNone/>
          </a:pPr>
          <a:r>
            <a:rPr lang="en-GB" sz="2400" b="1" kern="1200"/>
            <a:t>$ my-first-script.sh</a:t>
          </a:r>
          <a:endParaRPr lang="en-US" sz="2400" kern="1200"/>
        </a:p>
      </dsp:txBody>
      <dsp:txXfrm>
        <a:off x="446065" y="2400166"/>
        <a:ext cx="5691550"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4EFEDC2-A883-4BA9-B5CD-2F417FC26835}" type="slidenum">
              <a:t>&lt;#&gt;</a:t>
            </a:fld>
          </a:p>
        </p:txBody>
      </p:sp>
      <p:sp>
        <p:nvSpPr>
          <p:cNvPr id="4" name="PlaceHolder 3"/>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p:nvPr>
        </p:nvSpPr>
        <p:spPr>
          <a:xfrm>
            <a:off x="428760" y="164304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0" name="PlaceHolder 3"/>
          <p:cNvSpPr>
            <a:spLocks noGrp="1"/>
          </p:cNvSpPr>
          <p:nvPr>
            <p:ph/>
          </p:nvPr>
        </p:nvSpPr>
        <p:spPr>
          <a:xfrm>
            <a:off x="428760" y="400716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63AAA90-A5EC-480C-81F0-16F06F79FDAD}"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p:nvPr>
        </p:nvSpPr>
        <p:spPr>
          <a:xfrm>
            <a:off x="42876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3"/>
          <p:cNvSpPr>
            <a:spLocks noGrp="1"/>
          </p:cNvSpPr>
          <p:nvPr>
            <p:ph/>
          </p:nvPr>
        </p:nvSpPr>
        <p:spPr>
          <a:xfrm>
            <a:off x="464580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4" name="PlaceHolder 4"/>
          <p:cNvSpPr>
            <a:spLocks noGrp="1"/>
          </p:cNvSpPr>
          <p:nvPr>
            <p:ph/>
          </p:nvPr>
        </p:nvSpPr>
        <p:spPr>
          <a:xfrm>
            <a:off x="428760" y="400716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5" name="PlaceHolder 5"/>
          <p:cNvSpPr>
            <a:spLocks noGrp="1"/>
          </p:cNvSpPr>
          <p:nvPr>
            <p:ph/>
          </p:nvPr>
        </p:nvSpPr>
        <p:spPr>
          <a:xfrm>
            <a:off x="4645800" y="400716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847EB1A7-7BA1-498E-86A8-EB679E46DF94}" type="slidenum">
              <a:t>&lt;#&gt;</a:t>
            </a:fld>
          </a:p>
        </p:txBody>
      </p:sp>
      <p:sp>
        <p:nvSpPr>
          <p:cNvPr id="9" name="PlaceHolder 8"/>
          <p:cNvSpPr>
            <a:spLocks noGrp="1"/>
          </p:cNvSpPr>
          <p:nvPr>
            <p:ph type="dt" idx="1"/>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p:nvPr>
        </p:nvSpPr>
        <p:spPr>
          <a:xfrm>
            <a:off x="428760" y="164304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3"/>
          <p:cNvSpPr>
            <a:spLocks noGrp="1"/>
          </p:cNvSpPr>
          <p:nvPr>
            <p:ph/>
          </p:nvPr>
        </p:nvSpPr>
        <p:spPr>
          <a:xfrm>
            <a:off x="3211200" y="164304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4"/>
          <p:cNvSpPr>
            <a:spLocks noGrp="1"/>
          </p:cNvSpPr>
          <p:nvPr>
            <p:ph/>
          </p:nvPr>
        </p:nvSpPr>
        <p:spPr>
          <a:xfrm>
            <a:off x="5993640" y="164304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5"/>
          <p:cNvSpPr>
            <a:spLocks noGrp="1"/>
          </p:cNvSpPr>
          <p:nvPr>
            <p:ph/>
          </p:nvPr>
        </p:nvSpPr>
        <p:spPr>
          <a:xfrm>
            <a:off x="428760" y="400716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1" name="PlaceHolder 6"/>
          <p:cNvSpPr>
            <a:spLocks noGrp="1"/>
          </p:cNvSpPr>
          <p:nvPr>
            <p:ph/>
          </p:nvPr>
        </p:nvSpPr>
        <p:spPr>
          <a:xfrm>
            <a:off x="3211200" y="400716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2" name="PlaceHolder 7"/>
          <p:cNvSpPr>
            <a:spLocks noGrp="1"/>
          </p:cNvSpPr>
          <p:nvPr>
            <p:ph/>
          </p:nvPr>
        </p:nvSpPr>
        <p:spPr>
          <a:xfrm>
            <a:off x="5993640" y="400716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F7D2A7B-3908-4741-A40C-3FDB3068CA20}" type="slidenum">
              <a:t>&lt;#&gt;</a:t>
            </a:fld>
          </a:p>
        </p:txBody>
      </p:sp>
      <p:sp>
        <p:nvSpPr>
          <p:cNvPr id="11" name="PlaceHolder 10"/>
          <p:cNvSpPr>
            <a:spLocks noGrp="1"/>
          </p:cNvSpPr>
          <p:nvPr>
            <p:ph type="dt" idx="1"/>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0595955-F866-4D59-9B08-40C1FCA9A64E}"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2" name="PlaceHolder 2"/>
          <p:cNvSpPr>
            <a:spLocks noGrp="1"/>
          </p:cNvSpPr>
          <p:nvPr>
            <p:ph type="subTitle"/>
          </p:nvPr>
        </p:nvSpPr>
        <p:spPr>
          <a:xfrm>
            <a:off x="428760" y="1643040"/>
            <a:ext cx="8229240" cy="45255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29B8183-9A70-4F7B-847A-A4E31F5B6C92}"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4" name="PlaceHolder 2"/>
          <p:cNvSpPr>
            <a:spLocks noGrp="1"/>
          </p:cNvSpPr>
          <p:nvPr>
            <p:ph/>
          </p:nvPr>
        </p:nvSpPr>
        <p:spPr>
          <a:xfrm>
            <a:off x="428760" y="164304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C4B85C1-5D5C-4CA0-AF9C-BED87AE6939E}"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428760" y="164304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7" name="PlaceHolder 3"/>
          <p:cNvSpPr>
            <a:spLocks noGrp="1"/>
          </p:cNvSpPr>
          <p:nvPr>
            <p:ph/>
          </p:nvPr>
        </p:nvSpPr>
        <p:spPr>
          <a:xfrm>
            <a:off x="4645800" y="164304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4FD6793-1F8B-4E7F-8D46-15A427D9C045}"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E4C9BCB-BBAA-4A08-968F-171FEE383CF3}"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3A932888-7E2A-4CCA-AB2E-7FFE219B6262}"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1" name="PlaceHolder 2"/>
          <p:cNvSpPr>
            <a:spLocks noGrp="1"/>
          </p:cNvSpPr>
          <p:nvPr>
            <p:ph/>
          </p:nvPr>
        </p:nvSpPr>
        <p:spPr>
          <a:xfrm>
            <a:off x="42876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2" name="PlaceHolder 3"/>
          <p:cNvSpPr>
            <a:spLocks noGrp="1"/>
          </p:cNvSpPr>
          <p:nvPr>
            <p:ph/>
          </p:nvPr>
        </p:nvSpPr>
        <p:spPr>
          <a:xfrm>
            <a:off x="4645800" y="164304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3" name="PlaceHolder 4"/>
          <p:cNvSpPr>
            <a:spLocks noGrp="1"/>
          </p:cNvSpPr>
          <p:nvPr>
            <p:ph/>
          </p:nvPr>
        </p:nvSpPr>
        <p:spPr>
          <a:xfrm>
            <a:off x="428760" y="400716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C6F0DAC-9838-48AE-B2C5-36D93C57DAD3}"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428760" y="1643040"/>
            <a:ext cx="8229240" cy="45255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C95C57A-D759-4586-B6D0-7221AA5C5B4F}"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5" name="PlaceHolder 2"/>
          <p:cNvSpPr>
            <a:spLocks noGrp="1"/>
          </p:cNvSpPr>
          <p:nvPr>
            <p:ph/>
          </p:nvPr>
        </p:nvSpPr>
        <p:spPr>
          <a:xfrm>
            <a:off x="428760" y="164304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6" name="PlaceHolder 3"/>
          <p:cNvSpPr>
            <a:spLocks noGrp="1"/>
          </p:cNvSpPr>
          <p:nvPr>
            <p:ph/>
          </p:nvPr>
        </p:nvSpPr>
        <p:spPr>
          <a:xfrm>
            <a:off x="464580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7" name="PlaceHolder 4"/>
          <p:cNvSpPr>
            <a:spLocks noGrp="1"/>
          </p:cNvSpPr>
          <p:nvPr>
            <p:ph/>
          </p:nvPr>
        </p:nvSpPr>
        <p:spPr>
          <a:xfrm>
            <a:off x="4645800" y="400716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4FE3C829-E258-481D-A89A-162FF58B643F}"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9" name="PlaceHolder 2"/>
          <p:cNvSpPr>
            <a:spLocks noGrp="1"/>
          </p:cNvSpPr>
          <p:nvPr>
            <p:ph/>
          </p:nvPr>
        </p:nvSpPr>
        <p:spPr>
          <a:xfrm>
            <a:off x="42876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0" name="PlaceHolder 3"/>
          <p:cNvSpPr>
            <a:spLocks noGrp="1"/>
          </p:cNvSpPr>
          <p:nvPr>
            <p:ph/>
          </p:nvPr>
        </p:nvSpPr>
        <p:spPr>
          <a:xfrm>
            <a:off x="464580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1" name="PlaceHolder 4"/>
          <p:cNvSpPr>
            <a:spLocks noGrp="1"/>
          </p:cNvSpPr>
          <p:nvPr>
            <p:ph/>
          </p:nvPr>
        </p:nvSpPr>
        <p:spPr>
          <a:xfrm>
            <a:off x="428760" y="400716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0C87B46C-6D5A-4CC5-960B-9955EF11F09F}"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p:nvPr>
        </p:nvSpPr>
        <p:spPr>
          <a:xfrm>
            <a:off x="428760" y="164304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4" name="PlaceHolder 3"/>
          <p:cNvSpPr>
            <a:spLocks noGrp="1"/>
          </p:cNvSpPr>
          <p:nvPr>
            <p:ph/>
          </p:nvPr>
        </p:nvSpPr>
        <p:spPr>
          <a:xfrm>
            <a:off x="428760" y="400716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E75F856-8291-45AA-A4D9-42E81ACE72DB}"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42876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7" name="PlaceHolder 3"/>
          <p:cNvSpPr>
            <a:spLocks noGrp="1"/>
          </p:cNvSpPr>
          <p:nvPr>
            <p:ph/>
          </p:nvPr>
        </p:nvSpPr>
        <p:spPr>
          <a:xfrm>
            <a:off x="464580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8" name="PlaceHolder 4"/>
          <p:cNvSpPr>
            <a:spLocks noGrp="1"/>
          </p:cNvSpPr>
          <p:nvPr>
            <p:ph/>
          </p:nvPr>
        </p:nvSpPr>
        <p:spPr>
          <a:xfrm>
            <a:off x="428760" y="400716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9" name="PlaceHolder 5"/>
          <p:cNvSpPr>
            <a:spLocks noGrp="1"/>
          </p:cNvSpPr>
          <p:nvPr>
            <p:ph/>
          </p:nvPr>
        </p:nvSpPr>
        <p:spPr>
          <a:xfrm>
            <a:off x="4645800" y="400716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C22B47AD-6D29-44B6-AA3C-109A88A86EE7}" type="slidenum">
              <a:t>&lt;#&gt;</a:t>
            </a:fld>
          </a:p>
        </p:txBody>
      </p:sp>
      <p:sp>
        <p:nvSpPr>
          <p:cNvPr id="9" name="PlaceHolder 8"/>
          <p:cNvSpPr>
            <a:spLocks noGrp="1"/>
          </p:cNvSpPr>
          <p:nvPr>
            <p:ph type="dt" idx="4"/>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1" name="PlaceHolder 2"/>
          <p:cNvSpPr>
            <a:spLocks noGrp="1"/>
          </p:cNvSpPr>
          <p:nvPr>
            <p:ph/>
          </p:nvPr>
        </p:nvSpPr>
        <p:spPr>
          <a:xfrm>
            <a:off x="428760" y="164304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2" name="PlaceHolder 3"/>
          <p:cNvSpPr>
            <a:spLocks noGrp="1"/>
          </p:cNvSpPr>
          <p:nvPr>
            <p:ph/>
          </p:nvPr>
        </p:nvSpPr>
        <p:spPr>
          <a:xfrm>
            <a:off x="3211200" y="164304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3" name="PlaceHolder 4"/>
          <p:cNvSpPr>
            <a:spLocks noGrp="1"/>
          </p:cNvSpPr>
          <p:nvPr>
            <p:ph/>
          </p:nvPr>
        </p:nvSpPr>
        <p:spPr>
          <a:xfrm>
            <a:off x="5993640" y="164304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4" name="PlaceHolder 5"/>
          <p:cNvSpPr>
            <a:spLocks noGrp="1"/>
          </p:cNvSpPr>
          <p:nvPr>
            <p:ph/>
          </p:nvPr>
        </p:nvSpPr>
        <p:spPr>
          <a:xfrm>
            <a:off x="428760" y="400716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5" name="PlaceHolder 6"/>
          <p:cNvSpPr>
            <a:spLocks noGrp="1"/>
          </p:cNvSpPr>
          <p:nvPr>
            <p:ph/>
          </p:nvPr>
        </p:nvSpPr>
        <p:spPr>
          <a:xfrm>
            <a:off x="3211200" y="400716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6" name="PlaceHolder 7"/>
          <p:cNvSpPr>
            <a:spLocks noGrp="1"/>
          </p:cNvSpPr>
          <p:nvPr>
            <p:ph/>
          </p:nvPr>
        </p:nvSpPr>
        <p:spPr>
          <a:xfrm>
            <a:off x="5993640" y="400716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C677FA84-B436-4388-906F-31081D71F696}" type="slidenum">
              <a:t>&lt;#&gt;</a:t>
            </a:fld>
          </a:p>
        </p:txBody>
      </p:sp>
      <p:sp>
        <p:nvSpPr>
          <p:cNvPr id="11" name="PlaceHolder 10"/>
          <p:cNvSpPr>
            <a:spLocks noGrp="1"/>
          </p:cNvSpPr>
          <p:nvPr>
            <p:ph type="dt" idx="4"/>
          </p:nvPr>
        </p:nvSpPr>
        <p:spPr/>
        <p:txBody>
          <a:bodyPr/>
          <a:p>
            <a:r>
              <a:rPr lang="en-GB"/>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E42EF8AA-54BD-42BB-B661-D68DFA871377}" type="slidenum">
              <a:t>&lt;#&gt;</a:t>
            </a:fld>
          </a:p>
        </p:txBody>
      </p:sp>
      <p:sp>
        <p:nvSpPr>
          <p:cNvPr id="4" name="PlaceHolder 3"/>
          <p:cNvSpPr>
            <a:spLocks noGrp="1"/>
          </p:cNvSpPr>
          <p:nvPr>
            <p:ph type="dt" idx="7"/>
          </p:nvPr>
        </p:nvSpPr>
        <p:spPr/>
        <p:txBody>
          <a:bodyPr/>
          <a:p>
            <a:r>
              <a:rPr lang="en-GB"/>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6" name="PlaceHolder 2"/>
          <p:cNvSpPr>
            <a:spLocks noGrp="1"/>
          </p:cNvSpPr>
          <p:nvPr>
            <p:ph type="subTitle"/>
          </p:nvPr>
        </p:nvSpPr>
        <p:spPr>
          <a:xfrm>
            <a:off x="428760" y="1643040"/>
            <a:ext cx="8229240" cy="45255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61CE0DF5-DDBB-4AC7-998D-9C9D9CAFA97F}" type="slidenum">
              <a:t>&lt;#&gt;</a:t>
            </a:fld>
          </a:p>
        </p:txBody>
      </p:sp>
      <p:sp>
        <p:nvSpPr>
          <p:cNvPr id="6" name="PlaceHolder 5"/>
          <p:cNvSpPr>
            <a:spLocks noGrp="1"/>
          </p:cNvSpPr>
          <p:nvPr>
            <p:ph type="dt" idx="7"/>
          </p:nvPr>
        </p:nvSpPr>
        <p:spPr/>
        <p:txBody>
          <a:bodyPr/>
          <a:p>
            <a:r>
              <a:rPr lang="en-GB"/>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p:nvPr>
        </p:nvSpPr>
        <p:spPr>
          <a:xfrm>
            <a:off x="428760" y="164304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490010F1-17BA-4E9F-8B65-C7588AB20FD5}" type="slidenum">
              <a:t>&lt;#&gt;</a:t>
            </a:fld>
          </a:p>
        </p:txBody>
      </p:sp>
      <p:sp>
        <p:nvSpPr>
          <p:cNvPr id="6" name="PlaceHolder 5"/>
          <p:cNvSpPr>
            <a:spLocks noGrp="1"/>
          </p:cNvSpPr>
          <p:nvPr>
            <p:ph type="dt" idx="7"/>
          </p:nvPr>
        </p:nvSpPr>
        <p:spPr/>
        <p:txBody>
          <a:bodyPr/>
          <a:p>
            <a:r>
              <a:rPr lang="en-GB"/>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0" name="PlaceHolder 2"/>
          <p:cNvSpPr>
            <a:spLocks noGrp="1"/>
          </p:cNvSpPr>
          <p:nvPr>
            <p:ph/>
          </p:nvPr>
        </p:nvSpPr>
        <p:spPr>
          <a:xfrm>
            <a:off x="428760" y="164304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01" name="PlaceHolder 3"/>
          <p:cNvSpPr>
            <a:spLocks noGrp="1"/>
          </p:cNvSpPr>
          <p:nvPr>
            <p:ph/>
          </p:nvPr>
        </p:nvSpPr>
        <p:spPr>
          <a:xfrm>
            <a:off x="4645800" y="164304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F735C1E7-932A-4BE4-BA84-43AF5BDB73E5}" type="slidenum">
              <a:t>&lt;#&gt;</a:t>
            </a:fld>
          </a:p>
        </p:txBody>
      </p:sp>
      <p:sp>
        <p:nvSpPr>
          <p:cNvPr id="7" name="PlaceHolder 6"/>
          <p:cNvSpPr>
            <a:spLocks noGrp="1"/>
          </p:cNvSpPr>
          <p:nvPr>
            <p:ph type="dt" idx="7"/>
          </p:nvPr>
        </p:nvSpPr>
        <p:spPr/>
        <p:txBody>
          <a:bodyPr/>
          <a:p>
            <a:r>
              <a:rPr lang="en-GB"/>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9783345C-44A0-43EB-B71D-395D0E3937C7}" type="slidenum">
              <a:t>&lt;#&gt;</a:t>
            </a:fld>
          </a:p>
        </p:txBody>
      </p:sp>
      <p:sp>
        <p:nvSpPr>
          <p:cNvPr id="5" name="PlaceHolder 4"/>
          <p:cNvSpPr>
            <a:spLocks noGrp="1"/>
          </p:cNvSpPr>
          <p:nvPr>
            <p:ph type="dt" idx="7"/>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428760" y="164304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D88BF4B-74A8-4289-8752-28BA2AA0D494}"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A4BC5FBC-3532-4ED1-8D42-0B50007EBE92}" type="slidenum">
              <a:t>&lt;#&gt;</a:t>
            </a:fld>
          </a:p>
        </p:txBody>
      </p:sp>
      <p:sp>
        <p:nvSpPr>
          <p:cNvPr id="5" name="PlaceHolder 4"/>
          <p:cNvSpPr>
            <a:spLocks noGrp="1"/>
          </p:cNvSpPr>
          <p:nvPr>
            <p:ph type="dt" idx="7"/>
          </p:nvPr>
        </p:nvSpPr>
        <p:spPr/>
        <p:txBody>
          <a:bodyPr/>
          <a:p>
            <a:r>
              <a:rPr lang="en-GB"/>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5" name="PlaceHolder 2"/>
          <p:cNvSpPr>
            <a:spLocks noGrp="1"/>
          </p:cNvSpPr>
          <p:nvPr>
            <p:ph/>
          </p:nvPr>
        </p:nvSpPr>
        <p:spPr>
          <a:xfrm>
            <a:off x="42876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06" name="PlaceHolder 3"/>
          <p:cNvSpPr>
            <a:spLocks noGrp="1"/>
          </p:cNvSpPr>
          <p:nvPr>
            <p:ph/>
          </p:nvPr>
        </p:nvSpPr>
        <p:spPr>
          <a:xfrm>
            <a:off x="4645800" y="164304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07" name="PlaceHolder 4"/>
          <p:cNvSpPr>
            <a:spLocks noGrp="1"/>
          </p:cNvSpPr>
          <p:nvPr>
            <p:ph/>
          </p:nvPr>
        </p:nvSpPr>
        <p:spPr>
          <a:xfrm>
            <a:off x="428760" y="400716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5B5EA69-F94D-4F19-85B1-1834FBCD0DC7}"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p:nvPr>
        </p:nvSpPr>
        <p:spPr>
          <a:xfrm>
            <a:off x="428760" y="164304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0" name="PlaceHolder 3"/>
          <p:cNvSpPr>
            <a:spLocks noGrp="1"/>
          </p:cNvSpPr>
          <p:nvPr>
            <p:ph/>
          </p:nvPr>
        </p:nvSpPr>
        <p:spPr>
          <a:xfrm>
            <a:off x="464580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1" name="PlaceHolder 4"/>
          <p:cNvSpPr>
            <a:spLocks noGrp="1"/>
          </p:cNvSpPr>
          <p:nvPr>
            <p:ph/>
          </p:nvPr>
        </p:nvSpPr>
        <p:spPr>
          <a:xfrm>
            <a:off x="4645800" y="400716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E87BCD6-48CA-4360-A11C-B521E4472B08}"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3" name="PlaceHolder 2"/>
          <p:cNvSpPr>
            <a:spLocks noGrp="1"/>
          </p:cNvSpPr>
          <p:nvPr>
            <p:ph/>
          </p:nvPr>
        </p:nvSpPr>
        <p:spPr>
          <a:xfrm>
            <a:off x="42876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4" name="PlaceHolder 3"/>
          <p:cNvSpPr>
            <a:spLocks noGrp="1"/>
          </p:cNvSpPr>
          <p:nvPr>
            <p:ph/>
          </p:nvPr>
        </p:nvSpPr>
        <p:spPr>
          <a:xfrm>
            <a:off x="464580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5" name="PlaceHolder 4"/>
          <p:cNvSpPr>
            <a:spLocks noGrp="1"/>
          </p:cNvSpPr>
          <p:nvPr>
            <p:ph/>
          </p:nvPr>
        </p:nvSpPr>
        <p:spPr>
          <a:xfrm>
            <a:off x="428760" y="400716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2B391D3-96F5-406B-944D-0619DBDB9334}"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7" name="PlaceHolder 2"/>
          <p:cNvSpPr>
            <a:spLocks noGrp="1"/>
          </p:cNvSpPr>
          <p:nvPr>
            <p:ph/>
          </p:nvPr>
        </p:nvSpPr>
        <p:spPr>
          <a:xfrm>
            <a:off x="428760" y="164304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8" name="PlaceHolder 3"/>
          <p:cNvSpPr>
            <a:spLocks noGrp="1"/>
          </p:cNvSpPr>
          <p:nvPr>
            <p:ph/>
          </p:nvPr>
        </p:nvSpPr>
        <p:spPr>
          <a:xfrm>
            <a:off x="428760" y="400716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E79E032-537C-48AB-8DE1-EE973B522EC2}" type="slidenum">
              <a:t>&lt;#&gt;</a:t>
            </a:fld>
          </a:p>
        </p:txBody>
      </p:sp>
      <p:sp>
        <p:nvSpPr>
          <p:cNvPr id="7" name="PlaceHolder 6"/>
          <p:cNvSpPr>
            <a:spLocks noGrp="1"/>
          </p:cNvSpPr>
          <p:nvPr>
            <p:ph type="dt" idx="7"/>
          </p:nvPr>
        </p:nvSpPr>
        <p:spPr/>
        <p:txBody>
          <a:bodyPr/>
          <a:p>
            <a:r>
              <a:rPr lang="en-GB"/>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0" name="PlaceHolder 2"/>
          <p:cNvSpPr>
            <a:spLocks noGrp="1"/>
          </p:cNvSpPr>
          <p:nvPr>
            <p:ph/>
          </p:nvPr>
        </p:nvSpPr>
        <p:spPr>
          <a:xfrm>
            <a:off x="42876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21" name="PlaceHolder 3"/>
          <p:cNvSpPr>
            <a:spLocks noGrp="1"/>
          </p:cNvSpPr>
          <p:nvPr>
            <p:ph/>
          </p:nvPr>
        </p:nvSpPr>
        <p:spPr>
          <a:xfrm>
            <a:off x="464580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22" name="PlaceHolder 4"/>
          <p:cNvSpPr>
            <a:spLocks noGrp="1"/>
          </p:cNvSpPr>
          <p:nvPr>
            <p:ph/>
          </p:nvPr>
        </p:nvSpPr>
        <p:spPr>
          <a:xfrm>
            <a:off x="428760" y="400716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23" name="PlaceHolder 5"/>
          <p:cNvSpPr>
            <a:spLocks noGrp="1"/>
          </p:cNvSpPr>
          <p:nvPr>
            <p:ph/>
          </p:nvPr>
        </p:nvSpPr>
        <p:spPr>
          <a:xfrm>
            <a:off x="4645800" y="400716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F44BC571-EAD2-4FA4-ADA5-D13E37433F03}" type="slidenum">
              <a:t>&lt;#&gt;</a:t>
            </a:fld>
          </a:p>
        </p:txBody>
      </p:sp>
      <p:sp>
        <p:nvSpPr>
          <p:cNvPr id="9" name="PlaceHolder 8"/>
          <p:cNvSpPr>
            <a:spLocks noGrp="1"/>
          </p:cNvSpPr>
          <p:nvPr>
            <p:ph type="dt" idx="7"/>
          </p:nvPr>
        </p:nvSpPr>
        <p:spPr/>
        <p:txBody>
          <a:bodyPr/>
          <a:p>
            <a:r>
              <a:rPr lang="en-GB"/>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5" name="PlaceHolder 2"/>
          <p:cNvSpPr>
            <a:spLocks noGrp="1"/>
          </p:cNvSpPr>
          <p:nvPr>
            <p:ph/>
          </p:nvPr>
        </p:nvSpPr>
        <p:spPr>
          <a:xfrm>
            <a:off x="428760" y="164304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26" name="PlaceHolder 3"/>
          <p:cNvSpPr>
            <a:spLocks noGrp="1"/>
          </p:cNvSpPr>
          <p:nvPr>
            <p:ph/>
          </p:nvPr>
        </p:nvSpPr>
        <p:spPr>
          <a:xfrm>
            <a:off x="3211200" y="164304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27" name="PlaceHolder 4"/>
          <p:cNvSpPr>
            <a:spLocks noGrp="1"/>
          </p:cNvSpPr>
          <p:nvPr>
            <p:ph/>
          </p:nvPr>
        </p:nvSpPr>
        <p:spPr>
          <a:xfrm>
            <a:off x="5993640" y="164304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28" name="PlaceHolder 5"/>
          <p:cNvSpPr>
            <a:spLocks noGrp="1"/>
          </p:cNvSpPr>
          <p:nvPr>
            <p:ph/>
          </p:nvPr>
        </p:nvSpPr>
        <p:spPr>
          <a:xfrm>
            <a:off x="428760" y="400716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29" name="PlaceHolder 6"/>
          <p:cNvSpPr>
            <a:spLocks noGrp="1"/>
          </p:cNvSpPr>
          <p:nvPr>
            <p:ph/>
          </p:nvPr>
        </p:nvSpPr>
        <p:spPr>
          <a:xfrm>
            <a:off x="3211200" y="400716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30" name="PlaceHolder 7"/>
          <p:cNvSpPr>
            <a:spLocks noGrp="1"/>
          </p:cNvSpPr>
          <p:nvPr>
            <p:ph/>
          </p:nvPr>
        </p:nvSpPr>
        <p:spPr>
          <a:xfrm>
            <a:off x="5993640" y="400716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978B7FDA-FCBD-40D5-A8B1-23C45196E348}" type="slidenum">
              <a:t>&lt;#&gt;</a:t>
            </a:fld>
          </a:p>
        </p:txBody>
      </p:sp>
      <p:sp>
        <p:nvSpPr>
          <p:cNvPr id="11" name="PlaceHolder 10"/>
          <p:cNvSpPr>
            <a:spLocks noGrp="1"/>
          </p:cNvSpPr>
          <p:nvPr>
            <p:ph type="dt" idx="7"/>
          </p:nvPr>
        </p:nvSpPr>
        <p:spPr/>
        <p:txBody>
          <a:bodyPr/>
          <a:p>
            <a:r>
              <a:rPr lang="en-GB"/>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EF45E898-EFBD-4BBD-8861-43E78E8F418B}" type="slidenum">
              <a:t>&lt;#&gt;</a:t>
            </a:fld>
          </a:p>
        </p:txBody>
      </p:sp>
      <p:sp>
        <p:nvSpPr>
          <p:cNvPr id="4" name="PlaceHolder 3"/>
          <p:cNvSpPr>
            <a:spLocks noGrp="1"/>
          </p:cNvSpPr>
          <p:nvPr>
            <p:ph type="dt" idx="10"/>
          </p:nvPr>
        </p:nvSpPr>
        <p:spPr/>
        <p:txBody>
          <a:bodyPr/>
          <a:p>
            <a:r>
              <a:rPr lang="en-GB"/>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1" name="PlaceHolder 2"/>
          <p:cNvSpPr>
            <a:spLocks noGrp="1"/>
          </p:cNvSpPr>
          <p:nvPr>
            <p:ph type="subTitle"/>
          </p:nvPr>
        </p:nvSpPr>
        <p:spPr>
          <a:xfrm>
            <a:off x="428760" y="1643040"/>
            <a:ext cx="8229240" cy="45255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A5CCACE-206D-4642-9B88-1548BA41F017}" type="slidenum">
              <a:t>&lt;#&gt;</a:t>
            </a:fld>
          </a:p>
        </p:txBody>
      </p:sp>
      <p:sp>
        <p:nvSpPr>
          <p:cNvPr id="6" name="PlaceHolder 5"/>
          <p:cNvSpPr>
            <a:spLocks noGrp="1"/>
          </p:cNvSpPr>
          <p:nvPr>
            <p:ph type="dt" idx="10"/>
          </p:nvPr>
        </p:nvSpPr>
        <p:spPr/>
        <p:txBody>
          <a:bodyPr/>
          <a:p>
            <a:r>
              <a:rPr lang="en-GB"/>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3" name="PlaceHolder 2"/>
          <p:cNvSpPr>
            <a:spLocks noGrp="1"/>
          </p:cNvSpPr>
          <p:nvPr>
            <p:ph/>
          </p:nvPr>
        </p:nvSpPr>
        <p:spPr>
          <a:xfrm>
            <a:off x="428760" y="164304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80E46D5-3730-4236-AFCA-CF46E252711B}" type="slidenum">
              <a:t>&lt;#&gt;</a:t>
            </a:fld>
          </a:p>
        </p:txBody>
      </p:sp>
      <p:sp>
        <p:nvSpPr>
          <p:cNvPr id="6" name="PlaceHolder 5"/>
          <p:cNvSpPr>
            <a:spLocks noGrp="1"/>
          </p:cNvSpPr>
          <p:nvPr>
            <p:ph type="dt" idx="10"/>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p:nvPr>
        </p:nvSpPr>
        <p:spPr>
          <a:xfrm>
            <a:off x="428760" y="164304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3" name="PlaceHolder 3"/>
          <p:cNvSpPr>
            <a:spLocks noGrp="1"/>
          </p:cNvSpPr>
          <p:nvPr>
            <p:ph/>
          </p:nvPr>
        </p:nvSpPr>
        <p:spPr>
          <a:xfrm>
            <a:off x="4645800" y="164304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A3BBFD6-F9CB-4694-A8A9-2E83E432EC96}"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5" name="PlaceHolder 2"/>
          <p:cNvSpPr>
            <a:spLocks noGrp="1"/>
          </p:cNvSpPr>
          <p:nvPr>
            <p:ph/>
          </p:nvPr>
        </p:nvSpPr>
        <p:spPr>
          <a:xfrm>
            <a:off x="428760" y="164304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46" name="PlaceHolder 3"/>
          <p:cNvSpPr>
            <a:spLocks noGrp="1"/>
          </p:cNvSpPr>
          <p:nvPr>
            <p:ph/>
          </p:nvPr>
        </p:nvSpPr>
        <p:spPr>
          <a:xfrm>
            <a:off x="4645800" y="164304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2D4B4996-103D-4BBF-A270-0D8DD57B3261}" type="slidenum">
              <a:t>&lt;#&gt;</a:t>
            </a:fld>
          </a:p>
        </p:txBody>
      </p:sp>
      <p:sp>
        <p:nvSpPr>
          <p:cNvPr id="7" name="PlaceHolder 6"/>
          <p:cNvSpPr>
            <a:spLocks noGrp="1"/>
          </p:cNvSpPr>
          <p:nvPr>
            <p:ph type="dt" idx="10"/>
          </p:nvPr>
        </p:nvSpPr>
        <p:spPr/>
        <p:txBody>
          <a:bodyPr/>
          <a:p>
            <a:r>
              <a:rPr lang="en-GB"/>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A6822AFE-D879-4387-8FF9-C27D3EDA2846}" type="slidenum">
              <a:t>&lt;#&gt;</a:t>
            </a:fld>
          </a:p>
        </p:txBody>
      </p:sp>
      <p:sp>
        <p:nvSpPr>
          <p:cNvPr id="5" name="PlaceHolder 4"/>
          <p:cNvSpPr>
            <a:spLocks noGrp="1"/>
          </p:cNvSpPr>
          <p:nvPr>
            <p:ph type="dt" idx="10"/>
          </p:nvPr>
        </p:nvSpPr>
        <p:spPr/>
        <p:txBody>
          <a:bodyPr/>
          <a:p>
            <a:r>
              <a:rPr lang="en-GB"/>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FA123FCA-67D1-4537-A46E-2296277FE367}" type="slidenum">
              <a:t>&lt;#&gt;</a:t>
            </a:fld>
          </a:p>
        </p:txBody>
      </p:sp>
      <p:sp>
        <p:nvSpPr>
          <p:cNvPr id="5" name="PlaceHolder 4"/>
          <p:cNvSpPr>
            <a:spLocks noGrp="1"/>
          </p:cNvSpPr>
          <p:nvPr>
            <p:ph type="dt" idx="10"/>
          </p:nvPr>
        </p:nvSpPr>
        <p:spPr/>
        <p:txBody>
          <a:bodyPr/>
          <a:p>
            <a:r>
              <a:rPr lang="en-GB"/>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0" name="PlaceHolder 2"/>
          <p:cNvSpPr>
            <a:spLocks noGrp="1"/>
          </p:cNvSpPr>
          <p:nvPr>
            <p:ph/>
          </p:nvPr>
        </p:nvSpPr>
        <p:spPr>
          <a:xfrm>
            <a:off x="42876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51" name="PlaceHolder 3"/>
          <p:cNvSpPr>
            <a:spLocks noGrp="1"/>
          </p:cNvSpPr>
          <p:nvPr>
            <p:ph/>
          </p:nvPr>
        </p:nvSpPr>
        <p:spPr>
          <a:xfrm>
            <a:off x="4645800" y="164304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52" name="PlaceHolder 4"/>
          <p:cNvSpPr>
            <a:spLocks noGrp="1"/>
          </p:cNvSpPr>
          <p:nvPr>
            <p:ph/>
          </p:nvPr>
        </p:nvSpPr>
        <p:spPr>
          <a:xfrm>
            <a:off x="428760" y="400716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EBCA3639-0B2F-4305-A2AC-B73EFC74DC1E}" type="slidenum">
              <a:t>&lt;#&gt;</a:t>
            </a:fld>
          </a:p>
        </p:txBody>
      </p:sp>
      <p:sp>
        <p:nvSpPr>
          <p:cNvPr id="8" name="PlaceHolder 7"/>
          <p:cNvSpPr>
            <a:spLocks noGrp="1"/>
          </p:cNvSpPr>
          <p:nvPr>
            <p:ph type="dt" idx="10"/>
          </p:nvPr>
        </p:nvSpPr>
        <p:spPr/>
        <p:txBody>
          <a:bodyPr/>
          <a:p>
            <a:r>
              <a:rPr lang="en-GB"/>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4" name="PlaceHolder 2"/>
          <p:cNvSpPr>
            <a:spLocks noGrp="1"/>
          </p:cNvSpPr>
          <p:nvPr>
            <p:ph/>
          </p:nvPr>
        </p:nvSpPr>
        <p:spPr>
          <a:xfrm>
            <a:off x="428760" y="164304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55" name="PlaceHolder 3"/>
          <p:cNvSpPr>
            <a:spLocks noGrp="1"/>
          </p:cNvSpPr>
          <p:nvPr>
            <p:ph/>
          </p:nvPr>
        </p:nvSpPr>
        <p:spPr>
          <a:xfrm>
            <a:off x="464580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56" name="PlaceHolder 4"/>
          <p:cNvSpPr>
            <a:spLocks noGrp="1"/>
          </p:cNvSpPr>
          <p:nvPr>
            <p:ph/>
          </p:nvPr>
        </p:nvSpPr>
        <p:spPr>
          <a:xfrm>
            <a:off x="4645800" y="400716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45C2F3BA-04AD-46C8-B342-A799B39E719C}" type="slidenum">
              <a:t>&lt;#&gt;</a:t>
            </a:fld>
          </a:p>
        </p:txBody>
      </p:sp>
      <p:sp>
        <p:nvSpPr>
          <p:cNvPr id="8" name="PlaceHolder 7"/>
          <p:cNvSpPr>
            <a:spLocks noGrp="1"/>
          </p:cNvSpPr>
          <p:nvPr>
            <p:ph type="dt" idx="10"/>
          </p:nvPr>
        </p:nvSpPr>
        <p:spPr/>
        <p:txBody>
          <a:bodyPr/>
          <a:p>
            <a:r>
              <a:rPr lang="en-GB"/>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8" name="PlaceHolder 2"/>
          <p:cNvSpPr>
            <a:spLocks noGrp="1"/>
          </p:cNvSpPr>
          <p:nvPr>
            <p:ph/>
          </p:nvPr>
        </p:nvSpPr>
        <p:spPr>
          <a:xfrm>
            <a:off x="42876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59" name="PlaceHolder 3"/>
          <p:cNvSpPr>
            <a:spLocks noGrp="1"/>
          </p:cNvSpPr>
          <p:nvPr>
            <p:ph/>
          </p:nvPr>
        </p:nvSpPr>
        <p:spPr>
          <a:xfrm>
            <a:off x="464580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0" name="PlaceHolder 4"/>
          <p:cNvSpPr>
            <a:spLocks noGrp="1"/>
          </p:cNvSpPr>
          <p:nvPr>
            <p:ph/>
          </p:nvPr>
        </p:nvSpPr>
        <p:spPr>
          <a:xfrm>
            <a:off x="428760" y="400716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8122E523-F865-45A3-A857-D7B560B81959}" type="slidenum">
              <a:t>&lt;#&gt;</a:t>
            </a:fld>
          </a:p>
        </p:txBody>
      </p:sp>
      <p:sp>
        <p:nvSpPr>
          <p:cNvPr id="8" name="PlaceHolder 7"/>
          <p:cNvSpPr>
            <a:spLocks noGrp="1"/>
          </p:cNvSpPr>
          <p:nvPr>
            <p:ph type="dt" idx="10"/>
          </p:nvPr>
        </p:nvSpPr>
        <p:spPr/>
        <p:txBody>
          <a:bodyPr/>
          <a:p>
            <a:r>
              <a:rPr lang="en-GB"/>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2" name="PlaceHolder 2"/>
          <p:cNvSpPr>
            <a:spLocks noGrp="1"/>
          </p:cNvSpPr>
          <p:nvPr>
            <p:ph/>
          </p:nvPr>
        </p:nvSpPr>
        <p:spPr>
          <a:xfrm>
            <a:off x="428760" y="164304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3" name="PlaceHolder 3"/>
          <p:cNvSpPr>
            <a:spLocks noGrp="1"/>
          </p:cNvSpPr>
          <p:nvPr>
            <p:ph/>
          </p:nvPr>
        </p:nvSpPr>
        <p:spPr>
          <a:xfrm>
            <a:off x="428760" y="400716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5A17B8C6-B8E6-4F99-A265-1F2E0A772CA3}" type="slidenum">
              <a:t>&lt;#&gt;</a:t>
            </a:fld>
          </a:p>
        </p:txBody>
      </p:sp>
      <p:sp>
        <p:nvSpPr>
          <p:cNvPr id="7" name="PlaceHolder 6"/>
          <p:cNvSpPr>
            <a:spLocks noGrp="1"/>
          </p:cNvSpPr>
          <p:nvPr>
            <p:ph type="dt" idx="10"/>
          </p:nvPr>
        </p:nvSpPr>
        <p:spPr/>
        <p:txBody>
          <a:bodyPr/>
          <a:p>
            <a:r>
              <a:rPr lang="en-GB"/>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5" name="PlaceHolder 2"/>
          <p:cNvSpPr>
            <a:spLocks noGrp="1"/>
          </p:cNvSpPr>
          <p:nvPr>
            <p:ph/>
          </p:nvPr>
        </p:nvSpPr>
        <p:spPr>
          <a:xfrm>
            <a:off x="42876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6" name="PlaceHolder 3"/>
          <p:cNvSpPr>
            <a:spLocks noGrp="1"/>
          </p:cNvSpPr>
          <p:nvPr>
            <p:ph/>
          </p:nvPr>
        </p:nvSpPr>
        <p:spPr>
          <a:xfrm>
            <a:off x="464580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7" name="PlaceHolder 4"/>
          <p:cNvSpPr>
            <a:spLocks noGrp="1"/>
          </p:cNvSpPr>
          <p:nvPr>
            <p:ph/>
          </p:nvPr>
        </p:nvSpPr>
        <p:spPr>
          <a:xfrm>
            <a:off x="428760" y="400716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8" name="PlaceHolder 5"/>
          <p:cNvSpPr>
            <a:spLocks noGrp="1"/>
          </p:cNvSpPr>
          <p:nvPr>
            <p:ph/>
          </p:nvPr>
        </p:nvSpPr>
        <p:spPr>
          <a:xfrm>
            <a:off x="4645800" y="400716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40D9F9A5-4696-4177-BD37-02387B727F63}" type="slidenum">
              <a:t>&lt;#&gt;</a:t>
            </a:fld>
          </a:p>
        </p:txBody>
      </p:sp>
      <p:sp>
        <p:nvSpPr>
          <p:cNvPr id="9" name="PlaceHolder 8"/>
          <p:cNvSpPr>
            <a:spLocks noGrp="1"/>
          </p:cNvSpPr>
          <p:nvPr>
            <p:ph type="dt" idx="10"/>
          </p:nvPr>
        </p:nvSpPr>
        <p:spPr/>
        <p:txBody>
          <a:bodyPr/>
          <a:p>
            <a:r>
              <a:rPr lang="en-GB"/>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70" name="PlaceHolder 2"/>
          <p:cNvSpPr>
            <a:spLocks noGrp="1"/>
          </p:cNvSpPr>
          <p:nvPr>
            <p:ph/>
          </p:nvPr>
        </p:nvSpPr>
        <p:spPr>
          <a:xfrm>
            <a:off x="428760" y="164304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1" name="PlaceHolder 3"/>
          <p:cNvSpPr>
            <a:spLocks noGrp="1"/>
          </p:cNvSpPr>
          <p:nvPr>
            <p:ph/>
          </p:nvPr>
        </p:nvSpPr>
        <p:spPr>
          <a:xfrm>
            <a:off x="3211200" y="164304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2" name="PlaceHolder 4"/>
          <p:cNvSpPr>
            <a:spLocks noGrp="1"/>
          </p:cNvSpPr>
          <p:nvPr>
            <p:ph/>
          </p:nvPr>
        </p:nvSpPr>
        <p:spPr>
          <a:xfrm>
            <a:off x="5993640" y="164304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3" name="PlaceHolder 5"/>
          <p:cNvSpPr>
            <a:spLocks noGrp="1"/>
          </p:cNvSpPr>
          <p:nvPr>
            <p:ph/>
          </p:nvPr>
        </p:nvSpPr>
        <p:spPr>
          <a:xfrm>
            <a:off x="428760" y="400716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4" name="PlaceHolder 6"/>
          <p:cNvSpPr>
            <a:spLocks noGrp="1"/>
          </p:cNvSpPr>
          <p:nvPr>
            <p:ph/>
          </p:nvPr>
        </p:nvSpPr>
        <p:spPr>
          <a:xfrm>
            <a:off x="3211200" y="400716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5" name="PlaceHolder 7"/>
          <p:cNvSpPr>
            <a:spLocks noGrp="1"/>
          </p:cNvSpPr>
          <p:nvPr>
            <p:ph/>
          </p:nvPr>
        </p:nvSpPr>
        <p:spPr>
          <a:xfrm>
            <a:off x="5993640" y="400716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15269720-77FF-4953-87C6-3EBECAA4FD36}" type="slidenum">
              <a:t>&lt;#&gt;</a:t>
            </a:fld>
          </a:p>
        </p:txBody>
      </p:sp>
      <p:sp>
        <p:nvSpPr>
          <p:cNvPr id="11" name="PlaceHolder 10"/>
          <p:cNvSpPr>
            <a:spLocks noGrp="1"/>
          </p:cNvSpPr>
          <p:nvPr>
            <p:ph type="dt" idx="10"/>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A9FBF64E-2A4B-42BB-8C6B-9EE1770A204C}"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8AC1592-97DE-469B-B4E6-A97BD268FCDD}"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p:nvPr>
        </p:nvSpPr>
        <p:spPr>
          <a:xfrm>
            <a:off x="42876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8" name="PlaceHolder 3"/>
          <p:cNvSpPr>
            <a:spLocks noGrp="1"/>
          </p:cNvSpPr>
          <p:nvPr>
            <p:ph/>
          </p:nvPr>
        </p:nvSpPr>
        <p:spPr>
          <a:xfrm>
            <a:off x="4645800" y="164304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9" name="PlaceHolder 4"/>
          <p:cNvSpPr>
            <a:spLocks noGrp="1"/>
          </p:cNvSpPr>
          <p:nvPr>
            <p:ph/>
          </p:nvPr>
        </p:nvSpPr>
        <p:spPr>
          <a:xfrm>
            <a:off x="428760" y="400716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655EDE6-3815-4EDD-83F0-229E28273081}"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p:nvPr>
        </p:nvSpPr>
        <p:spPr>
          <a:xfrm>
            <a:off x="428760" y="164304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2" name="PlaceHolder 3"/>
          <p:cNvSpPr>
            <a:spLocks noGrp="1"/>
          </p:cNvSpPr>
          <p:nvPr>
            <p:ph/>
          </p:nvPr>
        </p:nvSpPr>
        <p:spPr>
          <a:xfrm>
            <a:off x="464580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3" name="PlaceHolder 4"/>
          <p:cNvSpPr>
            <a:spLocks noGrp="1"/>
          </p:cNvSpPr>
          <p:nvPr>
            <p:ph/>
          </p:nvPr>
        </p:nvSpPr>
        <p:spPr>
          <a:xfrm>
            <a:off x="4645800" y="400716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614D7B8-9147-4FC0-B820-6904BC4E99DE}"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p:nvPr>
        </p:nvSpPr>
        <p:spPr>
          <a:xfrm>
            <a:off x="42876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6" name="PlaceHolder 3"/>
          <p:cNvSpPr>
            <a:spLocks noGrp="1"/>
          </p:cNvSpPr>
          <p:nvPr>
            <p:ph/>
          </p:nvPr>
        </p:nvSpPr>
        <p:spPr>
          <a:xfrm>
            <a:off x="4645800" y="164304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7" name="PlaceHolder 4"/>
          <p:cNvSpPr>
            <a:spLocks noGrp="1"/>
          </p:cNvSpPr>
          <p:nvPr>
            <p:ph/>
          </p:nvPr>
        </p:nvSpPr>
        <p:spPr>
          <a:xfrm>
            <a:off x="428760" y="400716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85C7422-12A2-4832-9FD6-6F4E1FAC6326}" type="slidenum">
              <a:t>&lt;#&gt;</a:t>
            </a:fld>
          </a:p>
        </p:txBody>
      </p:sp>
      <p:sp>
        <p:nvSpPr>
          <p:cNvPr id="8" name="PlaceHolder 7"/>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jpeg"/><Relationship Id="rId3" Type="http://schemas.openxmlformats.org/officeDocument/2006/relationships/image" Target="../media/image7.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TextBox 8"/>
          <p:cNvSpPr/>
          <p:nvPr/>
        </p:nvSpPr>
        <p:spPr>
          <a:xfrm>
            <a:off x="8429760" y="6215040"/>
            <a:ext cx="35676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800" spc="-1" strike="noStrike">
                <a:solidFill>
                  <a:srgbClr val="ffffff"/>
                </a:solidFill>
                <a:latin typeface="Calibri"/>
              </a:rPr>
              <a:t>CDT</a:t>
            </a:r>
            <a:endParaRPr b="0" lang="en-GB" sz="800" spc="-1" strike="noStrike">
              <a:latin typeface="Arial"/>
            </a:endParaRPr>
          </a:p>
        </p:txBody>
      </p:sp>
      <p:sp>
        <p:nvSpPr>
          <p:cNvPr id="1" name="PlaceHolder 1"/>
          <p:cNvSpPr>
            <a:spLocks noGrp="1"/>
          </p:cNvSpPr>
          <p:nvPr>
            <p:ph type="title"/>
          </p:nvPr>
        </p:nvSpPr>
        <p:spPr>
          <a:xfrm>
            <a:off x="685800" y="2130480"/>
            <a:ext cx="7772040" cy="1469520"/>
          </a:xfrm>
          <a:prstGeom prst="rect">
            <a:avLst/>
          </a:prstGeom>
          <a:noFill/>
          <a:ln w="0">
            <a:noFill/>
          </a:ln>
        </p:spPr>
        <p:txBody>
          <a:bodyPr anchor="ctr">
            <a:noAutofit/>
          </a:bodyPr>
          <a:p>
            <a:pPr algn="ctr">
              <a:lnSpc>
                <a:spcPct val="100000"/>
              </a:lnSpc>
              <a:buNone/>
            </a:pPr>
            <a:r>
              <a:rPr b="0" lang="en-US" sz="4400" spc="-1" strike="noStrike">
                <a:solidFill>
                  <a:srgbClr val="f61212"/>
                </a:solidFill>
                <a:latin typeface="Calibri"/>
              </a:rPr>
              <a:t>Click to edit Master title style</a:t>
            </a:r>
            <a:endParaRPr b="0" lang="en-US" sz="4400" spc="-1" strike="noStrike">
              <a:solidFill>
                <a:srgbClr val="000000"/>
              </a:solidFill>
              <a:latin typeface="Calibri"/>
            </a:endParaRPr>
          </a:p>
        </p:txBody>
      </p:sp>
      <p:sp>
        <p:nvSpPr>
          <p:cNvPr id="2"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GB" sz="1200" spc="-1" strike="noStrike">
              <a:latin typeface="Times New Roman"/>
            </a:endParaRPr>
          </a:p>
        </p:txBody>
      </p:sp>
      <p:sp>
        <p:nvSpPr>
          <p:cNvPr id="3"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b="0" lang="en-GB" sz="1400" spc="-1" strike="noStrike">
                <a:latin typeface="Times New Roman"/>
              </a:defRPr>
            </a:lvl1pPr>
          </a:lstStyle>
          <a:p>
            <a:pPr algn="ctr">
              <a:buNone/>
            </a:pPr>
            <a:r>
              <a:rPr b="0" lang="en-GB" sz="1400" spc="-1" strike="noStrike">
                <a:latin typeface="Times New Roman"/>
              </a:rPr>
              <a:t>&lt;footer&gt;</a:t>
            </a:r>
            <a:endParaRPr b="0" lang="en-GB" sz="1400" spc="-1" strike="noStrike">
              <a:latin typeface="Times New Roman"/>
            </a:endParaRPr>
          </a:p>
        </p:txBody>
      </p:sp>
      <p:sp>
        <p:nvSpPr>
          <p:cNvPr id="4"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ECB71D85-E395-49AA-8A66-56DAA3F4B73A}" type="slidenum">
              <a:rPr b="0" lang="en-GB" sz="1200" spc="-1" strike="noStrike">
                <a:solidFill>
                  <a:srgbClr val="8b8b8b"/>
                </a:solidFill>
                <a:latin typeface="Calibri"/>
              </a:rPr>
              <a:t>&lt;number&gt;</a:t>
            </a:fld>
            <a:endParaRPr b="0" lang="en-GB" sz="1200" spc="-1" strike="noStrike">
              <a:latin typeface="Times New Roman"/>
            </a:endParaRPr>
          </a:p>
        </p:txBody>
      </p:sp>
      <p:pic>
        <p:nvPicPr>
          <p:cNvPr id="5" name="Picture 7" descr="logo.jpg"/>
          <p:cNvPicPr/>
          <p:nvPr/>
        </p:nvPicPr>
        <p:blipFill>
          <a:blip r:embed="rId2"/>
          <a:stretch/>
        </p:blipFill>
        <p:spPr>
          <a:xfrm>
            <a:off x="7488360" y="6072120"/>
            <a:ext cx="1655280" cy="785520"/>
          </a:xfrm>
          <a:prstGeom prst="rect">
            <a:avLst/>
          </a:prstGeom>
          <a:ln w="0">
            <a:noFill/>
          </a:ln>
        </p:spPr>
      </p:pic>
      <p:sp>
        <p:nvSpPr>
          <p:cNvPr id="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TextBox 8"/>
          <p:cNvSpPr/>
          <p:nvPr/>
        </p:nvSpPr>
        <p:spPr>
          <a:xfrm>
            <a:off x="8429760" y="6215040"/>
            <a:ext cx="35676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800" spc="-1" strike="noStrike">
                <a:solidFill>
                  <a:srgbClr val="ffffff"/>
                </a:solidFill>
                <a:latin typeface="Calibri"/>
              </a:rPr>
              <a:t>CDT</a:t>
            </a:r>
            <a:endParaRPr b="0" lang="en-GB" sz="800" spc="-1" strike="noStrike">
              <a:latin typeface="Arial"/>
            </a:endParaRPr>
          </a:p>
        </p:txBody>
      </p:sp>
      <p:sp>
        <p:nvSpPr>
          <p:cNvPr id="44"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f61212"/>
                </a:solidFill>
                <a:latin typeface="Calibri"/>
              </a:rPr>
              <a:t>Click to edit Master title style</a:t>
            </a:r>
            <a:endParaRPr b="0" lang="en-US" sz="4400" spc="-1" strike="noStrike">
              <a:solidFill>
                <a:srgbClr val="000000"/>
              </a:solidFill>
              <a:latin typeface="Calibri"/>
            </a:endParaRPr>
          </a:p>
        </p:txBody>
      </p:sp>
      <p:sp>
        <p:nvSpPr>
          <p:cNvPr id="45" name="PlaceHolder 2"/>
          <p:cNvSpPr>
            <a:spLocks noGrp="1"/>
          </p:cNvSpPr>
          <p:nvPr>
            <p:ph type="dt" idx="4"/>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GB" sz="1200" spc="-1" strike="noStrike">
              <a:latin typeface="Times New Roman"/>
            </a:endParaRPr>
          </a:p>
        </p:txBody>
      </p:sp>
      <p:sp>
        <p:nvSpPr>
          <p:cNvPr id="46" name="PlaceHolder 3"/>
          <p:cNvSpPr>
            <a:spLocks noGrp="1"/>
          </p:cNvSpPr>
          <p:nvPr>
            <p:ph type="ftr" idx="5"/>
          </p:nvPr>
        </p:nvSpPr>
        <p:spPr>
          <a:xfrm>
            <a:off x="3124080" y="6356520"/>
            <a:ext cx="2895120" cy="364680"/>
          </a:xfrm>
          <a:prstGeom prst="rect">
            <a:avLst/>
          </a:prstGeom>
          <a:noFill/>
          <a:ln w="0">
            <a:noFill/>
          </a:ln>
        </p:spPr>
        <p:txBody>
          <a:bodyPr anchor="ctr">
            <a:noAutofit/>
          </a:bodyPr>
          <a:lstStyle>
            <a:lvl1pPr algn="ctr">
              <a:buNone/>
              <a:defRPr b="0" lang="en-GB" sz="1400" spc="-1" strike="noStrike">
                <a:latin typeface="Times New Roman"/>
              </a:defRPr>
            </a:lvl1pPr>
          </a:lstStyle>
          <a:p>
            <a:pPr algn="ctr">
              <a:buNone/>
            </a:pPr>
            <a:r>
              <a:rPr b="0" lang="en-GB" sz="1400" spc="-1" strike="noStrike">
                <a:latin typeface="Times New Roman"/>
              </a:rPr>
              <a:t>&lt;footer&gt;</a:t>
            </a:r>
            <a:endParaRPr b="0" lang="en-GB" sz="1400" spc="-1" strike="noStrike">
              <a:latin typeface="Times New Roman"/>
            </a:endParaRPr>
          </a:p>
        </p:txBody>
      </p:sp>
      <p:sp>
        <p:nvSpPr>
          <p:cNvPr id="47" name="PlaceHolder 4"/>
          <p:cNvSpPr>
            <a:spLocks noGrp="1"/>
          </p:cNvSpPr>
          <p:nvPr>
            <p:ph type="sldNum" idx="6"/>
          </p:nvPr>
        </p:nvSpPr>
        <p:spPr>
          <a:xfrm>
            <a:off x="6553080" y="6356520"/>
            <a:ext cx="2133360" cy="364680"/>
          </a:xfrm>
          <a:prstGeom prst="rect">
            <a:avLst/>
          </a:prstGeom>
          <a:noFill/>
          <a:ln w="0">
            <a:noFill/>
          </a:ln>
        </p:spPr>
        <p:txBody>
          <a:bodyPr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04094541-AAEF-4F26-8B9C-A6FD7B00A886}" type="slidenum">
              <a:rPr b="0" lang="en-GB" sz="1200" spc="-1" strike="noStrike">
                <a:solidFill>
                  <a:srgbClr val="8b8b8b"/>
                </a:solidFill>
                <a:latin typeface="Calibri"/>
              </a:rPr>
              <a:t>&lt;number&gt;</a:t>
            </a:fld>
            <a:endParaRPr b="0" lang="en-GB" sz="1200" spc="-1" strike="noStrike">
              <a:latin typeface="Times New Roman"/>
            </a:endParaRPr>
          </a:p>
        </p:txBody>
      </p:sp>
      <p:pic>
        <p:nvPicPr>
          <p:cNvPr id="48" name="Picture 5" descr="logo.jpg"/>
          <p:cNvPicPr/>
          <p:nvPr/>
        </p:nvPicPr>
        <p:blipFill>
          <a:blip r:embed="rId2"/>
          <a:stretch/>
        </p:blipFill>
        <p:spPr>
          <a:xfrm>
            <a:off x="7488360" y="6072120"/>
            <a:ext cx="1655280" cy="785520"/>
          </a:xfrm>
          <a:prstGeom prst="rect">
            <a:avLst/>
          </a:prstGeom>
          <a:ln w="0">
            <a:noFill/>
          </a:ln>
        </p:spPr>
      </p:pic>
      <p:pic>
        <p:nvPicPr>
          <p:cNvPr id="49" name="Picture 39" descr=""/>
          <p:cNvPicPr/>
          <p:nvPr/>
        </p:nvPicPr>
        <p:blipFill>
          <a:blip r:embed="rId3"/>
          <a:stretch/>
        </p:blipFill>
        <p:spPr>
          <a:xfrm>
            <a:off x="7643880" y="280440"/>
            <a:ext cx="1402920" cy="439200"/>
          </a:xfrm>
          <a:prstGeom prst="rect">
            <a:avLst/>
          </a:prstGeom>
          <a:ln w="9525">
            <a:noFill/>
          </a:ln>
        </p:spPr>
      </p:pic>
      <p:sp>
        <p:nvSpPr>
          <p:cNvPr id="50"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TextBox 8"/>
          <p:cNvSpPr/>
          <p:nvPr/>
        </p:nvSpPr>
        <p:spPr>
          <a:xfrm>
            <a:off x="8429760" y="6215040"/>
            <a:ext cx="35676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800" spc="-1" strike="noStrike">
                <a:solidFill>
                  <a:srgbClr val="ffffff"/>
                </a:solidFill>
                <a:latin typeface="Calibri"/>
              </a:rPr>
              <a:t>CDT</a:t>
            </a:r>
            <a:endParaRPr b="0" lang="en-GB" sz="800" spc="-1" strike="noStrike">
              <a:latin typeface="Arial"/>
            </a:endParaRPr>
          </a:p>
        </p:txBody>
      </p:sp>
      <p:pic>
        <p:nvPicPr>
          <p:cNvPr id="88" name="Picture 39" descr=""/>
          <p:cNvPicPr/>
          <p:nvPr/>
        </p:nvPicPr>
        <p:blipFill>
          <a:blip r:embed="rId2"/>
          <a:stretch/>
        </p:blipFill>
        <p:spPr>
          <a:xfrm>
            <a:off x="7643880" y="280440"/>
            <a:ext cx="1402920" cy="439200"/>
          </a:xfrm>
          <a:prstGeom prst="rect">
            <a:avLst/>
          </a:prstGeom>
          <a:ln w="9525">
            <a:noFill/>
          </a:ln>
        </p:spPr>
      </p:pic>
      <p:sp>
        <p:nvSpPr>
          <p:cNvPr id="89"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f61212"/>
                </a:solidFill>
                <a:latin typeface="Calibri"/>
              </a:rPr>
              <a:t>Click to edit Master title style</a:t>
            </a:r>
            <a:endParaRPr b="0" lang="en-US" sz="4400" spc="-1" strike="noStrike">
              <a:solidFill>
                <a:srgbClr val="000000"/>
              </a:solidFill>
              <a:latin typeface="Calibri"/>
            </a:endParaRPr>
          </a:p>
        </p:txBody>
      </p:sp>
      <p:sp>
        <p:nvSpPr>
          <p:cNvPr id="90" name="PlaceHolder 2"/>
          <p:cNvSpPr>
            <a:spLocks noGrp="1"/>
          </p:cNvSpPr>
          <p:nvPr>
            <p:ph type="body"/>
          </p:nvPr>
        </p:nvSpPr>
        <p:spPr>
          <a:xfrm>
            <a:off x="428760" y="164304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91" name="PlaceHolder 3"/>
          <p:cNvSpPr>
            <a:spLocks noGrp="1"/>
          </p:cNvSpPr>
          <p:nvPr>
            <p:ph type="dt" idx="7"/>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GB" sz="1200" spc="-1" strike="noStrike">
              <a:latin typeface="Times New Roman"/>
            </a:endParaRPr>
          </a:p>
        </p:txBody>
      </p:sp>
      <p:sp>
        <p:nvSpPr>
          <p:cNvPr id="92" name="PlaceHolder 4"/>
          <p:cNvSpPr>
            <a:spLocks noGrp="1"/>
          </p:cNvSpPr>
          <p:nvPr>
            <p:ph type="ftr" idx="8"/>
          </p:nvPr>
        </p:nvSpPr>
        <p:spPr>
          <a:xfrm>
            <a:off x="3124080" y="6356520"/>
            <a:ext cx="2895120" cy="364680"/>
          </a:xfrm>
          <a:prstGeom prst="rect">
            <a:avLst/>
          </a:prstGeom>
          <a:noFill/>
          <a:ln w="0">
            <a:noFill/>
          </a:ln>
        </p:spPr>
        <p:txBody>
          <a:bodyPr anchor="ctr">
            <a:noAutofit/>
          </a:bodyPr>
          <a:lstStyle>
            <a:lvl1pPr algn="ctr">
              <a:buNone/>
              <a:defRPr b="0" lang="en-GB" sz="1400" spc="-1" strike="noStrike">
                <a:latin typeface="Times New Roman"/>
              </a:defRPr>
            </a:lvl1pPr>
          </a:lstStyle>
          <a:p>
            <a:pPr algn="ctr">
              <a:buNone/>
            </a:pPr>
            <a:r>
              <a:rPr b="0" lang="en-GB" sz="1400" spc="-1" strike="noStrike">
                <a:latin typeface="Times New Roman"/>
              </a:rPr>
              <a:t>&lt;footer&gt;</a:t>
            </a:r>
            <a:endParaRPr b="0" lang="en-GB" sz="1400" spc="-1" strike="noStrike">
              <a:latin typeface="Times New Roman"/>
            </a:endParaRPr>
          </a:p>
        </p:txBody>
      </p:sp>
      <p:sp>
        <p:nvSpPr>
          <p:cNvPr id="93" name="PlaceHolder 5"/>
          <p:cNvSpPr>
            <a:spLocks noGrp="1"/>
          </p:cNvSpPr>
          <p:nvPr>
            <p:ph type="sldNum" idx="9"/>
          </p:nvPr>
        </p:nvSpPr>
        <p:spPr>
          <a:xfrm>
            <a:off x="6553080" y="6356520"/>
            <a:ext cx="2133360" cy="364680"/>
          </a:xfrm>
          <a:prstGeom prst="rect">
            <a:avLst/>
          </a:prstGeom>
          <a:noFill/>
          <a:ln w="0">
            <a:noFill/>
          </a:ln>
        </p:spPr>
        <p:txBody>
          <a:bodyPr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17538989-9131-4145-A196-ECC4E397CA1C}" type="slidenum">
              <a:rPr b="0" lang="en-GB" sz="1200" spc="-1" strike="noStrike">
                <a:solidFill>
                  <a:srgbClr val="8b8b8b"/>
                </a:solidFill>
                <a:latin typeface="Calibri"/>
              </a:rPr>
              <a:t>&lt;number&gt;</a:t>
            </a:fld>
            <a:endParaRPr b="0" lang="en-GB" sz="1200" spc="-1" strike="noStrike">
              <a:latin typeface="Times New Roman"/>
            </a:endParaRPr>
          </a:p>
        </p:txBody>
      </p:sp>
      <p:pic>
        <p:nvPicPr>
          <p:cNvPr id="94" name="Picture 6" descr="logo.jpg"/>
          <p:cNvPicPr/>
          <p:nvPr/>
        </p:nvPicPr>
        <p:blipFill>
          <a:blip r:embed="rId3"/>
          <a:stretch/>
        </p:blipFill>
        <p:spPr>
          <a:xfrm>
            <a:off x="7488360" y="6072120"/>
            <a:ext cx="1655280" cy="7855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 name="TextBox 8"/>
          <p:cNvSpPr/>
          <p:nvPr/>
        </p:nvSpPr>
        <p:spPr>
          <a:xfrm>
            <a:off x="8429760" y="6215040"/>
            <a:ext cx="356760" cy="211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GB" sz="800" spc="-1" strike="noStrike">
                <a:solidFill>
                  <a:srgbClr val="ffffff"/>
                </a:solidFill>
                <a:latin typeface="Calibri"/>
              </a:rPr>
              <a:t>CDT</a:t>
            </a:r>
            <a:endParaRPr b="0" lang="en-GB" sz="800" spc="-1" strike="noStrike">
              <a:latin typeface="Arial"/>
            </a:endParaRPr>
          </a:p>
        </p:txBody>
      </p:sp>
      <p:sp>
        <p:nvSpPr>
          <p:cNvPr id="132"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f61212"/>
                </a:solidFill>
                <a:latin typeface="Calibri"/>
              </a:rPr>
              <a:t>Click to edit Master title style</a:t>
            </a:r>
            <a:endParaRPr b="0" lang="en-US" sz="4400" spc="-1" strike="noStrike">
              <a:solidFill>
                <a:srgbClr val="000000"/>
              </a:solidFill>
              <a:latin typeface="Calibri"/>
            </a:endParaRPr>
          </a:p>
        </p:txBody>
      </p:sp>
      <p:sp>
        <p:nvSpPr>
          <p:cNvPr id="133" name="PlaceHolder 2"/>
          <p:cNvSpPr>
            <a:spLocks noGrp="1"/>
          </p:cNvSpPr>
          <p:nvPr>
            <p:ph type="body"/>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34" name="PlaceHolder 3"/>
          <p:cNvSpPr>
            <a:spLocks noGrp="1"/>
          </p:cNvSpPr>
          <p:nvPr>
            <p:ph type="body"/>
          </p:nvPr>
        </p:nvSpPr>
        <p:spPr>
          <a:xfrm>
            <a:off x="464832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35" name="PlaceHolder 4"/>
          <p:cNvSpPr>
            <a:spLocks noGrp="1"/>
          </p:cNvSpPr>
          <p:nvPr>
            <p:ph type="dt" idx="10"/>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GB" sz="1200" spc="-1" strike="noStrike">
              <a:latin typeface="Times New Roman"/>
            </a:endParaRPr>
          </a:p>
        </p:txBody>
      </p:sp>
      <p:sp>
        <p:nvSpPr>
          <p:cNvPr id="136" name="PlaceHolder 5"/>
          <p:cNvSpPr>
            <a:spLocks noGrp="1"/>
          </p:cNvSpPr>
          <p:nvPr>
            <p:ph type="ftr" idx="11"/>
          </p:nvPr>
        </p:nvSpPr>
        <p:spPr>
          <a:xfrm>
            <a:off x="3124080" y="6356520"/>
            <a:ext cx="2895120" cy="364680"/>
          </a:xfrm>
          <a:prstGeom prst="rect">
            <a:avLst/>
          </a:prstGeom>
          <a:noFill/>
          <a:ln w="0">
            <a:noFill/>
          </a:ln>
        </p:spPr>
        <p:txBody>
          <a:bodyPr anchor="ctr">
            <a:noAutofit/>
          </a:bodyPr>
          <a:lstStyle>
            <a:lvl1pPr algn="ctr">
              <a:buNone/>
              <a:defRPr b="0" lang="en-GB" sz="1400" spc="-1" strike="noStrike">
                <a:latin typeface="Times New Roman"/>
              </a:defRPr>
            </a:lvl1pPr>
          </a:lstStyle>
          <a:p>
            <a:pPr algn="ctr">
              <a:buNone/>
            </a:pPr>
            <a:r>
              <a:rPr b="0" lang="en-GB" sz="1400" spc="-1" strike="noStrike">
                <a:latin typeface="Times New Roman"/>
              </a:rPr>
              <a:t>&lt;footer&gt;</a:t>
            </a:r>
            <a:endParaRPr b="0" lang="en-GB" sz="1400" spc="-1" strike="noStrike">
              <a:latin typeface="Times New Roman"/>
            </a:endParaRPr>
          </a:p>
        </p:txBody>
      </p:sp>
      <p:sp>
        <p:nvSpPr>
          <p:cNvPr id="137" name="PlaceHolder 6"/>
          <p:cNvSpPr>
            <a:spLocks noGrp="1"/>
          </p:cNvSpPr>
          <p:nvPr>
            <p:ph type="sldNum" idx="12"/>
          </p:nvPr>
        </p:nvSpPr>
        <p:spPr>
          <a:xfrm>
            <a:off x="6553080" y="6356520"/>
            <a:ext cx="2133360" cy="364680"/>
          </a:xfrm>
          <a:prstGeom prst="rect">
            <a:avLst/>
          </a:prstGeom>
          <a:noFill/>
          <a:ln w="0">
            <a:noFill/>
          </a:ln>
        </p:spPr>
        <p:txBody>
          <a:bodyPr anchor="ctr">
            <a:noAutofit/>
          </a:bodyPr>
          <a:lstStyle>
            <a:lvl1pPr algn="r">
              <a:lnSpc>
                <a:spcPct val="100000"/>
              </a:lnSpc>
              <a:buNone/>
              <a:defRPr b="0" lang="en-GB" sz="1200" spc="-1" strike="noStrike">
                <a:solidFill>
                  <a:srgbClr val="8b8b8b"/>
                </a:solidFill>
                <a:latin typeface="Calibri"/>
              </a:defRPr>
            </a:lvl1pPr>
          </a:lstStyle>
          <a:p>
            <a:pPr algn="r">
              <a:lnSpc>
                <a:spcPct val="100000"/>
              </a:lnSpc>
              <a:buNone/>
            </a:pPr>
            <a:fld id="{6A8EFCCB-B5EE-4DD4-B99E-C7EF5F5B1A83}" type="slidenum">
              <a:rPr b="0" lang="en-GB" sz="1200" spc="-1" strike="noStrike">
                <a:solidFill>
                  <a:srgbClr val="8b8b8b"/>
                </a:solidFill>
                <a:latin typeface="Calibri"/>
              </a:rPr>
              <a:t>&lt;number&gt;</a:t>
            </a:fld>
            <a:endParaRPr b="0" lang="en-GB" sz="1200" spc="-1" strike="noStrike">
              <a:latin typeface="Times New Roman"/>
            </a:endParaRPr>
          </a:p>
        </p:txBody>
      </p:sp>
      <p:pic>
        <p:nvPicPr>
          <p:cNvPr id="138" name="Picture 7" descr="logo.jpg"/>
          <p:cNvPicPr/>
          <p:nvPr/>
        </p:nvPicPr>
        <p:blipFill>
          <a:blip r:embed="rId2"/>
          <a:stretch/>
        </p:blipFill>
        <p:spPr>
          <a:xfrm>
            <a:off x="7488360" y="6072120"/>
            <a:ext cx="1655280" cy="785520"/>
          </a:xfrm>
          <a:prstGeom prst="rect">
            <a:avLst/>
          </a:prstGeom>
          <a:ln w="0">
            <a:noFill/>
          </a:ln>
        </p:spPr>
      </p:pic>
      <p:pic>
        <p:nvPicPr>
          <p:cNvPr id="139" name="Picture 39" descr=""/>
          <p:cNvPicPr/>
          <p:nvPr/>
        </p:nvPicPr>
        <p:blipFill>
          <a:blip r:embed="rId3"/>
          <a:stretch/>
        </p:blipFill>
        <p:spPr>
          <a:xfrm>
            <a:off x="7643880" y="280440"/>
            <a:ext cx="1402920" cy="439200"/>
          </a:xfrm>
          <a:prstGeom prst="rect">
            <a:avLst/>
          </a:prstGeom>
          <a:ln w="9525">
            <a:noFill/>
          </a:ln>
        </p:spPr>
      </p:pic>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png"/><Relationship Id="rId3" Type="http://schemas.openxmlformats.org/officeDocument/2006/relationships/image" Target="../media/image10.jpeg"/><Relationship Id="rId4"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hyperlink" Target="https://mylab.lancaster.ac.uk/" TargetMode="External"/><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4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214200" y="620640"/>
            <a:ext cx="4789440" cy="3277800"/>
          </a:xfrm>
          <a:prstGeom prst="rect">
            <a:avLst/>
          </a:prstGeom>
          <a:noFill/>
          <a:ln w="0">
            <a:noFill/>
          </a:ln>
        </p:spPr>
        <p:txBody>
          <a:bodyPr anchor="ctr">
            <a:normAutofit/>
          </a:bodyPr>
          <a:p>
            <a:pPr>
              <a:lnSpc>
                <a:spcPct val="100000"/>
              </a:lnSpc>
              <a:buNone/>
            </a:pPr>
            <a:r>
              <a:rPr b="1" lang="en-GB" sz="4400" spc="-1" strike="noStrike">
                <a:solidFill>
                  <a:srgbClr val="f61212"/>
                </a:solidFill>
                <a:latin typeface="Calibri"/>
              </a:rPr>
              <a:t>Introduction to Linux Part 2</a:t>
            </a:r>
            <a:endParaRPr b="0" lang="en-US" sz="4400" spc="-1" strike="noStrike">
              <a:solidFill>
                <a:srgbClr val="000000"/>
              </a:solidFill>
              <a:latin typeface="Calibri"/>
            </a:endParaRPr>
          </a:p>
        </p:txBody>
      </p:sp>
      <p:sp>
        <p:nvSpPr>
          <p:cNvPr id="177" name="Rectangle 4"/>
          <p:cNvSpPr/>
          <p:nvPr/>
        </p:nvSpPr>
        <p:spPr>
          <a:xfrm>
            <a:off x="6858000" y="5500800"/>
            <a:ext cx="2285640" cy="1356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78" name="Picture 3" descr="logo.jpg"/>
          <p:cNvPicPr/>
          <p:nvPr/>
        </p:nvPicPr>
        <p:blipFill>
          <a:blip r:embed="rId1"/>
          <a:stretch/>
        </p:blipFill>
        <p:spPr>
          <a:xfrm>
            <a:off x="6286680" y="5286240"/>
            <a:ext cx="2747520" cy="1303920"/>
          </a:xfrm>
          <a:prstGeom prst="rect">
            <a:avLst/>
          </a:prstGeom>
          <a:ln w="0">
            <a:noFill/>
          </a:ln>
        </p:spPr>
      </p:pic>
      <p:pic>
        <p:nvPicPr>
          <p:cNvPr id="179" name="Picture 4" descr=""/>
          <p:cNvPicPr/>
          <p:nvPr/>
        </p:nvPicPr>
        <p:blipFill>
          <a:blip r:embed="rId2"/>
          <a:stretch/>
        </p:blipFill>
        <p:spPr>
          <a:xfrm>
            <a:off x="285840" y="5447520"/>
            <a:ext cx="2285640" cy="715680"/>
          </a:xfrm>
          <a:prstGeom prst="rect">
            <a:avLst/>
          </a:prstGeom>
          <a:ln w="0">
            <a:noFill/>
          </a:ln>
        </p:spPr>
      </p:pic>
      <p:pic>
        <p:nvPicPr>
          <p:cNvPr id="180" name="Picture 2" descr="EPSRC Logo"/>
          <p:cNvPicPr/>
          <p:nvPr/>
        </p:nvPicPr>
        <p:blipFill>
          <a:blip r:embed="rId3"/>
          <a:stretch/>
        </p:blipFill>
        <p:spPr>
          <a:xfrm>
            <a:off x="3250440" y="5357880"/>
            <a:ext cx="2250000" cy="899640"/>
          </a:xfrm>
          <a:prstGeom prst="rect">
            <a:avLst/>
          </a:prstGeom>
          <a:ln w="0">
            <a:noFill/>
          </a:ln>
        </p:spPr>
      </p:pic>
      <p:sp>
        <p:nvSpPr>
          <p:cNvPr id="181" name="TextBox 2"/>
          <p:cNvSpPr/>
          <p:nvPr/>
        </p:nvSpPr>
        <p:spPr>
          <a:xfrm>
            <a:off x="285840" y="2782800"/>
            <a:ext cx="5191920" cy="6397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n-US" sz="1800" spc="-1" strike="noStrike">
                <a:solidFill>
                  <a:srgbClr val="000000"/>
                </a:solidFill>
                <a:latin typeface="Calibri"/>
              </a:rPr>
              <a:t>Daniel Grose</a:t>
            </a:r>
            <a:endParaRPr b="0" lang="en-GB" sz="1800" spc="-1" strike="noStrike">
              <a:latin typeface="Arial"/>
            </a:endParaRPr>
          </a:p>
          <a:p>
            <a:pPr>
              <a:lnSpc>
                <a:spcPct val="100000"/>
              </a:lnSpc>
              <a:buNone/>
            </a:pPr>
            <a:r>
              <a:rPr b="0" lang="en-US" sz="1800" spc="-1" strike="noStrike">
                <a:solidFill>
                  <a:srgbClr val="000000"/>
                </a:solidFill>
                <a:latin typeface="Calibri"/>
              </a:rPr>
              <a:t>STOR-i, Lancaster University</a:t>
            </a: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Variables</a:t>
            </a:r>
            <a:endParaRPr b="0" lang="en-US" sz="4400" spc="-1" strike="noStrike">
              <a:solidFill>
                <a:srgbClr val="000000"/>
              </a:solidFill>
              <a:latin typeface="Calibri"/>
            </a:endParaRPr>
          </a:p>
        </p:txBody>
      </p:sp>
      <p:sp>
        <p:nvSpPr>
          <p:cNvPr id="198" name="PlaceHolder 2"/>
          <p:cNvSpPr>
            <a:spLocks noGrp="1"/>
          </p:cNvSpPr>
          <p:nvPr>
            <p:ph/>
          </p:nvPr>
        </p:nvSpPr>
        <p:spPr>
          <a:xfrm>
            <a:off x="428760" y="1643040"/>
            <a:ext cx="8229240" cy="4525560"/>
          </a:xfrm>
          <a:prstGeom prst="rect">
            <a:avLst/>
          </a:prstGeom>
          <a:noFill/>
          <a:ln w="0">
            <a:noFill/>
          </a:ln>
        </p:spPr>
        <p:txBody>
          <a:bodyPr anchor="t">
            <a:normAutofit fontScale="89000"/>
          </a:bodyPr>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As we’ve just seen, scripts can have variables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No data types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Can contain a number, character, or a string of characters</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What will the output of this script be?</a:t>
            </a:r>
            <a:endParaRPr b="0" lang="en-US" sz="3200" spc="-1" strike="noStrike">
              <a:solidFill>
                <a:srgbClr val="000000"/>
              </a:solidFill>
              <a:latin typeface="Calibri"/>
            </a:endParaRPr>
          </a:p>
        </p:txBody>
      </p:sp>
      <p:sp>
        <p:nvSpPr>
          <p:cNvPr id="199" name="Content Placeholder 2"/>
          <p:cNvSpPr/>
          <p:nvPr/>
        </p:nvSpPr>
        <p:spPr>
          <a:xfrm>
            <a:off x="457200" y="3626640"/>
            <a:ext cx="8229240" cy="1746360"/>
          </a:xfrm>
          <a:prstGeom prst="rect">
            <a:avLst/>
          </a:prstGeom>
          <a:solidFill>
            <a:srgbClr val="ffffff"/>
          </a:solidFill>
          <a:ln>
            <a:solidFill>
              <a:srgbClr val="ff0000"/>
            </a:solidFill>
            <a:round/>
          </a:ln>
        </p:spPr>
        <p:style>
          <a:lnRef idx="2">
            <a:schemeClr val="dk1"/>
          </a:lnRef>
          <a:fillRef idx="1">
            <a:schemeClr val="lt1"/>
          </a:fillRef>
          <a:effectRef idx="0">
            <a:schemeClr val="dk1"/>
          </a:effectRef>
          <a:fontRef idx="minor"/>
        </p:style>
        <p:txBody>
          <a:bodyPr anchor="t">
            <a:normAutofit/>
          </a:bodyPr>
          <a:p>
            <a:pPr>
              <a:lnSpc>
                <a:spcPct val="100000"/>
              </a:lnSpc>
              <a:spcBef>
                <a:spcPts val="479"/>
              </a:spcBef>
              <a:buNone/>
              <a:tabLst>
                <a:tab algn="l" pos="0"/>
              </a:tabLst>
            </a:pPr>
            <a:r>
              <a:rPr b="0" lang="en-GB" sz="2400" spc="-1" strike="noStrike">
                <a:solidFill>
                  <a:srgbClr val="008000"/>
                </a:solidFill>
                <a:latin typeface="Courier New"/>
              </a:rPr>
              <a:t>#!/bin/bash</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0" lang="en-GB" sz="2400" spc="-1" strike="noStrike">
                <a:solidFill>
                  <a:srgbClr val="000000"/>
                </a:solidFill>
                <a:latin typeface="Courier New"/>
              </a:rPr>
              <a:t>STR</a:t>
            </a:r>
            <a:r>
              <a:rPr b="1" lang="en-GB" sz="2400" spc="-1" strike="noStrike">
                <a:solidFill>
                  <a:srgbClr val="804000"/>
                </a:solidFill>
                <a:latin typeface="Courier New"/>
              </a:rPr>
              <a:t>=</a:t>
            </a:r>
            <a:r>
              <a:rPr b="0" lang="en-GB" sz="2400" spc="-1" strike="noStrike">
                <a:solidFill>
                  <a:srgbClr val="000000"/>
                </a:solidFill>
                <a:latin typeface="Courier New"/>
              </a:rPr>
              <a:t>“Hello</a:t>
            </a:r>
            <a:r>
              <a:rPr b="1" lang="en-GB" sz="2400" spc="-1" strike="noStrike">
                <a:solidFill>
                  <a:srgbClr val="804000"/>
                </a:solidFill>
                <a:latin typeface="Courier New"/>
              </a:rPr>
              <a:t>!</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0" lang="en-GB" sz="2400" spc="-1" strike="noStrike">
                <a:solidFill>
                  <a:srgbClr val="000000"/>
                </a:solidFill>
                <a:latin typeface="Courier New"/>
              </a:rPr>
              <a:t>here</a:t>
            </a:r>
            <a:r>
              <a:rPr b="1" lang="en-GB" sz="2400" spc="-1" strike="noStrike">
                <a:solidFill>
                  <a:srgbClr val="804000"/>
                </a:solidFill>
                <a:latin typeface="Courier New"/>
              </a:rPr>
              <a:t>=</a:t>
            </a:r>
            <a:r>
              <a:rPr b="1" lang="en-GB" sz="2400" spc="-1" strike="noStrike">
                <a:solidFill>
                  <a:srgbClr val="804040"/>
                </a:solidFill>
                <a:latin typeface="Courier New"/>
              </a:rPr>
              <a:t>`pwd`</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echo</a:t>
            </a:r>
            <a:r>
              <a:rPr b="0" lang="en-GB" sz="2400" spc="-1" strike="noStrike">
                <a:solidFill>
                  <a:srgbClr val="000000"/>
                </a:solidFill>
                <a:latin typeface="Courier New"/>
              </a:rPr>
              <a:t> “</a:t>
            </a:r>
            <a:r>
              <a:rPr b="0" lang="en-GB" sz="2400" spc="-1" strike="noStrike">
                <a:solidFill>
                  <a:srgbClr val="008080"/>
                </a:solidFill>
                <a:latin typeface="Courier New"/>
              </a:rPr>
              <a:t>$STR</a:t>
            </a:r>
            <a:r>
              <a:rPr b="0" lang="en-GB" sz="2400" spc="-1" strike="noStrike">
                <a:solidFill>
                  <a:srgbClr val="000000"/>
                </a:solidFill>
                <a:latin typeface="Courier New"/>
              </a:rPr>
              <a:t> you are at </a:t>
            </a:r>
            <a:r>
              <a:rPr b="0" lang="en-GB" sz="2400" spc="-1" strike="noStrike">
                <a:solidFill>
                  <a:srgbClr val="008080"/>
                </a:solidFill>
                <a:latin typeface="Courier New"/>
              </a:rPr>
              <a:t>$here</a:t>
            </a:r>
            <a:r>
              <a:rPr b="0" lang="en-GB" sz="2400" spc="-1" strike="noStrike">
                <a:solidFill>
                  <a:srgbClr val="000000"/>
                </a:solidFill>
                <a:latin typeface="Courier New"/>
              </a:rPr>
              <a:t>” </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Passing Arguments</a:t>
            </a:r>
            <a:endParaRPr b="0" lang="en-US" sz="4400" spc="-1" strike="noStrike">
              <a:solidFill>
                <a:srgbClr val="000000"/>
              </a:solidFill>
              <a:latin typeface="Calibri"/>
            </a:endParaRPr>
          </a:p>
        </p:txBody>
      </p:sp>
      <p:sp>
        <p:nvSpPr>
          <p:cNvPr id="201" name="PlaceHolder 2"/>
          <p:cNvSpPr>
            <a:spLocks noGrp="1"/>
          </p:cNvSpPr>
          <p:nvPr>
            <p:ph/>
          </p:nvPr>
        </p:nvSpPr>
        <p:spPr>
          <a:xfrm>
            <a:off x="428760" y="3645000"/>
            <a:ext cx="8229240" cy="2523600"/>
          </a:xfrm>
          <a:prstGeom prst="rect">
            <a:avLst/>
          </a:prstGeom>
          <a:noFill/>
          <a:ln w="0">
            <a:noFill/>
          </a:ln>
        </p:spPr>
        <p:txBody>
          <a:bodyPr anchor="t">
            <a:normAutofit fontScale="63000"/>
          </a:bodyPr>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Arguments typed after a command on the command line are passed to the script as variables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 returns a single string containing all of the arguments</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$1, $2 etc refer to a numbered argument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$0 refers to the script/command itself</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 returns the number of commands in the command line</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What is the output of the above script?</a:t>
            </a:r>
            <a:endParaRPr b="0" lang="en-US" sz="3200" spc="-1" strike="noStrike">
              <a:solidFill>
                <a:srgbClr val="000000"/>
              </a:solidFill>
              <a:latin typeface="Calibri"/>
            </a:endParaRPr>
          </a:p>
        </p:txBody>
      </p:sp>
      <p:sp>
        <p:nvSpPr>
          <p:cNvPr id="202" name="Content Placeholder 2"/>
          <p:cNvSpPr/>
          <p:nvPr/>
        </p:nvSpPr>
        <p:spPr>
          <a:xfrm>
            <a:off x="440640" y="1936440"/>
            <a:ext cx="8229240" cy="1564200"/>
          </a:xfrm>
          <a:prstGeom prst="rect">
            <a:avLst/>
          </a:prstGeom>
          <a:noFill/>
          <a:ln w="28575">
            <a:solidFill>
              <a:srgbClr val="ff0000"/>
            </a:solidFill>
            <a:round/>
          </a:ln>
        </p:spPr>
        <p:style>
          <a:lnRef idx="0"/>
          <a:fillRef idx="0"/>
          <a:effectRef idx="0"/>
          <a:fontRef idx="minor"/>
        </p:style>
        <p:txBody>
          <a:bodyPr anchor="t">
            <a:normAutofit fontScale="53000"/>
          </a:bodyPr>
          <a:p>
            <a:pPr>
              <a:lnSpc>
                <a:spcPct val="100000"/>
              </a:lnSpc>
              <a:spcBef>
                <a:spcPts val="641"/>
              </a:spcBef>
              <a:buNone/>
              <a:tabLst>
                <a:tab algn="l" pos="0"/>
              </a:tabLst>
            </a:pPr>
            <a:r>
              <a:rPr b="0" lang="en-GB" sz="3200" spc="-1" strike="noStrike">
                <a:solidFill>
                  <a:srgbClr val="008000"/>
                </a:solidFill>
                <a:latin typeface="Courier New"/>
              </a:rPr>
              <a:t>#!/bin/bash</a:t>
            </a:r>
            <a:endParaRPr b="0" lang="en-GB" sz="3200" spc="-1" strike="noStrike">
              <a:latin typeface="Arial"/>
            </a:endParaRPr>
          </a:p>
          <a:p>
            <a:pPr>
              <a:lnSpc>
                <a:spcPct val="100000"/>
              </a:lnSpc>
              <a:spcBef>
                <a:spcPts val="641"/>
              </a:spcBef>
              <a:buNone/>
              <a:tabLst>
                <a:tab algn="l" pos="0"/>
              </a:tabLst>
            </a:pPr>
            <a:r>
              <a:rPr b="1" lang="en-GB" sz="3200" spc="-1" strike="noStrike">
                <a:solidFill>
                  <a:srgbClr val="0000ff"/>
                </a:solidFill>
                <a:latin typeface="Courier New"/>
              </a:rPr>
              <a:t>echo</a:t>
            </a:r>
            <a:r>
              <a:rPr b="0" lang="en-GB" sz="3200" spc="-1" strike="noStrike">
                <a:solidFill>
                  <a:srgbClr val="000000"/>
                </a:solidFill>
                <a:latin typeface="Courier New"/>
              </a:rPr>
              <a:t> There are </a:t>
            </a:r>
            <a:r>
              <a:rPr b="1" lang="en-GB" sz="3200" spc="-1" strike="noStrike">
                <a:solidFill>
                  <a:srgbClr val="ff8040"/>
                </a:solidFill>
                <a:latin typeface="Courier New"/>
              </a:rPr>
              <a:t>$#</a:t>
            </a:r>
            <a:r>
              <a:rPr b="0" lang="en-GB" sz="3200" spc="-1" strike="noStrike">
                <a:solidFill>
                  <a:srgbClr val="000000"/>
                </a:solidFill>
                <a:latin typeface="Courier New"/>
              </a:rPr>
              <a:t> arguments to </a:t>
            </a:r>
            <a:r>
              <a:rPr b="1" lang="en-GB" sz="3200" spc="-1" strike="noStrike">
                <a:solidFill>
                  <a:srgbClr val="ff8040"/>
                </a:solidFill>
                <a:latin typeface="Courier New"/>
              </a:rPr>
              <a:t>$0</a:t>
            </a:r>
            <a:r>
              <a:rPr b="1" lang="en-GB" sz="3200" spc="-1" strike="noStrike">
                <a:solidFill>
                  <a:srgbClr val="804000"/>
                </a:solidFill>
                <a:latin typeface="Courier New"/>
              </a:rPr>
              <a:t>:</a:t>
            </a:r>
            <a:r>
              <a:rPr b="0" lang="en-GB" sz="3200" spc="-1" strike="noStrike">
                <a:solidFill>
                  <a:srgbClr val="000000"/>
                </a:solidFill>
                <a:latin typeface="Courier New"/>
              </a:rPr>
              <a:t> </a:t>
            </a:r>
            <a:r>
              <a:rPr b="1" lang="en-GB" sz="3200" spc="-1" strike="noStrike">
                <a:solidFill>
                  <a:srgbClr val="ff8040"/>
                </a:solidFill>
                <a:latin typeface="Courier New"/>
              </a:rPr>
              <a:t>$*</a:t>
            </a:r>
            <a:r>
              <a:rPr b="0" lang="en-GB" sz="3200" spc="-1" strike="noStrike">
                <a:solidFill>
                  <a:srgbClr val="000000"/>
                </a:solidFill>
                <a:latin typeface="Courier New"/>
              </a:rPr>
              <a:t> </a:t>
            </a:r>
            <a:endParaRPr b="0" lang="en-GB" sz="3200" spc="-1" strike="noStrike">
              <a:latin typeface="Arial"/>
            </a:endParaRPr>
          </a:p>
          <a:p>
            <a:pPr>
              <a:lnSpc>
                <a:spcPct val="100000"/>
              </a:lnSpc>
              <a:spcBef>
                <a:spcPts val="641"/>
              </a:spcBef>
              <a:buNone/>
              <a:tabLst>
                <a:tab algn="l" pos="0"/>
              </a:tabLst>
            </a:pPr>
            <a:r>
              <a:rPr b="1" lang="en-GB" sz="3200" spc="-1" strike="noStrike">
                <a:solidFill>
                  <a:srgbClr val="0000ff"/>
                </a:solidFill>
                <a:latin typeface="Courier New"/>
              </a:rPr>
              <a:t>echo</a:t>
            </a:r>
            <a:r>
              <a:rPr b="0" lang="en-GB" sz="3200" spc="-1" strike="noStrike">
                <a:solidFill>
                  <a:srgbClr val="000000"/>
                </a:solidFill>
                <a:latin typeface="Courier New"/>
              </a:rPr>
              <a:t> first argument</a:t>
            </a:r>
            <a:r>
              <a:rPr b="1" lang="en-GB" sz="3200" spc="-1" strike="noStrike">
                <a:solidFill>
                  <a:srgbClr val="804000"/>
                </a:solidFill>
                <a:latin typeface="Courier New"/>
              </a:rPr>
              <a:t>:</a:t>
            </a:r>
            <a:r>
              <a:rPr b="0" lang="en-GB" sz="3200" spc="-1" strike="noStrike">
                <a:solidFill>
                  <a:srgbClr val="000000"/>
                </a:solidFill>
                <a:latin typeface="Courier New"/>
              </a:rPr>
              <a:t> </a:t>
            </a:r>
            <a:r>
              <a:rPr b="1" lang="en-GB" sz="3200" spc="-1" strike="noStrike">
                <a:solidFill>
                  <a:srgbClr val="ff8040"/>
                </a:solidFill>
                <a:latin typeface="Courier New"/>
              </a:rPr>
              <a:t>$1</a:t>
            </a:r>
            <a:r>
              <a:rPr b="0" lang="en-GB" sz="3200" spc="-1" strike="noStrike">
                <a:solidFill>
                  <a:srgbClr val="000000"/>
                </a:solidFill>
                <a:latin typeface="Courier New"/>
              </a:rPr>
              <a:t> </a:t>
            </a:r>
            <a:endParaRPr b="0" lang="en-GB" sz="3200" spc="-1" strike="noStrike">
              <a:latin typeface="Arial"/>
            </a:endParaRPr>
          </a:p>
          <a:p>
            <a:pPr>
              <a:lnSpc>
                <a:spcPct val="100000"/>
              </a:lnSpc>
              <a:spcBef>
                <a:spcPts val="641"/>
              </a:spcBef>
              <a:buNone/>
              <a:tabLst>
                <a:tab algn="l" pos="0"/>
              </a:tabLst>
            </a:pPr>
            <a:r>
              <a:rPr b="1" lang="en-GB" sz="3200" spc="-1" strike="noStrike">
                <a:solidFill>
                  <a:srgbClr val="0000ff"/>
                </a:solidFill>
                <a:latin typeface="Courier New"/>
              </a:rPr>
              <a:t>echo</a:t>
            </a:r>
            <a:r>
              <a:rPr b="0" lang="en-GB" sz="3200" spc="-1" strike="noStrike">
                <a:solidFill>
                  <a:srgbClr val="000000"/>
                </a:solidFill>
                <a:latin typeface="Courier New"/>
              </a:rPr>
              <a:t> second argument</a:t>
            </a:r>
            <a:r>
              <a:rPr b="1" lang="en-GB" sz="3200" spc="-1" strike="noStrike">
                <a:solidFill>
                  <a:srgbClr val="804000"/>
                </a:solidFill>
                <a:latin typeface="Courier New"/>
              </a:rPr>
              <a:t>:</a:t>
            </a:r>
            <a:r>
              <a:rPr b="0" lang="en-GB" sz="3200" spc="-1" strike="noStrike">
                <a:solidFill>
                  <a:srgbClr val="000000"/>
                </a:solidFill>
                <a:latin typeface="Courier New"/>
              </a:rPr>
              <a:t> </a:t>
            </a:r>
            <a:r>
              <a:rPr b="1" lang="en-GB" sz="3200" spc="-1" strike="noStrike">
                <a:solidFill>
                  <a:srgbClr val="ff8040"/>
                </a:solidFill>
                <a:latin typeface="Courier New"/>
              </a:rPr>
              <a:t>$2</a:t>
            </a:r>
            <a:r>
              <a:rPr b="0" lang="en-GB" sz="3200" spc="-1" strike="noStrike">
                <a:solidFill>
                  <a:srgbClr val="000000"/>
                </a:solidFill>
                <a:latin typeface="Courier New"/>
              </a:rPr>
              <a:t> </a:t>
            </a:r>
            <a:endParaRPr b="0" lang="en-GB" sz="3200" spc="-1" strike="noStrike">
              <a:latin typeface="Arial"/>
            </a:endParaRPr>
          </a:p>
          <a:p>
            <a:pPr>
              <a:lnSpc>
                <a:spcPct val="100000"/>
              </a:lnSpc>
              <a:spcBef>
                <a:spcPts val="641"/>
              </a:spcBef>
              <a:buNone/>
              <a:tabLst>
                <a:tab algn="l" pos="0"/>
              </a:tabLst>
            </a:pPr>
            <a:r>
              <a:rPr b="1" lang="en-GB" sz="3200" spc="-1" strike="noStrike">
                <a:solidFill>
                  <a:srgbClr val="0000ff"/>
                </a:solidFill>
                <a:latin typeface="Courier New"/>
              </a:rPr>
              <a:t>echo</a:t>
            </a:r>
            <a:r>
              <a:rPr b="0" lang="en-GB" sz="3200" spc="-1" strike="noStrike">
                <a:solidFill>
                  <a:srgbClr val="000000"/>
                </a:solidFill>
                <a:latin typeface="Courier New"/>
              </a:rPr>
              <a:t> third argument</a:t>
            </a:r>
            <a:r>
              <a:rPr b="1" lang="en-GB" sz="3200" spc="-1" strike="noStrike">
                <a:solidFill>
                  <a:srgbClr val="804000"/>
                </a:solidFill>
                <a:latin typeface="Courier New"/>
              </a:rPr>
              <a:t>:</a:t>
            </a:r>
            <a:r>
              <a:rPr b="0" lang="en-GB" sz="3200" spc="-1" strike="noStrike">
                <a:solidFill>
                  <a:srgbClr val="000000"/>
                </a:solidFill>
                <a:latin typeface="Courier New"/>
              </a:rPr>
              <a:t> </a:t>
            </a:r>
            <a:r>
              <a:rPr b="1" lang="en-GB" sz="3200" spc="-1" strike="noStrike">
                <a:solidFill>
                  <a:srgbClr val="ff8040"/>
                </a:solidFill>
                <a:latin typeface="Courier New"/>
              </a:rPr>
              <a:t>$3</a:t>
            </a:r>
            <a:r>
              <a:rPr b="0" lang="en-GB" sz="3200" spc="-1" strike="noStrike">
                <a:solidFill>
                  <a:srgbClr val="000000"/>
                </a:solidFill>
                <a:latin typeface="Courier New"/>
              </a:rPr>
              <a:t> </a:t>
            </a:r>
            <a:endParaRPr b="0" lang="en-GB" sz="3200" spc="-1" strike="noStrike">
              <a:latin typeface="Arial"/>
            </a:endParaRPr>
          </a:p>
          <a:p>
            <a:pPr>
              <a:lnSpc>
                <a:spcPct val="100000"/>
              </a:lnSpc>
              <a:spcBef>
                <a:spcPts val="641"/>
              </a:spcBef>
              <a:buNone/>
              <a:tabLst>
                <a:tab algn="l" pos="0"/>
              </a:tabLst>
            </a:pPr>
            <a:endParaRPr b="0" lang="en-GB" sz="3200" spc="-1" strike="noStrike">
              <a:latin typeface="Arial"/>
            </a:endParaRPr>
          </a:p>
        </p:txBody>
      </p:sp>
      <p:sp>
        <p:nvSpPr>
          <p:cNvPr id="203" name="Content Placeholder 2"/>
          <p:cNvSpPr/>
          <p:nvPr/>
        </p:nvSpPr>
        <p:spPr>
          <a:xfrm>
            <a:off x="446760" y="1236240"/>
            <a:ext cx="8229240" cy="555840"/>
          </a:xfrm>
          <a:prstGeom prst="rect">
            <a:avLst/>
          </a:prstGeom>
          <a:noFill/>
          <a:ln w="28575">
            <a:solidFill>
              <a:srgbClr val="ff0000"/>
            </a:solidFill>
            <a:round/>
          </a:ln>
        </p:spPr>
        <p:style>
          <a:lnRef idx="0"/>
          <a:fillRef idx="0"/>
          <a:effectRef idx="0"/>
          <a:fontRef idx="minor"/>
        </p:style>
        <p:txBody>
          <a:bodyPr anchor="t">
            <a:normAutofit/>
          </a:bodyPr>
          <a:p>
            <a:pPr>
              <a:lnSpc>
                <a:spcPct val="100000"/>
              </a:lnSpc>
              <a:spcBef>
                <a:spcPts val="479"/>
              </a:spcBef>
              <a:buNone/>
              <a:tabLst>
                <a:tab algn="l" pos="0"/>
              </a:tabLst>
            </a:pPr>
            <a:r>
              <a:rPr b="0" lang="en-GB" sz="2400" spc="-1" strike="noStrike">
                <a:solidFill>
                  <a:srgbClr val="000000"/>
                </a:solidFill>
                <a:latin typeface="Courier New"/>
              </a:rPr>
              <a:t>$ ./myscript.sh arg1 arg2 arg3 </a:t>
            </a:r>
            <a:endParaRPr b="0" lang="en-GB" sz="2400" spc="-1" strike="noStrike">
              <a:latin typeface="Arial"/>
            </a:endParaRPr>
          </a:p>
          <a:p>
            <a:pPr>
              <a:lnSpc>
                <a:spcPct val="100000"/>
              </a:lnSpc>
              <a:spcBef>
                <a:spcPts val="479"/>
              </a:spcBef>
              <a:buNone/>
              <a:tabLst>
                <a:tab algn="l" pos="0"/>
              </a:tabLst>
            </a:pP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Setting Variables Interactively</a:t>
            </a:r>
            <a:endParaRPr b="0" lang="en-US" sz="4400" spc="-1" strike="noStrike">
              <a:solidFill>
                <a:srgbClr val="000000"/>
              </a:solidFill>
              <a:latin typeface="Calibri"/>
            </a:endParaRPr>
          </a:p>
        </p:txBody>
      </p:sp>
      <p:sp>
        <p:nvSpPr>
          <p:cNvPr id="205" name="PlaceHolder 2"/>
          <p:cNvSpPr>
            <a:spLocks noGrp="1"/>
          </p:cNvSpPr>
          <p:nvPr>
            <p:ph/>
          </p:nvPr>
        </p:nvSpPr>
        <p:spPr>
          <a:xfrm>
            <a:off x="428760" y="164304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Using the </a:t>
            </a:r>
            <a:r>
              <a:rPr b="1" lang="en-GB" sz="3200" spc="-1" strike="noStrike">
                <a:solidFill>
                  <a:srgbClr val="000000"/>
                </a:solidFill>
                <a:latin typeface="Calibri"/>
              </a:rPr>
              <a:t>$ read</a:t>
            </a:r>
            <a:r>
              <a:rPr b="0" lang="en-GB" sz="3200" spc="-1" strike="noStrike">
                <a:solidFill>
                  <a:srgbClr val="000000"/>
                </a:solidFill>
                <a:latin typeface="Calibri"/>
              </a:rPr>
              <a:t> command:</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GB" sz="2800" spc="-1" strike="noStrike">
                <a:solidFill>
                  <a:srgbClr val="000000"/>
                </a:solidFill>
                <a:latin typeface="Calibri"/>
              </a:rPr>
              <a:t>Reads a line from STDIN</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GB" sz="2800" spc="-1" strike="noStrike">
                <a:solidFill>
                  <a:srgbClr val="000000"/>
                </a:solidFill>
                <a:latin typeface="Calibri"/>
              </a:rPr>
              <a:t>Assigns each word to the corresponding variable</a:t>
            </a:r>
            <a:endParaRPr b="0" lang="en-US" sz="2800" spc="-1" strike="noStrike">
              <a:solidFill>
                <a:srgbClr val="000000"/>
              </a:solidFill>
              <a:latin typeface="Calibri"/>
            </a:endParaRPr>
          </a:p>
        </p:txBody>
      </p:sp>
      <p:sp>
        <p:nvSpPr>
          <p:cNvPr id="206" name="Content Placeholder 2"/>
          <p:cNvSpPr/>
          <p:nvPr/>
        </p:nvSpPr>
        <p:spPr>
          <a:xfrm>
            <a:off x="485640" y="3291840"/>
            <a:ext cx="8229240" cy="1836000"/>
          </a:xfrm>
          <a:prstGeom prst="rect">
            <a:avLst/>
          </a:prstGeom>
          <a:solidFill>
            <a:srgbClr val="ffffff"/>
          </a:solidFill>
          <a:ln>
            <a:solidFill>
              <a:srgbClr val="ff0000"/>
            </a:solidFill>
            <a:round/>
          </a:ln>
        </p:spPr>
        <p:style>
          <a:lnRef idx="2">
            <a:schemeClr val="dk1"/>
          </a:lnRef>
          <a:fillRef idx="1">
            <a:schemeClr val="lt1"/>
          </a:fillRef>
          <a:effectRef idx="0">
            <a:schemeClr val="dk1"/>
          </a:effectRef>
          <a:fontRef idx="minor"/>
        </p:style>
        <p:txBody>
          <a:bodyPr anchor="t">
            <a:normAutofit/>
          </a:bodyPr>
          <a:p>
            <a:pPr>
              <a:lnSpc>
                <a:spcPct val="100000"/>
              </a:lnSpc>
              <a:spcBef>
                <a:spcPts val="479"/>
              </a:spcBef>
              <a:buNone/>
              <a:tabLst>
                <a:tab algn="l" pos="0"/>
              </a:tabLst>
            </a:pPr>
            <a:r>
              <a:rPr b="0" lang="en-GB" sz="2400" spc="-1" strike="noStrike">
                <a:solidFill>
                  <a:srgbClr val="008000"/>
                </a:solidFill>
                <a:latin typeface="Courier New"/>
              </a:rPr>
              <a:t>#!/bin/bash</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echo</a:t>
            </a:r>
            <a:r>
              <a:rPr b="0" lang="en-GB" sz="2400" spc="-1" strike="noStrike">
                <a:solidFill>
                  <a:srgbClr val="000000"/>
                </a:solidFill>
                <a:latin typeface="Courier New"/>
              </a:rPr>
              <a:t> </a:t>
            </a:r>
            <a:r>
              <a:rPr b="0" lang="en-GB" sz="2400" spc="-1" strike="noStrike">
                <a:solidFill>
                  <a:srgbClr val="808080"/>
                </a:solidFill>
                <a:latin typeface="Courier New"/>
              </a:rPr>
              <a:t>"What is your name?"</a:t>
            </a:r>
            <a:r>
              <a:rPr b="1" lang="en-GB" sz="2400" spc="-1" strike="noStrike">
                <a:solidFill>
                  <a:srgbClr val="804000"/>
                </a:solidFill>
                <a:latin typeface="Courier New"/>
              </a:rPr>
              <a:t>;</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read</a:t>
            </a:r>
            <a:r>
              <a:rPr b="0" lang="en-GB" sz="2400" spc="-1" strike="noStrike">
                <a:solidFill>
                  <a:srgbClr val="000000"/>
                </a:solidFill>
                <a:latin typeface="Courier New"/>
              </a:rPr>
              <a:t> MYNAME</a:t>
            </a:r>
            <a:r>
              <a:rPr b="1" lang="en-GB" sz="2400" spc="-1" strike="noStrike">
                <a:solidFill>
                  <a:srgbClr val="804000"/>
                </a:solidFill>
                <a:latin typeface="Courier New"/>
              </a:rPr>
              <a:t>;</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echo</a:t>
            </a:r>
            <a:r>
              <a:rPr b="0" lang="en-GB" sz="2400" spc="-1" strike="noStrike">
                <a:solidFill>
                  <a:srgbClr val="000000"/>
                </a:solidFill>
                <a:latin typeface="Courier New"/>
              </a:rPr>
              <a:t> </a:t>
            </a:r>
            <a:r>
              <a:rPr b="0" lang="en-GB" sz="2400" spc="-1" strike="noStrike">
                <a:solidFill>
                  <a:srgbClr val="808080"/>
                </a:solidFill>
                <a:latin typeface="Courier New"/>
              </a:rPr>
              <a:t>"Hello $MYNAME - hope you’re well."</a:t>
            </a:r>
            <a:r>
              <a:rPr b="0" lang="en-GB" sz="2400" spc="-1" strike="noStrike">
                <a:solidFill>
                  <a:srgbClr val="000000"/>
                </a:solidFill>
                <a:latin typeface="Courier New"/>
              </a:rPr>
              <a:t> </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5596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Revisiting Our Backup Script</a:t>
            </a:r>
            <a:endParaRPr b="0" lang="en-US" sz="4400" spc="-1" strike="noStrike">
              <a:solidFill>
                <a:srgbClr val="000000"/>
              </a:solidFill>
              <a:latin typeface="Calibri"/>
            </a:endParaRPr>
          </a:p>
        </p:txBody>
      </p:sp>
      <p:sp>
        <p:nvSpPr>
          <p:cNvPr id="208" name="PlaceHolder 2"/>
          <p:cNvSpPr>
            <a:spLocks noGrp="1"/>
          </p:cNvSpPr>
          <p:nvPr>
            <p:ph/>
          </p:nvPr>
        </p:nvSpPr>
        <p:spPr>
          <a:xfrm>
            <a:off x="457200" y="1548720"/>
            <a:ext cx="8229240" cy="2645640"/>
          </a:xfrm>
          <a:prstGeom prst="rect">
            <a:avLst/>
          </a:prstGeom>
          <a:solidFill>
            <a:srgbClr val="ffffff"/>
          </a:solidFill>
          <a:ln w="25560">
            <a:solidFill>
              <a:srgbClr val="ff0000"/>
            </a:solidFill>
            <a:round/>
          </a:ln>
        </p:spPr>
        <p:txBody>
          <a:bodyPr anchor="t">
            <a:normAutofit/>
          </a:bodyPr>
          <a:p>
            <a:pPr>
              <a:lnSpc>
                <a:spcPct val="100000"/>
              </a:lnSpc>
              <a:spcBef>
                <a:spcPts val="479"/>
              </a:spcBef>
              <a:buNone/>
              <a:tabLst>
                <a:tab algn="l" pos="0"/>
              </a:tabLst>
            </a:pPr>
            <a:r>
              <a:rPr b="0" lang="en-GB" sz="2400" spc="-1" strike="noStrike">
                <a:solidFill>
                  <a:srgbClr val="008000"/>
                </a:solidFill>
                <a:latin typeface="Courier New"/>
              </a:rPr>
              <a:t>#!/bin/bash</a:t>
            </a:r>
            <a:r>
              <a:rPr b="0" lang="en-GB" sz="2400" spc="-1" strike="noStrike">
                <a:solidFill>
                  <a:srgbClr val="000000"/>
                </a:solidFill>
                <a:latin typeface="Courier New"/>
              </a:rPr>
              <a:t> </a:t>
            </a:r>
            <a:endParaRPr b="0" lang="en-US" sz="2400" spc="-1" strike="noStrike">
              <a:solidFill>
                <a:srgbClr val="000000"/>
              </a:solidFill>
              <a:latin typeface="Calibri"/>
            </a:endParaRPr>
          </a:p>
          <a:p>
            <a:pPr>
              <a:lnSpc>
                <a:spcPct val="100000"/>
              </a:lnSpc>
              <a:spcBef>
                <a:spcPts val="479"/>
              </a:spcBef>
              <a:buNone/>
              <a:tabLst>
                <a:tab algn="l" pos="0"/>
              </a:tabLst>
            </a:pPr>
            <a:r>
              <a:rPr b="1" lang="en-GB" sz="2400" spc="-1" strike="noStrike">
                <a:solidFill>
                  <a:srgbClr val="0000ff"/>
                </a:solidFill>
                <a:latin typeface="Courier New"/>
              </a:rPr>
              <a:t>echo</a:t>
            </a:r>
            <a:r>
              <a:rPr b="0" lang="en-GB" sz="2400" spc="-1" strike="noStrike">
                <a:solidFill>
                  <a:srgbClr val="000000"/>
                </a:solidFill>
                <a:latin typeface="Courier New"/>
              </a:rPr>
              <a:t> </a:t>
            </a:r>
            <a:r>
              <a:rPr b="0" lang="en-GB" sz="2400" spc="-1" strike="noStrike">
                <a:solidFill>
                  <a:srgbClr val="808080"/>
                </a:solidFill>
                <a:latin typeface="Courier New"/>
              </a:rPr>
              <a:t>"Extension of files to back-up"</a:t>
            </a:r>
            <a:r>
              <a:rPr b="1" lang="en-GB" sz="2400" spc="-1" strike="noStrike">
                <a:solidFill>
                  <a:srgbClr val="804000"/>
                </a:solidFill>
                <a:latin typeface="Courier New"/>
              </a:rPr>
              <a:t>;</a:t>
            </a:r>
            <a:r>
              <a:rPr b="0" lang="en-GB" sz="2400" spc="-1" strike="noStrike">
                <a:solidFill>
                  <a:srgbClr val="000000"/>
                </a:solidFill>
                <a:latin typeface="Courier New"/>
              </a:rPr>
              <a:t> </a:t>
            </a:r>
            <a:endParaRPr b="0" lang="en-US" sz="2400" spc="-1" strike="noStrike">
              <a:solidFill>
                <a:srgbClr val="000000"/>
              </a:solidFill>
              <a:latin typeface="Calibri"/>
            </a:endParaRPr>
          </a:p>
          <a:p>
            <a:pPr>
              <a:lnSpc>
                <a:spcPct val="100000"/>
              </a:lnSpc>
              <a:spcBef>
                <a:spcPts val="479"/>
              </a:spcBef>
              <a:buNone/>
              <a:tabLst>
                <a:tab algn="l" pos="0"/>
              </a:tabLst>
            </a:pPr>
            <a:r>
              <a:rPr b="1" lang="en-GB" sz="2400" spc="-1" strike="noStrike">
                <a:solidFill>
                  <a:srgbClr val="0000ff"/>
                </a:solidFill>
                <a:latin typeface="Courier New"/>
              </a:rPr>
              <a:t>read</a:t>
            </a:r>
            <a:r>
              <a:rPr b="0" lang="en-GB" sz="2400" spc="-1" strike="noStrike">
                <a:solidFill>
                  <a:srgbClr val="000000"/>
                </a:solidFill>
                <a:latin typeface="Courier New"/>
              </a:rPr>
              <a:t> extension</a:t>
            </a:r>
            <a:r>
              <a:rPr b="1" lang="en-GB" sz="2400" spc="-1" strike="noStrike">
                <a:solidFill>
                  <a:srgbClr val="804000"/>
                </a:solidFill>
                <a:latin typeface="Courier New"/>
              </a:rPr>
              <a:t>;</a:t>
            </a:r>
            <a:r>
              <a:rPr b="0" lang="en-GB" sz="2400" spc="-1" strike="noStrike">
                <a:solidFill>
                  <a:srgbClr val="000000"/>
                </a:solidFill>
                <a:latin typeface="Courier New"/>
              </a:rPr>
              <a:t> </a:t>
            </a:r>
            <a:endParaRPr b="0" lang="en-US" sz="2400" spc="-1" strike="noStrike">
              <a:solidFill>
                <a:srgbClr val="000000"/>
              </a:solidFill>
              <a:latin typeface="Calibri"/>
            </a:endParaRPr>
          </a:p>
          <a:p>
            <a:pPr>
              <a:lnSpc>
                <a:spcPct val="100000"/>
              </a:lnSpc>
              <a:spcBef>
                <a:spcPts val="479"/>
              </a:spcBef>
              <a:buNone/>
              <a:tabLst>
                <a:tab algn="l" pos="0"/>
              </a:tabLst>
            </a:pPr>
            <a:r>
              <a:rPr b="0" lang="en-GB" sz="2400" spc="-1" strike="noStrike">
                <a:solidFill>
                  <a:srgbClr val="000000"/>
                </a:solidFill>
                <a:latin typeface="Courier New"/>
              </a:rPr>
              <a:t>OF</a:t>
            </a:r>
            <a:r>
              <a:rPr b="1" lang="en-GB" sz="2400" spc="-1" strike="noStrike">
                <a:solidFill>
                  <a:srgbClr val="804000"/>
                </a:solidFill>
                <a:latin typeface="Courier New"/>
              </a:rPr>
              <a:t>=</a:t>
            </a:r>
            <a:r>
              <a:rPr b="0" lang="en-GB" sz="2400" spc="-1" strike="noStrike">
                <a:solidFill>
                  <a:srgbClr val="000000"/>
                </a:solidFill>
                <a:latin typeface="Courier New"/>
              </a:rPr>
              <a:t>my-backup-</a:t>
            </a:r>
            <a:r>
              <a:rPr b="1" lang="en-GB" sz="2400" spc="-1" strike="noStrike">
                <a:solidFill>
                  <a:srgbClr val="804040"/>
                </a:solidFill>
                <a:latin typeface="Courier New"/>
              </a:rPr>
              <a:t>`date +%Y-%m-%d`</a:t>
            </a:r>
            <a:r>
              <a:rPr b="1" lang="en-GB" sz="2400" spc="-1" strike="noStrike">
                <a:solidFill>
                  <a:srgbClr val="804000"/>
                </a:solidFill>
                <a:latin typeface="Courier New"/>
              </a:rPr>
              <a:t>.</a:t>
            </a:r>
            <a:r>
              <a:rPr b="0" lang="en-GB" sz="2400" spc="-1" strike="noStrike">
                <a:solidFill>
                  <a:srgbClr val="000000"/>
                </a:solidFill>
                <a:latin typeface="Courier New"/>
              </a:rPr>
              <a:t>tar.gz </a:t>
            </a:r>
            <a:endParaRPr b="0" lang="en-US" sz="2400" spc="-1" strike="noStrike">
              <a:solidFill>
                <a:srgbClr val="000000"/>
              </a:solidFill>
              <a:latin typeface="Calibri"/>
            </a:endParaRPr>
          </a:p>
          <a:p>
            <a:pPr>
              <a:lnSpc>
                <a:spcPct val="100000"/>
              </a:lnSpc>
              <a:spcBef>
                <a:spcPts val="479"/>
              </a:spcBef>
              <a:buNone/>
              <a:tabLst>
                <a:tab algn="l" pos="0"/>
              </a:tabLst>
            </a:pPr>
            <a:r>
              <a:rPr b="1" lang="en-GB" sz="2400" spc="-1" strike="noStrike">
                <a:solidFill>
                  <a:srgbClr val="0000ff"/>
                </a:solidFill>
                <a:latin typeface="Courier New"/>
              </a:rPr>
              <a:t>tar</a:t>
            </a:r>
            <a:r>
              <a:rPr b="0" lang="en-GB" sz="2400" spc="-1" strike="noStrike">
                <a:solidFill>
                  <a:srgbClr val="000000"/>
                </a:solidFill>
                <a:latin typeface="Courier New"/>
              </a:rPr>
              <a:t> </a:t>
            </a:r>
            <a:r>
              <a:rPr b="1" lang="en-GB" sz="2400" spc="-1" strike="noStrike">
                <a:solidFill>
                  <a:srgbClr val="804000"/>
                </a:solidFill>
                <a:latin typeface="Courier New"/>
              </a:rPr>
              <a:t>-</a:t>
            </a:r>
            <a:r>
              <a:rPr b="0" lang="en-GB" sz="2400" spc="-1" strike="noStrike">
                <a:solidFill>
                  <a:srgbClr val="000000"/>
                </a:solidFill>
                <a:latin typeface="Courier New"/>
              </a:rPr>
              <a:t>zcvf </a:t>
            </a:r>
            <a:r>
              <a:rPr b="0" lang="en-GB" sz="2400" spc="-1" strike="noStrike">
                <a:solidFill>
                  <a:srgbClr val="008080"/>
                </a:solidFill>
                <a:latin typeface="Courier New"/>
              </a:rPr>
              <a:t>$OF</a:t>
            </a:r>
            <a:r>
              <a:rPr b="0" lang="en-GB" sz="2400" spc="-1" strike="noStrike">
                <a:solidFill>
                  <a:srgbClr val="000000"/>
                </a:solidFill>
                <a:latin typeface="Courier New"/>
              </a:rPr>
              <a:t> </a:t>
            </a:r>
            <a:r>
              <a:rPr b="1" lang="en-GB" sz="2400" spc="-1" strike="noStrike">
                <a:solidFill>
                  <a:srgbClr val="804040"/>
                </a:solidFill>
                <a:latin typeface="Courier New"/>
              </a:rPr>
              <a:t>`find ~/ -name “*.${extension}“ -print` </a:t>
            </a:r>
            <a:endParaRPr b="0" lang="en-US" sz="2400" spc="-1" strike="noStrike">
              <a:solidFill>
                <a:srgbClr val="000000"/>
              </a:solidFill>
              <a:latin typeface="Calibri"/>
            </a:endParaRPr>
          </a:p>
        </p:txBody>
      </p:sp>
      <p:sp>
        <p:nvSpPr>
          <p:cNvPr id="209" name="TextBox 4"/>
          <p:cNvSpPr/>
          <p:nvPr/>
        </p:nvSpPr>
        <p:spPr>
          <a:xfrm>
            <a:off x="457200" y="4402440"/>
            <a:ext cx="8229240" cy="15526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GB" sz="2400" spc="-1" strike="noStrike">
                <a:solidFill>
                  <a:srgbClr val="000000"/>
                </a:solidFill>
                <a:latin typeface="Calibri"/>
              </a:rPr>
              <a:t>A more specialised backup script</a:t>
            </a:r>
            <a:endParaRPr b="0" lang="en-GB" sz="2400" spc="-1" strike="noStrike">
              <a:latin typeface="Arial"/>
            </a:endParaRPr>
          </a:p>
          <a:p>
            <a:pPr marL="285840" indent="-285840">
              <a:lnSpc>
                <a:spcPct val="100000"/>
              </a:lnSpc>
              <a:buClr>
                <a:srgbClr val="000000"/>
              </a:buClr>
              <a:buFont typeface="Arial"/>
              <a:buChar char="•"/>
            </a:pPr>
            <a:r>
              <a:rPr b="1" lang="en-GB" sz="2400" spc="-1" strike="noStrike">
                <a:solidFill>
                  <a:srgbClr val="000000"/>
                </a:solidFill>
                <a:latin typeface="Calibri"/>
              </a:rPr>
              <a:t>$ read</a:t>
            </a:r>
            <a:r>
              <a:rPr b="0" lang="en-GB" sz="2400" spc="-1" strike="noStrike">
                <a:solidFill>
                  <a:srgbClr val="000000"/>
                </a:solidFill>
                <a:latin typeface="Calibri"/>
              </a:rPr>
              <a:t> asks the user what extension the files have they wish to backup</a:t>
            </a:r>
            <a:endParaRPr b="0" lang="en-GB" sz="2400" spc="-1" strike="noStrike">
              <a:latin typeface="Arial"/>
            </a:endParaRPr>
          </a:p>
          <a:p>
            <a:pPr marL="285840" indent="-285840">
              <a:lnSpc>
                <a:spcPct val="100000"/>
              </a:lnSpc>
              <a:buClr>
                <a:srgbClr val="000000"/>
              </a:buClr>
              <a:buFont typeface="Arial"/>
              <a:buChar char="•"/>
            </a:pPr>
            <a:r>
              <a:rPr b="1" lang="en-GB" sz="2400" spc="-1" strike="noStrike">
                <a:solidFill>
                  <a:srgbClr val="000000"/>
                </a:solidFill>
                <a:latin typeface="Calibri"/>
              </a:rPr>
              <a:t>$ find </a:t>
            </a:r>
            <a:r>
              <a:rPr b="0" lang="en-GB" sz="2400" spc="-1" strike="noStrike">
                <a:solidFill>
                  <a:srgbClr val="000000"/>
                </a:solidFill>
                <a:latin typeface="Calibri"/>
              </a:rPr>
              <a:t>searches for files in the ~ directory with that extension</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Exercise</a:t>
            </a:r>
            <a:endParaRPr b="0" lang="en-US" sz="4400" spc="-1" strike="noStrike">
              <a:solidFill>
                <a:srgbClr val="000000"/>
              </a:solidFill>
              <a:latin typeface="Calibri"/>
            </a:endParaRPr>
          </a:p>
        </p:txBody>
      </p:sp>
      <p:sp>
        <p:nvSpPr>
          <p:cNvPr id="211" name="PlaceHolder 2"/>
          <p:cNvSpPr>
            <a:spLocks noGrp="1"/>
          </p:cNvSpPr>
          <p:nvPr>
            <p:ph/>
          </p:nvPr>
        </p:nvSpPr>
        <p:spPr>
          <a:xfrm>
            <a:off x="428760" y="1643040"/>
            <a:ext cx="8229240" cy="4525560"/>
          </a:xfrm>
          <a:prstGeom prst="rect">
            <a:avLst/>
          </a:prstGeom>
          <a:noFill/>
          <a:ln w="0">
            <a:noFill/>
          </a:ln>
        </p:spPr>
        <p:txBody>
          <a:bodyPr anchor="t">
            <a:normAutofit fontScale="82000"/>
          </a:bodyPr>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Create a backup script that has the following features:</a:t>
            </a:r>
            <a:endParaRPr b="0" lang="en-US" sz="3200" spc="-1" strike="noStrike">
              <a:solidFill>
                <a:srgbClr val="000000"/>
              </a:solidFill>
              <a:latin typeface="Calibri"/>
            </a:endParaRPr>
          </a:p>
          <a:p>
            <a:pPr lvl="1" marL="743040" indent="-285840">
              <a:lnSpc>
                <a:spcPct val="100000"/>
              </a:lnSpc>
              <a:spcBef>
                <a:spcPts val="561"/>
              </a:spcBef>
              <a:buClr>
                <a:srgbClr val="b5121b"/>
              </a:buClr>
              <a:buFont typeface="Arial"/>
              <a:buChar char="–"/>
            </a:pPr>
            <a:r>
              <a:rPr b="0" lang="en-GB" sz="2800" spc="-1" strike="noStrike">
                <a:solidFill>
                  <a:srgbClr val="000000"/>
                </a:solidFill>
                <a:latin typeface="Calibri"/>
              </a:rPr>
              <a:t>When the script is executed, the user will be prompted to specify the location of the files they wish to back up</a:t>
            </a:r>
            <a:endParaRPr b="0" lang="en-US" sz="2800" spc="-1" strike="noStrike">
              <a:solidFill>
                <a:srgbClr val="000000"/>
              </a:solidFill>
              <a:latin typeface="Calibri"/>
            </a:endParaRPr>
          </a:p>
          <a:p>
            <a:pPr lvl="1" marL="743040" indent="-285840">
              <a:lnSpc>
                <a:spcPct val="100000"/>
              </a:lnSpc>
              <a:spcBef>
                <a:spcPts val="561"/>
              </a:spcBef>
              <a:buClr>
                <a:srgbClr val="b5121b"/>
              </a:buClr>
              <a:buFont typeface="Arial"/>
              <a:buChar char="–"/>
            </a:pPr>
            <a:r>
              <a:rPr b="0" lang="en-GB" sz="2800" spc="-1" strike="noStrike">
                <a:solidFill>
                  <a:srgbClr val="000000"/>
                </a:solidFill>
                <a:latin typeface="Calibri"/>
              </a:rPr>
              <a:t>The script will then ask the user for a path to store the backup</a:t>
            </a:r>
            <a:endParaRPr b="0" lang="en-US" sz="2800" spc="-1" strike="noStrike">
              <a:solidFill>
                <a:srgbClr val="000000"/>
              </a:solidFill>
              <a:latin typeface="Calibri"/>
            </a:endParaRPr>
          </a:p>
          <a:p>
            <a:pPr lvl="1" marL="743040" indent="-285840">
              <a:lnSpc>
                <a:spcPct val="100000"/>
              </a:lnSpc>
              <a:spcBef>
                <a:spcPts val="561"/>
              </a:spcBef>
              <a:buClr>
                <a:srgbClr val="b5121b"/>
              </a:buClr>
              <a:buFont typeface="Arial"/>
              <a:buChar char="–"/>
            </a:pPr>
            <a:r>
              <a:rPr b="0" lang="en-GB" sz="2800" spc="-1" strike="noStrike">
                <a:solidFill>
                  <a:srgbClr val="000000"/>
                </a:solidFill>
                <a:latin typeface="Calibri"/>
              </a:rPr>
              <a:t>The script will then ask the user to provide a name for the backup</a:t>
            </a:r>
            <a:endParaRPr b="0" lang="en-US" sz="2800" spc="-1" strike="noStrike">
              <a:solidFill>
                <a:srgbClr val="000000"/>
              </a:solidFill>
              <a:latin typeface="Calibri"/>
            </a:endParaRPr>
          </a:p>
          <a:p>
            <a:pPr lvl="1" marL="743040" indent="-285840">
              <a:lnSpc>
                <a:spcPct val="100000"/>
              </a:lnSpc>
              <a:spcBef>
                <a:spcPts val="561"/>
              </a:spcBef>
              <a:buClr>
                <a:srgbClr val="b5121b"/>
              </a:buClr>
              <a:buFont typeface="Arial"/>
              <a:buChar char="–"/>
            </a:pPr>
            <a:r>
              <a:rPr b="0" lang="en-GB" sz="2800" spc="-1" strike="noStrike">
                <a:solidFill>
                  <a:srgbClr val="000000"/>
                </a:solidFill>
                <a:latin typeface="Calibri"/>
              </a:rPr>
              <a:t>The provided name will then be appended with the date and time of the backup</a:t>
            </a:r>
            <a:endParaRPr b="0" lang="en-US" sz="28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Create a copy of the script that uses the folder to be backed up as an argument, rather than prompting the user for the location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Conditionals</a:t>
            </a:r>
            <a:endParaRPr b="0" lang="en-US" sz="4400" spc="-1" strike="noStrike">
              <a:solidFill>
                <a:srgbClr val="000000"/>
              </a:solidFill>
              <a:latin typeface="Calibri"/>
            </a:endParaRPr>
          </a:p>
        </p:txBody>
      </p:sp>
      <p:sp>
        <p:nvSpPr>
          <p:cNvPr id="213" name="PlaceHolder 2"/>
          <p:cNvSpPr>
            <a:spLocks noGrp="1"/>
          </p:cNvSpPr>
          <p:nvPr>
            <p:ph/>
          </p:nvPr>
        </p:nvSpPr>
        <p:spPr>
          <a:xfrm>
            <a:off x="428760" y="1643040"/>
            <a:ext cx="8229240" cy="1071360"/>
          </a:xfrm>
          <a:prstGeom prst="rect">
            <a:avLst/>
          </a:prstGeom>
          <a:noFill/>
          <a:ln w="0">
            <a:noFill/>
          </a:ln>
        </p:spPr>
        <p:txBody>
          <a:bodyPr anchor="t">
            <a:normAutofit fontScale="85000"/>
          </a:bodyPr>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Decide whether or not to perform an action</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Decision is taken based on the results of an expression</a:t>
            </a:r>
            <a:endParaRPr b="0" lang="en-US" sz="3200" spc="-1" strike="noStrike">
              <a:solidFill>
                <a:srgbClr val="000000"/>
              </a:solidFill>
              <a:latin typeface="Calibri"/>
            </a:endParaRPr>
          </a:p>
        </p:txBody>
      </p:sp>
      <p:sp>
        <p:nvSpPr>
          <p:cNvPr id="214" name="Content Placeholder 2"/>
          <p:cNvSpPr/>
          <p:nvPr/>
        </p:nvSpPr>
        <p:spPr>
          <a:xfrm>
            <a:off x="251640" y="2815920"/>
            <a:ext cx="8640720" cy="3207240"/>
          </a:xfrm>
          <a:prstGeom prst="rect">
            <a:avLst/>
          </a:prstGeom>
          <a:solidFill>
            <a:srgbClr val="ffffff"/>
          </a:solidFill>
          <a:ln>
            <a:solidFill>
              <a:srgbClr val="ff0000"/>
            </a:solidFill>
            <a:round/>
          </a:ln>
        </p:spPr>
        <p:style>
          <a:lnRef idx="2">
            <a:schemeClr val="dk1"/>
          </a:lnRef>
          <a:fillRef idx="1">
            <a:schemeClr val="lt1"/>
          </a:fillRef>
          <a:effectRef idx="0">
            <a:schemeClr val="dk1"/>
          </a:effectRef>
          <a:fontRef idx="minor"/>
        </p:style>
        <p:txBody>
          <a:bodyPr anchor="t">
            <a:normAutofit/>
          </a:bodyPr>
          <a:p>
            <a:pPr>
              <a:lnSpc>
                <a:spcPct val="100000"/>
              </a:lnSpc>
              <a:spcBef>
                <a:spcPts val="479"/>
              </a:spcBef>
              <a:buNone/>
              <a:tabLst>
                <a:tab algn="l" pos="0"/>
              </a:tabLst>
            </a:pPr>
            <a:r>
              <a:rPr b="0" lang="en-GB" sz="2400" spc="-1" strike="noStrike">
                <a:solidFill>
                  <a:srgbClr val="008000"/>
                </a:solidFill>
                <a:latin typeface="Courier New"/>
              </a:rPr>
              <a:t>#!/bin/bash</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0" lang="en-GB" sz="2400" spc="-1" strike="noStrike">
                <a:solidFill>
                  <a:srgbClr val="000000"/>
                </a:solidFill>
                <a:latin typeface="Courier New"/>
              </a:rPr>
              <a:t>T1</a:t>
            </a:r>
            <a:r>
              <a:rPr b="1" lang="en-GB" sz="2400" spc="-1" strike="noStrike">
                <a:solidFill>
                  <a:srgbClr val="804000"/>
                </a:solidFill>
                <a:latin typeface="Courier New"/>
              </a:rPr>
              <a:t>=</a:t>
            </a:r>
            <a:r>
              <a:rPr b="0" lang="en-GB" sz="2400" spc="-1" strike="noStrike">
                <a:solidFill>
                  <a:srgbClr val="000000"/>
                </a:solidFill>
                <a:latin typeface="Courier New"/>
              </a:rPr>
              <a:t>“foo” T2</a:t>
            </a:r>
            <a:r>
              <a:rPr b="1" lang="en-GB" sz="2400" spc="-1" strike="noStrike">
                <a:solidFill>
                  <a:srgbClr val="804000"/>
                </a:solidFill>
                <a:latin typeface="Courier New"/>
              </a:rPr>
              <a:t>=</a:t>
            </a:r>
            <a:r>
              <a:rPr b="0" lang="en-GB" sz="2400" spc="-1" strike="noStrike">
                <a:solidFill>
                  <a:srgbClr val="808080"/>
                </a:solidFill>
                <a:latin typeface="Courier New"/>
              </a:rPr>
              <a:t>"bar” </a:t>
            </a:r>
            <a:endParaRPr b="0" lang="en-GB" sz="2400" spc="-1" strike="noStrike">
              <a:latin typeface="Arial"/>
            </a:endParaRPr>
          </a:p>
          <a:p>
            <a:pPr>
              <a:lnSpc>
                <a:spcPct val="100000"/>
              </a:lnSpc>
              <a:spcBef>
                <a:spcPts val="479"/>
              </a:spcBef>
              <a:buNone/>
              <a:tabLst>
                <a:tab algn="l" pos="0"/>
              </a:tabLst>
            </a:pPr>
            <a:r>
              <a:rPr b="0" lang="en-GB" sz="2400" spc="-1" strike="noStrike">
                <a:solidFill>
                  <a:srgbClr val="808080"/>
                </a:solidFill>
                <a:latin typeface="Courier New"/>
              </a:rPr>
              <a:t>if [ "</a:t>
            </a:r>
            <a:r>
              <a:rPr b="1" lang="en-GB" sz="2400" spc="-1" strike="noStrike">
                <a:solidFill>
                  <a:srgbClr val="ff8040"/>
                </a:solidFill>
                <a:latin typeface="Courier New"/>
              </a:rPr>
              <a:t>$T1</a:t>
            </a:r>
            <a:r>
              <a:rPr b="0" lang="en-GB" sz="2400" spc="-1" strike="noStrike">
                <a:solidFill>
                  <a:srgbClr val="808080"/>
                </a:solidFill>
                <a:latin typeface="Courier New"/>
              </a:rPr>
              <a:t>" = "</a:t>
            </a:r>
            <a:r>
              <a:rPr b="1" lang="en-GB" sz="2400" spc="-1" strike="noStrike">
                <a:solidFill>
                  <a:srgbClr val="ff8040"/>
                </a:solidFill>
                <a:latin typeface="Courier New"/>
              </a:rPr>
              <a:t>$T2</a:t>
            </a:r>
            <a:r>
              <a:rPr b="0" lang="en-GB" sz="2400" spc="-1" strike="noStrike">
                <a:solidFill>
                  <a:srgbClr val="808080"/>
                </a:solidFill>
                <a:latin typeface="Courier New"/>
              </a:rPr>
              <a:t>" ]; then </a:t>
            </a:r>
            <a:endParaRPr b="0" lang="en-GB" sz="2400" spc="-1" strike="noStrike">
              <a:latin typeface="Arial"/>
            </a:endParaRPr>
          </a:p>
          <a:p>
            <a:pPr>
              <a:lnSpc>
                <a:spcPct val="100000"/>
              </a:lnSpc>
              <a:spcBef>
                <a:spcPts val="479"/>
              </a:spcBef>
              <a:buNone/>
              <a:tabLst>
                <a:tab algn="l" pos="0"/>
              </a:tabLst>
            </a:pPr>
            <a:r>
              <a:rPr b="0" lang="en-GB" sz="2400" spc="-1" strike="noStrike">
                <a:solidFill>
                  <a:srgbClr val="808080"/>
                </a:solidFill>
                <a:latin typeface="Courier New"/>
              </a:rPr>
              <a:t>	</a:t>
            </a:r>
            <a:r>
              <a:rPr b="0" lang="en-GB" sz="2400" spc="-1" strike="noStrike">
                <a:solidFill>
                  <a:srgbClr val="808080"/>
                </a:solidFill>
                <a:latin typeface="Courier New"/>
              </a:rPr>
              <a:t>echo expression evaluated as true </a:t>
            </a:r>
            <a:endParaRPr b="0" lang="en-GB" sz="2400" spc="-1" strike="noStrike">
              <a:latin typeface="Arial"/>
            </a:endParaRPr>
          </a:p>
          <a:p>
            <a:pPr>
              <a:lnSpc>
                <a:spcPct val="100000"/>
              </a:lnSpc>
              <a:spcBef>
                <a:spcPts val="479"/>
              </a:spcBef>
              <a:buNone/>
              <a:tabLst>
                <a:tab algn="l" pos="0"/>
              </a:tabLst>
            </a:pPr>
            <a:r>
              <a:rPr b="0" lang="en-GB" sz="2400" spc="-1" strike="noStrike">
                <a:solidFill>
                  <a:srgbClr val="808080"/>
                </a:solidFill>
                <a:latin typeface="Courier New"/>
              </a:rPr>
              <a:t>else </a:t>
            </a:r>
            <a:endParaRPr b="0" lang="en-GB" sz="2400" spc="-1" strike="noStrike">
              <a:latin typeface="Arial"/>
            </a:endParaRPr>
          </a:p>
          <a:p>
            <a:pPr>
              <a:lnSpc>
                <a:spcPct val="100000"/>
              </a:lnSpc>
              <a:spcBef>
                <a:spcPts val="479"/>
              </a:spcBef>
              <a:buNone/>
              <a:tabLst>
                <a:tab algn="l" pos="0"/>
              </a:tabLst>
            </a:pPr>
            <a:r>
              <a:rPr b="0" lang="en-GB" sz="2400" spc="-1" strike="noStrike">
                <a:solidFill>
                  <a:srgbClr val="808080"/>
                </a:solidFill>
                <a:latin typeface="Courier New"/>
              </a:rPr>
              <a:t>	</a:t>
            </a:r>
            <a:r>
              <a:rPr b="0" lang="en-GB" sz="2400" spc="-1" strike="noStrike">
                <a:solidFill>
                  <a:srgbClr val="808080"/>
                </a:solidFill>
                <a:latin typeface="Courier New"/>
              </a:rPr>
              <a:t>echo expression evaluated as false </a:t>
            </a:r>
            <a:endParaRPr b="0" lang="en-GB" sz="2400" spc="-1" strike="noStrike">
              <a:latin typeface="Arial"/>
            </a:endParaRPr>
          </a:p>
          <a:p>
            <a:pPr>
              <a:lnSpc>
                <a:spcPct val="100000"/>
              </a:lnSpc>
              <a:spcBef>
                <a:spcPts val="479"/>
              </a:spcBef>
              <a:buNone/>
              <a:tabLst>
                <a:tab algn="l" pos="0"/>
              </a:tabLst>
            </a:pPr>
            <a:r>
              <a:rPr b="0" lang="en-GB" sz="2400" spc="-1" strike="noStrike">
                <a:solidFill>
                  <a:srgbClr val="808080"/>
                </a:solidFill>
                <a:latin typeface="Courier New"/>
              </a:rPr>
              <a:t>fi </a:t>
            </a: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File Comparators</a:t>
            </a:r>
            <a:endParaRPr b="0" lang="en-US" sz="4400" spc="-1" strike="noStrike">
              <a:solidFill>
                <a:srgbClr val="000000"/>
              </a:solidFill>
              <a:latin typeface="Calibri"/>
            </a:endParaRPr>
          </a:p>
        </p:txBody>
      </p:sp>
      <p:sp>
        <p:nvSpPr>
          <p:cNvPr id="216" name="PlaceHolder 2"/>
          <p:cNvSpPr>
            <a:spLocks noGrp="1"/>
          </p:cNvSpPr>
          <p:nvPr>
            <p:ph/>
          </p:nvPr>
        </p:nvSpPr>
        <p:spPr>
          <a:xfrm>
            <a:off x="428760" y="1643040"/>
            <a:ext cx="8229240" cy="4525560"/>
          </a:xfrm>
          <a:prstGeom prst="rect">
            <a:avLst/>
          </a:prstGeom>
          <a:noFill/>
          <a:ln w="0">
            <a:noFill/>
          </a:ln>
        </p:spPr>
        <p:txBody>
          <a:bodyPr anchor="t">
            <a:normAutofit fontScale="79000"/>
          </a:bodyPr>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-e </a:t>
            </a:r>
            <a:r>
              <a:rPr b="0" lang="en-GB" sz="3200" spc="-1" strike="noStrike">
                <a:solidFill>
                  <a:srgbClr val="000000"/>
                </a:solidFill>
                <a:latin typeface="Calibri"/>
              </a:rPr>
              <a:t>	</a:t>
            </a:r>
            <a:r>
              <a:rPr b="0" lang="en-GB" sz="3200" spc="-1" strike="noStrike">
                <a:solidFill>
                  <a:srgbClr val="000000"/>
                </a:solidFill>
                <a:latin typeface="Calibri"/>
              </a:rPr>
              <a:t>	</a:t>
            </a:r>
            <a:r>
              <a:rPr b="0" lang="en-GB" sz="3200" spc="-1" strike="noStrike">
                <a:solidFill>
                  <a:srgbClr val="000000"/>
                </a:solidFill>
                <a:latin typeface="Calibri"/>
              </a:rPr>
              <a:t>file exists</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-f </a:t>
            </a:r>
            <a:r>
              <a:rPr b="0" lang="en-GB" sz="3200" spc="-1" strike="noStrike">
                <a:solidFill>
                  <a:srgbClr val="000000"/>
                </a:solidFill>
                <a:latin typeface="Calibri"/>
              </a:rPr>
              <a:t>	</a:t>
            </a:r>
            <a:r>
              <a:rPr b="0" lang="en-GB" sz="3200" spc="-1" strike="noStrike">
                <a:solidFill>
                  <a:srgbClr val="000000"/>
                </a:solidFill>
                <a:latin typeface="Calibri"/>
              </a:rPr>
              <a:t>	</a:t>
            </a:r>
            <a:r>
              <a:rPr b="0" lang="en-GB" sz="3200" spc="-1" strike="noStrike">
                <a:solidFill>
                  <a:srgbClr val="000000"/>
                </a:solidFill>
                <a:latin typeface="Calibri"/>
              </a:rPr>
              <a:t>file is a regular file (not a directory etc.)</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-s </a:t>
            </a:r>
            <a:r>
              <a:rPr b="0" lang="en-GB" sz="3200" spc="-1" strike="noStrike">
                <a:solidFill>
                  <a:srgbClr val="000000"/>
                </a:solidFill>
                <a:latin typeface="Calibri"/>
              </a:rPr>
              <a:t>	</a:t>
            </a:r>
            <a:r>
              <a:rPr b="0" lang="en-GB" sz="3200" spc="-1" strike="noStrike">
                <a:solidFill>
                  <a:srgbClr val="000000"/>
                </a:solidFill>
                <a:latin typeface="Calibri"/>
              </a:rPr>
              <a:t>	</a:t>
            </a:r>
            <a:r>
              <a:rPr b="0" lang="en-GB" sz="3200" spc="-1" strike="noStrike">
                <a:solidFill>
                  <a:srgbClr val="000000"/>
                </a:solidFill>
                <a:latin typeface="Calibri"/>
              </a:rPr>
              <a:t>file is not zero size</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-d </a:t>
            </a:r>
            <a:r>
              <a:rPr b="0" lang="en-GB" sz="3200" spc="-1" strike="noStrike">
                <a:solidFill>
                  <a:srgbClr val="000000"/>
                </a:solidFill>
                <a:latin typeface="Calibri"/>
              </a:rPr>
              <a:t>	</a:t>
            </a:r>
            <a:r>
              <a:rPr b="0" lang="en-GB" sz="3200" spc="-1" strike="noStrike">
                <a:solidFill>
                  <a:srgbClr val="000000"/>
                </a:solidFill>
                <a:latin typeface="Calibri"/>
              </a:rPr>
              <a:t>	</a:t>
            </a:r>
            <a:r>
              <a:rPr b="0" lang="en-GB" sz="3200" spc="-1" strike="noStrike">
                <a:solidFill>
                  <a:srgbClr val="000000"/>
                </a:solidFill>
                <a:latin typeface="Calibri"/>
              </a:rPr>
              <a:t>file is a directory</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-L </a:t>
            </a:r>
            <a:r>
              <a:rPr b="0" lang="en-GB" sz="3200" spc="-1" strike="noStrike">
                <a:solidFill>
                  <a:srgbClr val="000000"/>
                </a:solidFill>
                <a:latin typeface="Calibri"/>
              </a:rPr>
              <a:t>	</a:t>
            </a:r>
            <a:r>
              <a:rPr b="0" lang="en-GB" sz="3200" spc="-1" strike="noStrike">
                <a:solidFill>
                  <a:srgbClr val="000000"/>
                </a:solidFill>
                <a:latin typeface="Calibri"/>
              </a:rPr>
              <a:t>	</a:t>
            </a:r>
            <a:r>
              <a:rPr b="0" lang="en-GB" sz="3200" spc="-1" strike="noStrike">
                <a:solidFill>
                  <a:srgbClr val="000000"/>
                </a:solidFill>
                <a:latin typeface="Calibri"/>
              </a:rPr>
              <a:t>file is a symbolic link</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-r </a:t>
            </a:r>
            <a:r>
              <a:rPr b="0" lang="en-GB" sz="3200" spc="-1" strike="noStrike">
                <a:solidFill>
                  <a:srgbClr val="000000"/>
                </a:solidFill>
                <a:latin typeface="Calibri"/>
              </a:rPr>
              <a:t>	</a:t>
            </a:r>
            <a:r>
              <a:rPr b="0" lang="en-GB" sz="3200" spc="-1" strike="noStrike">
                <a:solidFill>
                  <a:srgbClr val="000000"/>
                </a:solidFill>
                <a:latin typeface="Calibri"/>
              </a:rPr>
              <a:t>	</a:t>
            </a:r>
            <a:r>
              <a:rPr b="0" lang="en-GB" sz="3200" spc="-1" strike="noStrike">
                <a:solidFill>
                  <a:srgbClr val="000000"/>
                </a:solidFill>
                <a:latin typeface="Calibri"/>
              </a:rPr>
              <a:t>file has read permission</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-w </a:t>
            </a:r>
            <a:r>
              <a:rPr b="0" lang="en-GB" sz="3200" spc="-1" strike="noStrike">
                <a:solidFill>
                  <a:srgbClr val="000000"/>
                </a:solidFill>
                <a:latin typeface="Calibri"/>
              </a:rPr>
              <a:t>	</a:t>
            </a:r>
            <a:r>
              <a:rPr b="0" lang="en-GB" sz="3200" spc="-1" strike="noStrike">
                <a:solidFill>
                  <a:srgbClr val="000000"/>
                </a:solidFill>
                <a:latin typeface="Calibri"/>
              </a:rPr>
              <a:t>	</a:t>
            </a:r>
            <a:r>
              <a:rPr b="0" lang="en-GB" sz="3200" spc="-1" strike="noStrike">
                <a:solidFill>
                  <a:srgbClr val="000000"/>
                </a:solidFill>
                <a:latin typeface="Calibri"/>
              </a:rPr>
              <a:t>file has write permission</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-x </a:t>
            </a:r>
            <a:r>
              <a:rPr b="0" lang="en-GB" sz="3200" spc="-1" strike="noStrike">
                <a:solidFill>
                  <a:srgbClr val="000000"/>
                </a:solidFill>
                <a:latin typeface="Calibri"/>
              </a:rPr>
              <a:t>	</a:t>
            </a:r>
            <a:r>
              <a:rPr b="0" lang="en-GB" sz="3200" spc="-1" strike="noStrike">
                <a:solidFill>
                  <a:srgbClr val="000000"/>
                </a:solidFill>
                <a:latin typeface="Calibri"/>
              </a:rPr>
              <a:t>	</a:t>
            </a:r>
            <a:r>
              <a:rPr b="0" lang="en-GB" sz="3200" spc="-1" strike="noStrike">
                <a:solidFill>
                  <a:srgbClr val="000000"/>
                </a:solidFill>
                <a:latin typeface="Calibri"/>
              </a:rPr>
              <a:t>file has execute permission</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f1 -nt f2 </a:t>
            </a:r>
            <a:r>
              <a:rPr b="0" lang="en-GB" sz="3200" spc="-1" strike="noStrike">
                <a:solidFill>
                  <a:srgbClr val="000000"/>
                </a:solidFill>
                <a:latin typeface="Calibri"/>
              </a:rPr>
              <a:t>	</a:t>
            </a:r>
            <a:r>
              <a:rPr b="0" lang="en-GB" sz="3200" spc="-1" strike="noStrike">
                <a:solidFill>
                  <a:srgbClr val="000000"/>
                </a:solidFill>
                <a:latin typeface="Calibri"/>
              </a:rPr>
              <a:t>f1 is newer than f2</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f1 -ot f2 </a:t>
            </a:r>
            <a:r>
              <a:rPr b="0" lang="en-GB" sz="3200" spc="-1" strike="noStrike">
                <a:solidFill>
                  <a:srgbClr val="000000"/>
                </a:solidFill>
                <a:latin typeface="Calibri"/>
              </a:rPr>
              <a:t>	</a:t>
            </a:r>
            <a:r>
              <a:rPr b="0" lang="en-GB" sz="3200" spc="-1" strike="noStrike">
                <a:solidFill>
                  <a:srgbClr val="000000"/>
                </a:solidFill>
                <a:latin typeface="Calibri"/>
              </a:rPr>
              <a:t>f1 is older than f2</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Other Comparators</a:t>
            </a:r>
            <a:endParaRPr b="0" lang="en-US" sz="4400" spc="-1" strike="noStrike">
              <a:solidFill>
                <a:srgbClr val="000000"/>
              </a:solidFill>
              <a:latin typeface="Calibri"/>
            </a:endParaRPr>
          </a:p>
        </p:txBody>
      </p:sp>
      <p:sp>
        <p:nvSpPr>
          <p:cNvPr id="218" name="PlaceHolder 2"/>
          <p:cNvSpPr>
            <a:spLocks noGrp="1"/>
          </p:cNvSpPr>
          <p:nvPr>
            <p:ph/>
          </p:nvPr>
        </p:nvSpPr>
        <p:spPr>
          <a:xfrm>
            <a:off x="457200" y="1600200"/>
            <a:ext cx="4038120" cy="4525560"/>
          </a:xfrm>
          <a:prstGeom prst="rect">
            <a:avLst/>
          </a:prstGeom>
          <a:noFill/>
          <a:ln w="0">
            <a:noFill/>
          </a:ln>
        </p:spPr>
        <p:txBody>
          <a:bodyPr anchor="t">
            <a:normAutofit/>
          </a:bodyPr>
          <a:p>
            <a:pPr>
              <a:lnSpc>
                <a:spcPct val="100000"/>
              </a:lnSpc>
              <a:spcBef>
                <a:spcPts val="561"/>
              </a:spcBef>
              <a:buNone/>
              <a:tabLst>
                <a:tab algn="l" pos="0"/>
              </a:tabLst>
            </a:pPr>
            <a:r>
              <a:rPr b="0" lang="en-GB" sz="2800" spc="-1" strike="noStrike">
                <a:solidFill>
                  <a:srgbClr val="000000"/>
                </a:solidFill>
                <a:latin typeface="Calibri"/>
              </a:rPr>
              <a:t>Integer Comparators: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GB" sz="2800" spc="-1" strike="noStrike">
                <a:solidFill>
                  <a:srgbClr val="000000"/>
                </a:solidFill>
                <a:latin typeface="Calibri"/>
              </a:rPr>
              <a:t>-eq</a:t>
            </a:r>
            <a:r>
              <a:rPr b="0" lang="en-GB" sz="2800" spc="-1" strike="noStrike">
                <a:solidFill>
                  <a:srgbClr val="000000"/>
                </a:solidFill>
                <a:latin typeface="Calibri"/>
              </a:rPr>
              <a:t>	</a:t>
            </a:r>
            <a:r>
              <a:rPr b="0" lang="en-GB" sz="2800" spc="-1" strike="noStrike">
                <a:solidFill>
                  <a:srgbClr val="000000"/>
                </a:solidFill>
                <a:latin typeface="Calibri"/>
              </a:rPr>
              <a:t>is equal to</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GB" sz="2800" spc="-1" strike="noStrike">
                <a:solidFill>
                  <a:srgbClr val="000000"/>
                </a:solidFill>
                <a:latin typeface="Calibri"/>
              </a:rPr>
              <a:t>-ne</a:t>
            </a:r>
            <a:r>
              <a:rPr b="0" lang="en-GB" sz="2800" spc="-1" strike="noStrike">
                <a:solidFill>
                  <a:srgbClr val="000000"/>
                </a:solidFill>
                <a:latin typeface="Calibri"/>
              </a:rPr>
              <a:t>	</a:t>
            </a:r>
            <a:r>
              <a:rPr b="0" lang="en-GB" sz="2800" spc="-1" strike="noStrike">
                <a:solidFill>
                  <a:srgbClr val="000000"/>
                </a:solidFill>
                <a:latin typeface="Calibri"/>
              </a:rPr>
              <a:t>is not equal to</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GB" sz="2800" spc="-1" strike="noStrike">
                <a:solidFill>
                  <a:srgbClr val="000000"/>
                </a:solidFill>
                <a:latin typeface="Calibri"/>
              </a:rPr>
              <a:t>-gt</a:t>
            </a:r>
            <a:r>
              <a:rPr b="0" lang="en-GB" sz="2800" spc="-1" strike="noStrike">
                <a:solidFill>
                  <a:srgbClr val="000000"/>
                </a:solidFill>
                <a:latin typeface="Calibri"/>
              </a:rPr>
              <a:t>	</a:t>
            </a:r>
            <a:r>
              <a:rPr b="0" lang="en-GB" sz="2800" spc="-1" strike="noStrike">
                <a:solidFill>
                  <a:srgbClr val="000000"/>
                </a:solidFill>
                <a:latin typeface="Calibri"/>
              </a:rPr>
              <a:t>is greater than</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GB" sz="2800" spc="-1" strike="noStrike">
                <a:solidFill>
                  <a:srgbClr val="000000"/>
                </a:solidFill>
                <a:latin typeface="Calibri"/>
              </a:rPr>
              <a:t>-ge</a:t>
            </a:r>
            <a:r>
              <a:rPr b="0" lang="en-GB" sz="2800" spc="-1" strike="noStrike">
                <a:solidFill>
                  <a:srgbClr val="000000"/>
                </a:solidFill>
                <a:latin typeface="Calibri"/>
              </a:rPr>
              <a:t>	</a:t>
            </a:r>
            <a:r>
              <a:rPr b="0" lang="en-GB" sz="2800" spc="-1" strike="noStrike">
                <a:solidFill>
                  <a:srgbClr val="000000"/>
                </a:solidFill>
                <a:latin typeface="Calibri"/>
              </a:rPr>
              <a:t>is greater than or equal to</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GB" sz="2800" spc="-1" strike="noStrike">
                <a:solidFill>
                  <a:srgbClr val="000000"/>
                </a:solidFill>
                <a:latin typeface="Calibri"/>
              </a:rPr>
              <a:t>-lt</a:t>
            </a:r>
            <a:r>
              <a:rPr b="0" lang="en-GB" sz="2800" spc="-1" strike="noStrike">
                <a:solidFill>
                  <a:srgbClr val="000000"/>
                </a:solidFill>
                <a:latin typeface="Calibri"/>
              </a:rPr>
              <a:t>	</a:t>
            </a:r>
            <a:r>
              <a:rPr b="0" lang="en-GB" sz="2800" spc="-1" strike="noStrike">
                <a:solidFill>
                  <a:srgbClr val="000000"/>
                </a:solidFill>
                <a:latin typeface="Calibri"/>
              </a:rPr>
              <a:t>is less then</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GB" sz="2800" spc="-1" strike="noStrike">
                <a:solidFill>
                  <a:srgbClr val="000000"/>
                </a:solidFill>
                <a:latin typeface="Calibri"/>
              </a:rPr>
              <a:t>-le</a:t>
            </a:r>
            <a:r>
              <a:rPr b="0" lang="en-GB" sz="2800" spc="-1" strike="noStrike">
                <a:solidFill>
                  <a:srgbClr val="000000"/>
                </a:solidFill>
                <a:latin typeface="Calibri"/>
              </a:rPr>
              <a:t>	</a:t>
            </a:r>
            <a:r>
              <a:rPr b="0" lang="en-GB" sz="2800" spc="-1" strike="noStrike">
                <a:solidFill>
                  <a:srgbClr val="000000"/>
                </a:solidFill>
                <a:latin typeface="Calibri"/>
              </a:rPr>
              <a:t>is less than or equal to</a:t>
            </a:r>
            <a:endParaRPr b="0" lang="en-US" sz="2800" spc="-1" strike="noStrike">
              <a:solidFill>
                <a:srgbClr val="000000"/>
              </a:solidFill>
              <a:latin typeface="Calibri"/>
            </a:endParaRPr>
          </a:p>
        </p:txBody>
      </p:sp>
      <p:sp>
        <p:nvSpPr>
          <p:cNvPr id="219" name="PlaceHolder 3"/>
          <p:cNvSpPr>
            <a:spLocks noGrp="1"/>
          </p:cNvSpPr>
          <p:nvPr>
            <p:ph/>
          </p:nvPr>
        </p:nvSpPr>
        <p:spPr>
          <a:xfrm>
            <a:off x="4648320" y="1600200"/>
            <a:ext cx="4038120" cy="4525560"/>
          </a:xfrm>
          <a:prstGeom prst="rect">
            <a:avLst/>
          </a:prstGeom>
          <a:noFill/>
          <a:ln w="0">
            <a:noFill/>
          </a:ln>
        </p:spPr>
        <p:txBody>
          <a:bodyPr anchor="t">
            <a:normAutofit/>
          </a:bodyPr>
          <a:p>
            <a:pPr>
              <a:lnSpc>
                <a:spcPct val="100000"/>
              </a:lnSpc>
              <a:spcBef>
                <a:spcPts val="561"/>
              </a:spcBef>
              <a:buNone/>
              <a:tabLst>
                <a:tab algn="l" pos="0"/>
              </a:tabLst>
            </a:pPr>
            <a:r>
              <a:rPr b="0" lang="en-GB" sz="2800" spc="-1" strike="noStrike">
                <a:solidFill>
                  <a:srgbClr val="000000"/>
                </a:solidFill>
                <a:latin typeface="Calibri"/>
              </a:rPr>
              <a:t>String Comparators:</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GB" sz="2800" spc="-1" strike="noStrike">
                <a:solidFill>
                  <a:srgbClr val="000000"/>
                </a:solidFill>
                <a:latin typeface="Calibri"/>
              </a:rPr>
              <a:t>= </a:t>
            </a:r>
            <a:r>
              <a:rPr b="0" lang="en-GB" sz="2800" spc="-1" strike="noStrike">
                <a:solidFill>
                  <a:srgbClr val="000000"/>
                </a:solidFill>
                <a:latin typeface="Calibri"/>
              </a:rPr>
              <a:t>	</a:t>
            </a:r>
            <a:r>
              <a:rPr b="0" lang="en-GB" sz="2800" spc="-1" strike="noStrike">
                <a:solidFill>
                  <a:srgbClr val="000000"/>
                </a:solidFill>
                <a:latin typeface="Calibri"/>
              </a:rPr>
              <a:t>is equal to</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GB" sz="2800" spc="-1" strike="noStrike">
                <a:solidFill>
                  <a:srgbClr val="000000"/>
                </a:solidFill>
                <a:latin typeface="Calibri"/>
              </a:rPr>
              <a:t>!=</a:t>
            </a:r>
            <a:r>
              <a:rPr b="0" lang="en-GB" sz="2800" spc="-1" strike="noStrike">
                <a:solidFill>
                  <a:srgbClr val="000000"/>
                </a:solidFill>
                <a:latin typeface="Calibri"/>
              </a:rPr>
              <a:t>	</a:t>
            </a:r>
            <a:r>
              <a:rPr b="0" lang="en-GB" sz="2800" spc="-1" strike="noStrike">
                <a:solidFill>
                  <a:srgbClr val="000000"/>
                </a:solidFill>
                <a:latin typeface="Calibri"/>
              </a:rPr>
              <a:t>is not equal to</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GB" sz="2800" spc="-1" strike="noStrike">
                <a:solidFill>
                  <a:srgbClr val="000000"/>
                </a:solidFill>
                <a:latin typeface="Calibri"/>
              </a:rPr>
              <a:t>-z</a:t>
            </a:r>
            <a:r>
              <a:rPr b="0" lang="en-GB" sz="2800" spc="-1" strike="noStrike">
                <a:solidFill>
                  <a:srgbClr val="000000"/>
                </a:solidFill>
                <a:latin typeface="Calibri"/>
              </a:rPr>
              <a:t>	</a:t>
            </a:r>
            <a:r>
              <a:rPr b="0" lang="en-GB" sz="2800" spc="-1" strike="noStrike">
                <a:solidFill>
                  <a:srgbClr val="000000"/>
                </a:solidFill>
                <a:latin typeface="Calibri"/>
              </a:rPr>
              <a:t>is null, zero length</a:t>
            </a:r>
            <a:endParaRPr b="0" lang="en-US" sz="2800" spc="-1" strike="noStrike">
              <a:solidFill>
                <a:srgbClr val="000000"/>
              </a:solidFill>
              <a:latin typeface="Calibri"/>
            </a:endParaRPr>
          </a:p>
          <a:p>
            <a:pPr marL="343080" indent="-343080">
              <a:lnSpc>
                <a:spcPct val="100000"/>
              </a:lnSpc>
              <a:spcBef>
                <a:spcPts val="561"/>
              </a:spcBef>
              <a:buClr>
                <a:srgbClr val="000000"/>
              </a:buClr>
              <a:buFont typeface="Arial"/>
              <a:buChar char="•"/>
              <a:tabLst>
                <a:tab algn="l" pos="0"/>
              </a:tabLst>
            </a:pPr>
            <a:r>
              <a:rPr b="0" lang="en-GB" sz="2800" spc="-1" strike="noStrike">
                <a:solidFill>
                  <a:srgbClr val="000000"/>
                </a:solidFill>
                <a:latin typeface="Calibri"/>
              </a:rPr>
              <a:t>-n</a:t>
            </a:r>
            <a:r>
              <a:rPr b="0" lang="en-GB" sz="2800" spc="-1" strike="noStrike">
                <a:solidFill>
                  <a:srgbClr val="000000"/>
                </a:solidFill>
                <a:latin typeface="Calibri"/>
              </a:rPr>
              <a:t>	</a:t>
            </a:r>
            <a:r>
              <a:rPr b="0" lang="en-GB" sz="2800" spc="-1" strike="noStrike">
                <a:solidFill>
                  <a:srgbClr val="000000"/>
                </a:solidFill>
                <a:latin typeface="Calibri"/>
              </a:rPr>
              <a:t>is not null</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For Loops</a:t>
            </a:r>
            <a:endParaRPr b="0" lang="en-US" sz="4400" spc="-1" strike="noStrike">
              <a:solidFill>
                <a:srgbClr val="000000"/>
              </a:solidFill>
              <a:latin typeface="Calibri"/>
            </a:endParaRPr>
          </a:p>
        </p:txBody>
      </p:sp>
      <p:sp>
        <p:nvSpPr>
          <p:cNvPr id="221" name="PlaceHolder 2"/>
          <p:cNvSpPr>
            <a:spLocks noGrp="1"/>
          </p:cNvSpPr>
          <p:nvPr>
            <p:ph/>
          </p:nvPr>
        </p:nvSpPr>
        <p:spPr>
          <a:xfrm>
            <a:off x="428760" y="1643040"/>
            <a:ext cx="8229240" cy="4525560"/>
          </a:xfrm>
          <a:prstGeom prst="rect">
            <a:avLst/>
          </a:prstGeom>
          <a:noFill/>
          <a:ln w="0">
            <a:noFill/>
          </a:ln>
        </p:spPr>
        <p:txBody>
          <a:bodyPr anchor="t">
            <a:normAutofit fontScale="82000"/>
          </a:bodyPr>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Loops are used to perform actions until a condition is met, or until all data has been processed</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The For loop iterates across a list, executing the body of the loop for each value in the list</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The loop assigns the value of each list item to the variable i</a:t>
            </a:r>
            <a:endParaRPr b="0" lang="en-US" sz="3200" spc="-1" strike="noStrike">
              <a:solidFill>
                <a:srgbClr val="000000"/>
              </a:solidFill>
              <a:latin typeface="Calibri"/>
            </a:endParaRPr>
          </a:p>
        </p:txBody>
      </p:sp>
      <p:sp>
        <p:nvSpPr>
          <p:cNvPr id="222" name="Content Placeholder 2"/>
          <p:cNvSpPr/>
          <p:nvPr/>
        </p:nvSpPr>
        <p:spPr>
          <a:xfrm>
            <a:off x="251640" y="3429000"/>
            <a:ext cx="8640720" cy="1367640"/>
          </a:xfrm>
          <a:prstGeom prst="rect">
            <a:avLst/>
          </a:prstGeom>
          <a:solidFill>
            <a:srgbClr val="ffffff"/>
          </a:solidFill>
          <a:ln>
            <a:solidFill>
              <a:srgbClr val="ff0000"/>
            </a:solidFill>
            <a:round/>
          </a:ln>
        </p:spPr>
        <p:style>
          <a:lnRef idx="2">
            <a:schemeClr val="dk1"/>
          </a:lnRef>
          <a:fillRef idx="1">
            <a:schemeClr val="lt1"/>
          </a:fillRef>
          <a:effectRef idx="0">
            <a:schemeClr val="dk1"/>
          </a:effectRef>
          <a:fontRef idx="minor"/>
        </p:style>
        <p:txBody>
          <a:bodyPr anchor="t">
            <a:normAutofit/>
          </a:bodyPr>
          <a:p>
            <a:pPr>
              <a:lnSpc>
                <a:spcPct val="100000"/>
              </a:lnSpc>
              <a:spcBef>
                <a:spcPts val="479"/>
              </a:spcBef>
              <a:buNone/>
              <a:tabLst>
                <a:tab algn="l" pos="0"/>
              </a:tabLst>
            </a:pPr>
            <a:r>
              <a:rPr b="1" lang="en-GB" sz="2400" spc="-1" strike="noStrike">
                <a:solidFill>
                  <a:srgbClr val="0000ff"/>
                </a:solidFill>
                <a:latin typeface="Courier New"/>
              </a:rPr>
              <a:t>for</a:t>
            </a:r>
            <a:r>
              <a:rPr b="0" lang="en-GB" sz="2400" spc="-1" strike="noStrike">
                <a:solidFill>
                  <a:srgbClr val="000000"/>
                </a:solidFill>
                <a:latin typeface="Courier New"/>
              </a:rPr>
              <a:t> i </a:t>
            </a:r>
            <a:r>
              <a:rPr b="1" lang="en-GB" sz="2400" spc="-1" strike="noStrike">
                <a:solidFill>
                  <a:srgbClr val="0000ff"/>
                </a:solidFill>
                <a:latin typeface="Courier New"/>
              </a:rPr>
              <a:t>in</a:t>
            </a:r>
            <a:r>
              <a:rPr b="0" lang="en-GB" sz="2400" spc="-1" strike="noStrike">
                <a:solidFill>
                  <a:srgbClr val="000000"/>
                </a:solidFill>
                <a:latin typeface="Courier New"/>
              </a:rPr>
              <a:t> </a:t>
            </a:r>
            <a:r>
              <a:rPr b="0" lang="en-GB" sz="2400" spc="-1" strike="noStrike">
                <a:solidFill>
                  <a:srgbClr val="ff0000"/>
                </a:solidFill>
                <a:latin typeface="Courier New"/>
              </a:rPr>
              <a:t>0</a:t>
            </a:r>
            <a:r>
              <a:rPr b="0" lang="en-GB" sz="2400" spc="-1" strike="noStrike">
                <a:solidFill>
                  <a:srgbClr val="000000"/>
                </a:solidFill>
                <a:latin typeface="Courier New"/>
              </a:rPr>
              <a:t> </a:t>
            </a:r>
            <a:r>
              <a:rPr b="0" lang="en-GB" sz="2400" spc="-1" strike="noStrike">
                <a:solidFill>
                  <a:srgbClr val="ff0000"/>
                </a:solidFill>
                <a:latin typeface="Courier New"/>
              </a:rPr>
              <a:t>1</a:t>
            </a:r>
            <a:r>
              <a:rPr b="0" lang="en-GB" sz="2400" spc="-1" strike="noStrike">
                <a:solidFill>
                  <a:srgbClr val="000000"/>
                </a:solidFill>
                <a:latin typeface="Courier New"/>
              </a:rPr>
              <a:t> </a:t>
            </a:r>
            <a:r>
              <a:rPr b="0" lang="en-GB" sz="2400" spc="-1" strike="noStrike">
                <a:solidFill>
                  <a:srgbClr val="ff0000"/>
                </a:solidFill>
                <a:latin typeface="Courier New"/>
              </a:rPr>
              <a:t>2</a:t>
            </a:r>
            <a:r>
              <a:rPr b="0" lang="en-GB" sz="2400" spc="-1" strike="noStrike">
                <a:solidFill>
                  <a:srgbClr val="000000"/>
                </a:solidFill>
                <a:latin typeface="Courier New"/>
              </a:rPr>
              <a:t> </a:t>
            </a:r>
            <a:r>
              <a:rPr b="0" lang="en-GB" sz="2400" spc="-1" strike="noStrike">
                <a:solidFill>
                  <a:srgbClr val="ff0000"/>
                </a:solidFill>
                <a:latin typeface="Courier New"/>
              </a:rPr>
              <a:t>3</a:t>
            </a:r>
            <a:r>
              <a:rPr b="0" lang="en-GB" sz="2400" spc="-1" strike="noStrike">
                <a:solidFill>
                  <a:srgbClr val="000000"/>
                </a:solidFill>
                <a:latin typeface="Courier New"/>
              </a:rPr>
              <a:t> </a:t>
            </a:r>
            <a:r>
              <a:rPr b="0" lang="en-GB" sz="2400" spc="-1" strike="noStrike">
                <a:solidFill>
                  <a:srgbClr val="ff0000"/>
                </a:solidFill>
                <a:latin typeface="Courier New"/>
              </a:rPr>
              <a:t>4</a:t>
            </a:r>
            <a:r>
              <a:rPr b="0" lang="en-GB" sz="2400" spc="-1" strike="noStrike">
                <a:solidFill>
                  <a:srgbClr val="000000"/>
                </a:solidFill>
                <a:latin typeface="Courier New"/>
              </a:rPr>
              <a:t> </a:t>
            </a:r>
            <a:r>
              <a:rPr b="0" lang="en-GB" sz="2400" spc="-1" strike="noStrike">
                <a:solidFill>
                  <a:srgbClr val="ff0000"/>
                </a:solidFill>
                <a:latin typeface="Courier New"/>
              </a:rPr>
              <a:t>5</a:t>
            </a:r>
            <a:r>
              <a:rPr b="0" lang="en-GB" sz="2400" spc="-1" strike="noStrike">
                <a:solidFill>
                  <a:srgbClr val="000000"/>
                </a:solidFill>
                <a:latin typeface="Courier New"/>
              </a:rPr>
              <a:t> </a:t>
            </a:r>
            <a:r>
              <a:rPr b="1" lang="en-GB" sz="2400" spc="-1" strike="noStrike">
                <a:solidFill>
                  <a:srgbClr val="804000"/>
                </a:solidFill>
                <a:latin typeface="Courier New"/>
              </a:rPr>
              <a:t>;</a:t>
            </a:r>
            <a:r>
              <a:rPr b="0" lang="en-GB" sz="2400" spc="-1" strike="noStrike">
                <a:solidFill>
                  <a:srgbClr val="000000"/>
                </a:solidFill>
                <a:latin typeface="Courier New"/>
              </a:rPr>
              <a:t> </a:t>
            </a:r>
            <a:r>
              <a:rPr b="1" lang="en-GB" sz="2400" spc="-1" strike="noStrike">
                <a:solidFill>
                  <a:srgbClr val="0000ff"/>
                </a:solidFill>
                <a:latin typeface="Courier New"/>
              </a:rPr>
              <a:t>do</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echo</a:t>
            </a:r>
            <a:r>
              <a:rPr b="0" lang="en-GB" sz="2400" spc="-1" strike="noStrike">
                <a:solidFill>
                  <a:srgbClr val="000000"/>
                </a:solidFill>
                <a:latin typeface="Courier New"/>
              </a:rPr>
              <a:t> The number is </a:t>
            </a:r>
            <a:r>
              <a:rPr b="0" lang="en-GB" sz="2400" spc="-1" strike="noStrike">
                <a:solidFill>
                  <a:srgbClr val="008080"/>
                </a:solidFill>
                <a:latin typeface="Courier New"/>
              </a:rPr>
              <a:t>$i</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done</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457200" y="274680"/>
            <a:ext cx="8229240" cy="1142640"/>
          </a:xfrm>
          <a:prstGeom prst="rect">
            <a:avLst/>
          </a:prstGeom>
          <a:noFill/>
          <a:ln w="0">
            <a:noFill/>
          </a:ln>
        </p:spPr>
        <p:txBody>
          <a:bodyPr anchor="ctr">
            <a:normAutofit fontScale="88000"/>
          </a:bodyPr>
          <a:p>
            <a:pPr algn="ctr">
              <a:lnSpc>
                <a:spcPct val="100000"/>
              </a:lnSpc>
              <a:buNone/>
            </a:pPr>
            <a:r>
              <a:rPr b="1" lang="en-GB" sz="4400" spc="-1" strike="noStrike">
                <a:solidFill>
                  <a:srgbClr val="f61212"/>
                </a:solidFill>
                <a:latin typeface="Calibri"/>
              </a:rPr>
              <a:t>For Loops and Command Substitution</a:t>
            </a:r>
            <a:endParaRPr b="0" lang="en-US" sz="4400" spc="-1" strike="noStrike">
              <a:solidFill>
                <a:srgbClr val="000000"/>
              </a:solidFill>
              <a:latin typeface="Calibri"/>
            </a:endParaRPr>
          </a:p>
        </p:txBody>
      </p:sp>
      <p:sp>
        <p:nvSpPr>
          <p:cNvPr id="224" name="PlaceHolder 2"/>
          <p:cNvSpPr>
            <a:spLocks noGrp="1"/>
          </p:cNvSpPr>
          <p:nvPr>
            <p:ph/>
          </p:nvPr>
        </p:nvSpPr>
        <p:spPr>
          <a:xfrm>
            <a:off x="428760" y="1643040"/>
            <a:ext cx="8229240" cy="4525560"/>
          </a:xfrm>
          <a:prstGeom prst="rect">
            <a:avLst/>
          </a:prstGeom>
          <a:noFill/>
          <a:ln w="0">
            <a:noFill/>
          </a:ln>
        </p:spPr>
        <p:txBody>
          <a:bodyPr anchor="t">
            <a:normAutofit/>
          </a:bodyPr>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For loops can be used with command substitution. What do these loops do?</a:t>
            </a:r>
            <a:endParaRPr b="0" lang="en-US" sz="3200" spc="-1" strike="noStrike">
              <a:solidFill>
                <a:srgbClr val="000000"/>
              </a:solidFill>
              <a:latin typeface="Calibri"/>
            </a:endParaRPr>
          </a:p>
        </p:txBody>
      </p:sp>
      <p:sp>
        <p:nvSpPr>
          <p:cNvPr id="225" name="Content Placeholder 2"/>
          <p:cNvSpPr/>
          <p:nvPr/>
        </p:nvSpPr>
        <p:spPr>
          <a:xfrm>
            <a:off x="251640" y="2745000"/>
            <a:ext cx="8640720" cy="1367640"/>
          </a:xfrm>
          <a:prstGeom prst="rect">
            <a:avLst/>
          </a:prstGeom>
          <a:solidFill>
            <a:srgbClr val="ffffff"/>
          </a:solidFill>
          <a:ln>
            <a:solidFill>
              <a:srgbClr val="ff0000"/>
            </a:solidFill>
            <a:round/>
          </a:ln>
        </p:spPr>
        <p:style>
          <a:lnRef idx="2">
            <a:schemeClr val="dk1"/>
          </a:lnRef>
          <a:fillRef idx="1">
            <a:schemeClr val="lt1"/>
          </a:fillRef>
          <a:effectRef idx="0">
            <a:schemeClr val="dk1"/>
          </a:effectRef>
          <a:fontRef idx="minor"/>
        </p:style>
        <p:txBody>
          <a:bodyPr anchor="t">
            <a:normAutofit/>
          </a:bodyPr>
          <a:p>
            <a:pPr>
              <a:lnSpc>
                <a:spcPct val="100000"/>
              </a:lnSpc>
              <a:spcBef>
                <a:spcPts val="479"/>
              </a:spcBef>
              <a:buNone/>
              <a:tabLst>
                <a:tab algn="l" pos="0"/>
              </a:tabLst>
            </a:pPr>
            <a:r>
              <a:rPr b="1" lang="en-GB" sz="2400" spc="-1" strike="noStrike">
                <a:solidFill>
                  <a:srgbClr val="0000ff"/>
                </a:solidFill>
                <a:latin typeface="Courier New"/>
              </a:rPr>
              <a:t>for</a:t>
            </a:r>
            <a:r>
              <a:rPr b="0" lang="en-GB" sz="2400" spc="-1" strike="noStrike">
                <a:solidFill>
                  <a:srgbClr val="000000"/>
                </a:solidFill>
                <a:latin typeface="Courier New"/>
              </a:rPr>
              <a:t> FILE </a:t>
            </a:r>
            <a:r>
              <a:rPr b="1" lang="en-GB" sz="2400" spc="-1" strike="noStrike">
                <a:solidFill>
                  <a:srgbClr val="0000ff"/>
                </a:solidFill>
                <a:latin typeface="Courier New"/>
              </a:rPr>
              <a:t>in</a:t>
            </a:r>
            <a:r>
              <a:rPr b="0" lang="en-GB" sz="2400" spc="-1" strike="noStrike">
                <a:solidFill>
                  <a:srgbClr val="000000"/>
                </a:solidFill>
                <a:latin typeface="Courier New"/>
              </a:rPr>
              <a:t> </a:t>
            </a:r>
            <a:r>
              <a:rPr b="1" lang="en-GB" sz="2400" spc="-1" strike="noStrike">
                <a:solidFill>
                  <a:srgbClr val="804040"/>
                </a:solidFill>
                <a:latin typeface="Courier New"/>
              </a:rPr>
              <a:t>`ls`</a:t>
            </a:r>
            <a:r>
              <a:rPr b="0" lang="en-GB" sz="2400" spc="-1" strike="noStrike">
                <a:solidFill>
                  <a:srgbClr val="000000"/>
                </a:solidFill>
                <a:latin typeface="Courier New"/>
              </a:rPr>
              <a:t> </a:t>
            </a:r>
            <a:r>
              <a:rPr b="1" lang="en-GB" sz="2400" spc="-1" strike="noStrike">
                <a:solidFill>
                  <a:srgbClr val="804000"/>
                </a:solidFill>
                <a:latin typeface="Courier New"/>
              </a:rPr>
              <a:t>;</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do</a:t>
            </a:r>
            <a:r>
              <a:rPr b="0" lang="en-GB" sz="2400" spc="-1" strike="noStrike">
                <a:solidFill>
                  <a:srgbClr val="000000"/>
                </a:solidFill>
                <a:latin typeface="Courier New"/>
              </a:rPr>
              <a:t> </a:t>
            </a:r>
            <a:r>
              <a:rPr b="1" lang="en-GB" sz="2400" spc="-1" strike="noStrike">
                <a:solidFill>
                  <a:srgbClr val="0000ff"/>
                </a:solidFill>
                <a:latin typeface="Courier New"/>
              </a:rPr>
              <a:t>echo</a:t>
            </a:r>
            <a:r>
              <a:rPr b="0" lang="en-GB" sz="2400" spc="-1" strike="noStrike">
                <a:solidFill>
                  <a:srgbClr val="000000"/>
                </a:solidFill>
                <a:latin typeface="Courier New"/>
              </a:rPr>
              <a:t> The file name is </a:t>
            </a:r>
            <a:r>
              <a:rPr b="0" lang="en-GB" sz="2400" spc="-1" strike="noStrike">
                <a:solidFill>
                  <a:srgbClr val="008080"/>
                </a:solidFill>
                <a:latin typeface="Courier New"/>
              </a:rPr>
              <a:t>$FILE</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done</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endParaRPr b="0" lang="en-GB" sz="2400" spc="-1" strike="noStrike">
              <a:latin typeface="Arial"/>
            </a:endParaRPr>
          </a:p>
        </p:txBody>
      </p:sp>
      <p:sp>
        <p:nvSpPr>
          <p:cNvPr id="226" name="Content Placeholder 2"/>
          <p:cNvSpPr/>
          <p:nvPr/>
        </p:nvSpPr>
        <p:spPr>
          <a:xfrm>
            <a:off x="251640" y="4456800"/>
            <a:ext cx="8640720" cy="1367640"/>
          </a:xfrm>
          <a:prstGeom prst="rect">
            <a:avLst/>
          </a:prstGeom>
          <a:solidFill>
            <a:srgbClr val="ffffff"/>
          </a:solidFill>
          <a:ln>
            <a:solidFill>
              <a:srgbClr val="ff0000"/>
            </a:solidFill>
            <a:round/>
          </a:ln>
        </p:spPr>
        <p:style>
          <a:lnRef idx="2">
            <a:schemeClr val="dk1"/>
          </a:lnRef>
          <a:fillRef idx="1">
            <a:schemeClr val="lt1"/>
          </a:fillRef>
          <a:effectRef idx="0">
            <a:schemeClr val="dk1"/>
          </a:effectRef>
          <a:fontRef idx="minor"/>
        </p:style>
        <p:txBody>
          <a:bodyPr anchor="t">
            <a:normAutofit/>
          </a:bodyPr>
          <a:p>
            <a:pPr>
              <a:lnSpc>
                <a:spcPct val="100000"/>
              </a:lnSpc>
              <a:spcBef>
                <a:spcPts val="479"/>
              </a:spcBef>
              <a:buNone/>
              <a:tabLst>
                <a:tab algn="l" pos="0"/>
              </a:tabLst>
            </a:pPr>
            <a:r>
              <a:rPr b="1" lang="en-GB" sz="2400" spc="-1" strike="noStrike">
                <a:solidFill>
                  <a:srgbClr val="0000ff"/>
                </a:solidFill>
                <a:latin typeface="Courier New"/>
              </a:rPr>
              <a:t>for</a:t>
            </a:r>
            <a:r>
              <a:rPr b="0" lang="en-GB" sz="2400" spc="-1" strike="noStrike">
                <a:solidFill>
                  <a:srgbClr val="000000"/>
                </a:solidFill>
                <a:latin typeface="Courier New"/>
              </a:rPr>
              <a:t> i </a:t>
            </a:r>
            <a:r>
              <a:rPr b="1" lang="en-GB" sz="2400" spc="-1" strike="noStrike">
                <a:solidFill>
                  <a:srgbClr val="0000ff"/>
                </a:solidFill>
                <a:latin typeface="Courier New"/>
              </a:rPr>
              <a:t>in</a:t>
            </a:r>
            <a:r>
              <a:rPr b="0" lang="en-GB" sz="2400" spc="-1" strike="noStrike">
                <a:solidFill>
                  <a:srgbClr val="000000"/>
                </a:solidFill>
                <a:latin typeface="Courier New"/>
              </a:rPr>
              <a:t> </a:t>
            </a:r>
            <a:r>
              <a:rPr b="1" lang="en-GB" sz="2400" spc="-1" strike="noStrike">
                <a:solidFill>
                  <a:srgbClr val="804040"/>
                </a:solidFill>
                <a:latin typeface="Courier New"/>
              </a:rPr>
              <a:t>`seq 1 10`</a:t>
            </a:r>
            <a:r>
              <a:rPr b="0" lang="en-GB" sz="2400" spc="-1" strike="noStrike">
                <a:solidFill>
                  <a:srgbClr val="000000"/>
                </a:solidFill>
                <a:latin typeface="Courier New"/>
              </a:rPr>
              <a:t> </a:t>
            </a:r>
            <a:r>
              <a:rPr b="1" lang="en-GB" sz="2400" spc="-1" strike="noStrike">
                <a:solidFill>
                  <a:srgbClr val="804000"/>
                </a:solidFill>
                <a:latin typeface="Courier New"/>
              </a:rPr>
              <a:t>;</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do</a:t>
            </a:r>
            <a:r>
              <a:rPr b="0" lang="en-GB" sz="2400" spc="-1" strike="noStrike">
                <a:solidFill>
                  <a:srgbClr val="000000"/>
                </a:solidFill>
                <a:latin typeface="Courier New"/>
              </a:rPr>
              <a:t> </a:t>
            </a:r>
            <a:r>
              <a:rPr b="1" lang="en-GB" sz="2400" spc="-1" strike="noStrike">
                <a:solidFill>
                  <a:srgbClr val="0000ff"/>
                </a:solidFill>
                <a:latin typeface="Courier New"/>
              </a:rPr>
              <a:t>echo</a:t>
            </a:r>
            <a:r>
              <a:rPr b="0" lang="en-GB" sz="2400" spc="-1" strike="noStrike">
                <a:solidFill>
                  <a:srgbClr val="000000"/>
                </a:solidFill>
                <a:latin typeface="Courier New"/>
              </a:rPr>
              <a:t> “i=$i”</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done</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315360" y="1719000"/>
            <a:ext cx="4853520" cy="1142640"/>
          </a:xfrm>
          <a:prstGeom prst="rect">
            <a:avLst/>
          </a:prstGeom>
          <a:noFill/>
          <a:ln w="0">
            <a:noFill/>
          </a:ln>
        </p:spPr>
        <p:txBody>
          <a:bodyPr anchor="ctr">
            <a:normAutofit/>
          </a:bodyPr>
          <a:p>
            <a:pPr>
              <a:lnSpc>
                <a:spcPct val="100000"/>
              </a:lnSpc>
              <a:buNone/>
            </a:pPr>
            <a:r>
              <a:rPr b="1" lang="en-US" sz="4400" spc="-1" strike="noStrike">
                <a:solidFill>
                  <a:srgbClr val="f61212"/>
                </a:solidFill>
                <a:latin typeface="Calibri"/>
              </a:rPr>
              <a:t>Shell Scripting</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While Loops</a:t>
            </a:r>
            <a:endParaRPr b="0" lang="en-US" sz="4400" spc="-1" strike="noStrike">
              <a:solidFill>
                <a:srgbClr val="000000"/>
              </a:solidFill>
              <a:latin typeface="Calibri"/>
            </a:endParaRPr>
          </a:p>
        </p:txBody>
      </p:sp>
      <p:sp>
        <p:nvSpPr>
          <p:cNvPr id="228" name="PlaceHolder 2"/>
          <p:cNvSpPr>
            <a:spLocks noGrp="1"/>
          </p:cNvSpPr>
          <p:nvPr>
            <p:ph/>
          </p:nvPr>
        </p:nvSpPr>
        <p:spPr>
          <a:xfrm>
            <a:off x="428760" y="1643040"/>
            <a:ext cx="8229240" cy="4525560"/>
          </a:xfrm>
          <a:prstGeom prst="rect">
            <a:avLst/>
          </a:prstGeom>
          <a:noFill/>
          <a:ln w="0">
            <a:noFill/>
          </a:ln>
        </p:spPr>
        <p:txBody>
          <a:bodyPr anchor="t">
            <a:normAutofit fontScale="90000"/>
          </a:bodyPr>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While loops execute while a condition evaluates to true:</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While the value of i is less than ten, print the value of i, increment it, and loop</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
        <p:nvSpPr>
          <p:cNvPr id="229" name="Content Placeholder 2"/>
          <p:cNvSpPr/>
          <p:nvPr/>
        </p:nvSpPr>
        <p:spPr>
          <a:xfrm>
            <a:off x="251640" y="2511000"/>
            <a:ext cx="8640720" cy="2592000"/>
          </a:xfrm>
          <a:prstGeom prst="rect">
            <a:avLst/>
          </a:prstGeom>
          <a:solidFill>
            <a:srgbClr val="ffffff"/>
          </a:solidFill>
          <a:ln>
            <a:solidFill>
              <a:srgbClr val="ff0000"/>
            </a:solidFill>
            <a:round/>
          </a:ln>
        </p:spPr>
        <p:style>
          <a:lnRef idx="2">
            <a:schemeClr val="dk1"/>
          </a:lnRef>
          <a:fillRef idx="1">
            <a:schemeClr val="lt1"/>
          </a:fillRef>
          <a:effectRef idx="0">
            <a:schemeClr val="dk1"/>
          </a:effectRef>
          <a:fontRef idx="minor"/>
        </p:style>
        <p:txBody>
          <a:bodyPr anchor="t">
            <a:normAutofit/>
          </a:bodyPr>
          <a:p>
            <a:pPr>
              <a:lnSpc>
                <a:spcPct val="100000"/>
              </a:lnSpc>
              <a:spcBef>
                <a:spcPts val="479"/>
              </a:spcBef>
              <a:buNone/>
              <a:tabLst>
                <a:tab algn="l" pos="0"/>
              </a:tabLst>
            </a:pPr>
            <a:r>
              <a:rPr b="0" lang="en-GB" sz="2400" spc="-1" strike="noStrike">
                <a:solidFill>
                  <a:srgbClr val="008000"/>
                </a:solidFill>
                <a:latin typeface="Courier New"/>
              </a:rPr>
              <a:t>#!/bin/bash</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0" lang="en-GB" sz="2400" spc="-1" strike="noStrike">
                <a:solidFill>
                  <a:srgbClr val="000000"/>
                </a:solidFill>
                <a:latin typeface="Courier New"/>
              </a:rPr>
              <a:t>i</a:t>
            </a:r>
            <a:r>
              <a:rPr b="1" lang="en-GB" sz="2400" spc="-1" strike="noStrike">
                <a:solidFill>
                  <a:srgbClr val="804000"/>
                </a:solidFill>
                <a:latin typeface="Courier New"/>
              </a:rPr>
              <a:t>=</a:t>
            </a:r>
            <a:r>
              <a:rPr b="0" lang="en-GB" sz="2400" spc="-1" strike="noStrike">
                <a:solidFill>
                  <a:srgbClr val="ff0000"/>
                </a:solidFill>
                <a:latin typeface="Courier New"/>
              </a:rPr>
              <a:t>0</a:t>
            </a:r>
            <a:r>
              <a:rPr b="1" lang="en-GB" sz="2400" spc="-1" strike="noStrike">
                <a:solidFill>
                  <a:srgbClr val="804000"/>
                </a:solidFill>
                <a:latin typeface="Courier New"/>
              </a:rPr>
              <a:t>;</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while</a:t>
            </a:r>
            <a:r>
              <a:rPr b="0" lang="en-GB" sz="2400" spc="-1" strike="noStrike">
                <a:solidFill>
                  <a:srgbClr val="000000"/>
                </a:solidFill>
                <a:latin typeface="Courier New"/>
              </a:rPr>
              <a:t> </a:t>
            </a:r>
            <a:r>
              <a:rPr b="1" lang="en-GB" sz="2400" spc="-1" strike="noStrike">
                <a:solidFill>
                  <a:srgbClr val="804000"/>
                </a:solidFill>
                <a:latin typeface="Courier New"/>
              </a:rPr>
              <a:t>[</a:t>
            </a:r>
            <a:r>
              <a:rPr b="0" lang="en-GB" sz="2400" spc="-1" strike="noStrike">
                <a:solidFill>
                  <a:srgbClr val="000000"/>
                </a:solidFill>
                <a:latin typeface="Courier New"/>
              </a:rPr>
              <a:t> </a:t>
            </a:r>
            <a:r>
              <a:rPr b="1" lang="en-GB" sz="2400" spc="-1" strike="noStrike">
                <a:solidFill>
                  <a:srgbClr val="ff8040"/>
                </a:solidFill>
                <a:latin typeface="Courier New"/>
              </a:rPr>
              <a:t>$i</a:t>
            </a:r>
            <a:r>
              <a:rPr b="0" lang="en-GB" sz="2400" spc="-1" strike="noStrike">
                <a:solidFill>
                  <a:srgbClr val="000000"/>
                </a:solidFill>
                <a:latin typeface="Courier New"/>
              </a:rPr>
              <a:t> </a:t>
            </a:r>
            <a:r>
              <a:rPr b="1" lang="en-GB" sz="2400" spc="-1" strike="noStrike">
                <a:solidFill>
                  <a:srgbClr val="804000"/>
                </a:solidFill>
                <a:latin typeface="Courier New"/>
              </a:rPr>
              <a:t>-</a:t>
            </a:r>
            <a:r>
              <a:rPr b="0" lang="en-GB" sz="2400" spc="-1" strike="noStrike">
                <a:solidFill>
                  <a:srgbClr val="000000"/>
                </a:solidFill>
                <a:latin typeface="Courier New"/>
              </a:rPr>
              <a:t>lt </a:t>
            </a:r>
            <a:r>
              <a:rPr b="0" lang="en-GB" sz="2400" spc="-1" strike="noStrike">
                <a:solidFill>
                  <a:srgbClr val="ff0000"/>
                </a:solidFill>
                <a:latin typeface="Courier New"/>
              </a:rPr>
              <a:t>10</a:t>
            </a:r>
            <a:r>
              <a:rPr b="0" lang="en-GB" sz="2400" spc="-1" strike="noStrike">
                <a:solidFill>
                  <a:srgbClr val="000000"/>
                </a:solidFill>
                <a:latin typeface="Courier New"/>
              </a:rPr>
              <a:t> </a:t>
            </a:r>
            <a:r>
              <a:rPr b="1" lang="en-GB" sz="2400" spc="-1" strike="noStrike">
                <a:solidFill>
                  <a:srgbClr val="804000"/>
                </a:solidFill>
                <a:latin typeface="Courier New"/>
              </a:rPr>
              <a:t>];</a:t>
            </a:r>
            <a:r>
              <a:rPr b="0" lang="en-GB" sz="2400" spc="-1" strike="noStrike">
                <a:solidFill>
                  <a:srgbClr val="000000"/>
                </a:solidFill>
                <a:latin typeface="Courier New"/>
              </a:rPr>
              <a:t> </a:t>
            </a:r>
            <a:r>
              <a:rPr b="1" lang="en-GB" sz="2400" spc="-1" strike="noStrike">
                <a:solidFill>
                  <a:srgbClr val="0000ff"/>
                </a:solidFill>
                <a:latin typeface="Courier New"/>
              </a:rPr>
              <a:t>do</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echo</a:t>
            </a:r>
            <a:r>
              <a:rPr b="0" lang="en-GB" sz="2400" spc="-1" strike="noStrike">
                <a:solidFill>
                  <a:srgbClr val="000000"/>
                </a:solidFill>
                <a:latin typeface="Courier New"/>
              </a:rPr>
              <a:t> </a:t>
            </a:r>
            <a:r>
              <a:rPr b="0" lang="en-GB" sz="2400" spc="-1" strike="noStrike">
                <a:solidFill>
                  <a:srgbClr val="808080"/>
                </a:solidFill>
                <a:latin typeface="Courier New"/>
              </a:rPr>
              <a:t>"i= $i"</a:t>
            </a:r>
            <a:r>
              <a:rPr b="1" lang="en-GB" sz="2400" spc="-1" strike="noStrike">
                <a:solidFill>
                  <a:srgbClr val="804000"/>
                </a:solidFill>
                <a:latin typeface="Courier New"/>
              </a:rPr>
              <a:t>;</a:t>
            </a:r>
            <a:r>
              <a:rPr b="0" lang="en-GB" sz="2400" spc="-1" strike="noStrike">
                <a:solidFill>
                  <a:srgbClr val="000000"/>
                </a:solidFill>
                <a:latin typeface="Courier New"/>
              </a:rPr>
              <a:t> </a:t>
            </a:r>
            <a:r>
              <a:rPr b="1" lang="en-GB" sz="2400" spc="-1" strike="noStrike">
                <a:solidFill>
                  <a:srgbClr val="0000ff"/>
                </a:solidFill>
                <a:latin typeface="Courier New"/>
              </a:rPr>
              <a:t>let</a:t>
            </a:r>
            <a:r>
              <a:rPr b="0" lang="en-GB" sz="2400" spc="-1" strike="noStrike">
                <a:solidFill>
                  <a:srgbClr val="000000"/>
                </a:solidFill>
                <a:latin typeface="Courier New"/>
              </a:rPr>
              <a:t> i</a:t>
            </a:r>
            <a:r>
              <a:rPr b="1" lang="en-GB" sz="2400" spc="-1" strike="noStrike">
                <a:solidFill>
                  <a:srgbClr val="804000"/>
                </a:solidFill>
                <a:latin typeface="Courier New"/>
              </a:rPr>
              <a:t>=</a:t>
            </a:r>
            <a:r>
              <a:rPr b="0" lang="en-GB" sz="2400" spc="-1" strike="noStrike">
                <a:solidFill>
                  <a:srgbClr val="008080"/>
                </a:solidFill>
                <a:latin typeface="Courier New"/>
              </a:rPr>
              <a:t>$i</a:t>
            </a:r>
            <a:r>
              <a:rPr b="1" lang="en-GB" sz="2400" spc="-1" strike="noStrike">
                <a:solidFill>
                  <a:srgbClr val="804000"/>
                </a:solidFill>
                <a:latin typeface="Courier New"/>
              </a:rPr>
              <a:t>+</a:t>
            </a:r>
            <a:r>
              <a:rPr b="0" lang="en-GB" sz="2400" spc="-1" strike="noStrike">
                <a:solidFill>
                  <a:srgbClr val="ff0000"/>
                </a:solidFill>
                <a:latin typeface="Courier New"/>
              </a:rPr>
              <a:t>1</a:t>
            </a:r>
            <a:r>
              <a:rPr b="1" lang="en-GB" sz="2400" spc="-1" strike="noStrike">
                <a:solidFill>
                  <a:srgbClr val="804000"/>
                </a:solidFill>
                <a:latin typeface="Courier New"/>
              </a:rPr>
              <a:t>;</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done</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Shell Arithmetic</a:t>
            </a:r>
            <a:endParaRPr b="0" lang="en-US" sz="4400" spc="-1" strike="noStrike">
              <a:solidFill>
                <a:srgbClr val="000000"/>
              </a:solidFill>
              <a:latin typeface="Calibri"/>
            </a:endParaRPr>
          </a:p>
        </p:txBody>
      </p:sp>
      <p:sp>
        <p:nvSpPr>
          <p:cNvPr id="231" name="PlaceHolder 2"/>
          <p:cNvSpPr>
            <a:spLocks noGrp="1"/>
          </p:cNvSpPr>
          <p:nvPr>
            <p:ph/>
          </p:nvPr>
        </p:nvSpPr>
        <p:spPr>
          <a:xfrm>
            <a:off x="428760" y="1643040"/>
            <a:ext cx="8229240" cy="4525560"/>
          </a:xfrm>
          <a:prstGeom prst="rect">
            <a:avLst/>
          </a:prstGeom>
          <a:noFill/>
          <a:ln w="0">
            <a:noFill/>
          </a:ln>
        </p:spPr>
        <p:txBody>
          <a:bodyPr anchor="t">
            <a:normAutofit/>
          </a:bodyPr>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Integer arithmetic can be performed using the </a:t>
            </a:r>
            <a:r>
              <a:rPr b="1" lang="en-GB" sz="3200" spc="-1" strike="noStrike">
                <a:solidFill>
                  <a:srgbClr val="000000"/>
                </a:solidFill>
                <a:latin typeface="Calibri"/>
              </a:rPr>
              <a:t>$ let</a:t>
            </a:r>
            <a:r>
              <a:rPr b="0" lang="en-GB" sz="3200" spc="-1" strike="noStrike">
                <a:solidFill>
                  <a:srgbClr val="000000"/>
                </a:solidFill>
                <a:latin typeface="Calibri"/>
              </a:rPr>
              <a:t>, </a:t>
            </a:r>
            <a:r>
              <a:rPr b="1" lang="en-GB" sz="3200" spc="-1" strike="noStrike">
                <a:solidFill>
                  <a:srgbClr val="000000"/>
                </a:solidFill>
                <a:latin typeface="Calibri"/>
              </a:rPr>
              <a:t>$</a:t>
            </a:r>
            <a:r>
              <a:rPr b="0" lang="en-GB" sz="3200" spc="-1" strike="noStrike">
                <a:solidFill>
                  <a:srgbClr val="000000"/>
                </a:solidFill>
                <a:latin typeface="Calibri"/>
              </a:rPr>
              <a:t> </a:t>
            </a:r>
            <a:r>
              <a:rPr b="1" lang="en-GB" sz="3200" spc="-1" strike="noStrike">
                <a:solidFill>
                  <a:srgbClr val="000000"/>
                </a:solidFill>
                <a:latin typeface="Calibri"/>
              </a:rPr>
              <a:t>expr</a:t>
            </a:r>
            <a:r>
              <a:rPr b="0" lang="en-GB" sz="3200" spc="-1" strike="noStrike">
                <a:solidFill>
                  <a:srgbClr val="000000"/>
                </a:solidFill>
                <a:latin typeface="Calibri"/>
              </a:rPr>
              <a:t>, or </a:t>
            </a:r>
            <a:r>
              <a:rPr b="1" lang="en-GB" sz="3200" spc="-1" strike="noStrike">
                <a:solidFill>
                  <a:srgbClr val="000000"/>
                </a:solidFill>
                <a:latin typeface="Calibri"/>
              </a:rPr>
              <a:t>$ bc</a:t>
            </a:r>
            <a:r>
              <a:rPr b="0" lang="en-GB" sz="3200" spc="-1" strike="noStrike">
                <a:solidFill>
                  <a:srgbClr val="000000"/>
                </a:solidFill>
                <a:latin typeface="Calibri"/>
              </a:rPr>
              <a:t> commands</a:t>
            </a:r>
            <a:r>
              <a:rPr b="1" lang="en-GB" sz="3200" spc="-1" strike="noStrike">
                <a:solidFill>
                  <a:srgbClr val="000000"/>
                </a:solidFill>
                <a:latin typeface="Calibri"/>
              </a:rPr>
              <a:t> </a:t>
            </a:r>
            <a:endParaRPr b="0" lang="en-US" sz="3200" spc="-1" strike="noStrike">
              <a:solidFill>
                <a:srgbClr val="000000"/>
              </a:solidFill>
              <a:latin typeface="Calibri"/>
            </a:endParaRPr>
          </a:p>
        </p:txBody>
      </p:sp>
      <p:sp>
        <p:nvSpPr>
          <p:cNvPr id="232" name="Content Placeholder 2"/>
          <p:cNvSpPr/>
          <p:nvPr/>
        </p:nvSpPr>
        <p:spPr>
          <a:xfrm>
            <a:off x="364680" y="2775600"/>
            <a:ext cx="4114440" cy="1778040"/>
          </a:xfrm>
          <a:prstGeom prst="rect">
            <a:avLst/>
          </a:prstGeom>
          <a:solidFill>
            <a:srgbClr val="ffffff"/>
          </a:solidFill>
          <a:ln>
            <a:solidFill>
              <a:srgbClr val="ff0000"/>
            </a:solidFill>
            <a:round/>
          </a:ln>
        </p:spPr>
        <p:style>
          <a:lnRef idx="2">
            <a:schemeClr val="dk1"/>
          </a:lnRef>
          <a:fillRef idx="1">
            <a:schemeClr val="lt1"/>
          </a:fillRef>
          <a:effectRef idx="0">
            <a:schemeClr val="dk1"/>
          </a:effectRef>
          <a:fontRef idx="minor"/>
        </p:style>
        <p:txBody>
          <a:bodyPr anchor="t">
            <a:normAutofit/>
          </a:bodyPr>
          <a:p>
            <a:pPr>
              <a:lnSpc>
                <a:spcPct val="100000"/>
              </a:lnSpc>
              <a:spcBef>
                <a:spcPts val="479"/>
              </a:spcBef>
              <a:buNone/>
              <a:tabLst>
                <a:tab algn="l" pos="0"/>
              </a:tabLst>
            </a:pPr>
            <a:r>
              <a:rPr b="0" lang="en-GB" sz="2400" spc="-1" strike="noStrike">
                <a:solidFill>
                  <a:srgbClr val="008000"/>
                </a:solidFill>
                <a:latin typeface="Courier New"/>
              </a:rPr>
              <a:t>#!/bin/bash</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0" lang="en-GB" sz="2400" spc="-1" strike="noStrike">
                <a:solidFill>
                  <a:srgbClr val="000000"/>
                </a:solidFill>
                <a:latin typeface="Courier New"/>
              </a:rPr>
              <a:t>BIGNUM</a:t>
            </a:r>
            <a:r>
              <a:rPr b="1" lang="en-GB" sz="2400" spc="-1" strike="noStrike">
                <a:solidFill>
                  <a:srgbClr val="804000"/>
                </a:solidFill>
                <a:latin typeface="Courier New"/>
              </a:rPr>
              <a:t>=</a:t>
            </a:r>
            <a:r>
              <a:rPr b="0" lang="en-GB" sz="2400" spc="-1" strike="noStrike">
                <a:solidFill>
                  <a:srgbClr val="ff0000"/>
                </a:solidFill>
                <a:latin typeface="Courier New"/>
              </a:rPr>
              <a:t>1024</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let</a:t>
            </a:r>
            <a:r>
              <a:rPr b="0" lang="en-GB" sz="2400" spc="-1" strike="noStrike">
                <a:solidFill>
                  <a:srgbClr val="000000"/>
                </a:solidFill>
                <a:latin typeface="Courier New"/>
              </a:rPr>
              <a:t> RESULT</a:t>
            </a:r>
            <a:r>
              <a:rPr b="1" lang="en-GB" sz="2400" spc="-1" strike="noStrike">
                <a:solidFill>
                  <a:srgbClr val="804000"/>
                </a:solidFill>
                <a:latin typeface="Courier New"/>
              </a:rPr>
              <a:t>=</a:t>
            </a:r>
            <a:r>
              <a:rPr b="0" lang="en-GB" sz="2400" spc="-1" strike="noStrike">
                <a:solidFill>
                  <a:srgbClr val="008080"/>
                </a:solidFill>
                <a:latin typeface="Courier New"/>
              </a:rPr>
              <a:t>$BIGNUM/16</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echo</a:t>
            </a:r>
            <a:r>
              <a:rPr b="0" lang="en-GB" sz="2400" spc="-1" strike="noStrike">
                <a:solidFill>
                  <a:srgbClr val="000000"/>
                </a:solidFill>
                <a:latin typeface="Courier New"/>
              </a:rPr>
              <a:t> </a:t>
            </a:r>
            <a:r>
              <a:rPr b="0" lang="en-GB" sz="2400" spc="-1" strike="noStrike">
                <a:solidFill>
                  <a:srgbClr val="808080"/>
                </a:solidFill>
                <a:latin typeface="Courier New"/>
              </a:rPr>
              <a:t>$RESULT</a:t>
            </a:r>
            <a:endParaRPr b="0" lang="en-GB" sz="2400" spc="-1" strike="noStrike">
              <a:latin typeface="Arial"/>
            </a:endParaRPr>
          </a:p>
          <a:p>
            <a:pPr>
              <a:lnSpc>
                <a:spcPct val="100000"/>
              </a:lnSpc>
              <a:spcBef>
                <a:spcPts val="479"/>
              </a:spcBef>
              <a:buNone/>
              <a:tabLst>
                <a:tab algn="l" pos="0"/>
              </a:tabLst>
            </a:pPr>
            <a:endParaRPr b="0" lang="en-GB" sz="2400" spc="-1" strike="noStrike">
              <a:latin typeface="Arial"/>
            </a:endParaRPr>
          </a:p>
        </p:txBody>
      </p:sp>
      <p:sp>
        <p:nvSpPr>
          <p:cNvPr id="233" name="Content Placeholder 2"/>
          <p:cNvSpPr/>
          <p:nvPr/>
        </p:nvSpPr>
        <p:spPr>
          <a:xfrm>
            <a:off x="4588920" y="2775600"/>
            <a:ext cx="4114440" cy="1778040"/>
          </a:xfrm>
          <a:prstGeom prst="rect">
            <a:avLst/>
          </a:prstGeom>
          <a:solidFill>
            <a:srgbClr val="ffffff"/>
          </a:solidFill>
          <a:ln>
            <a:solidFill>
              <a:srgbClr val="ff0000"/>
            </a:solidFill>
            <a:round/>
          </a:ln>
        </p:spPr>
        <p:style>
          <a:lnRef idx="2">
            <a:schemeClr val="dk1"/>
          </a:lnRef>
          <a:fillRef idx="1">
            <a:schemeClr val="lt1"/>
          </a:fillRef>
          <a:effectRef idx="0">
            <a:schemeClr val="dk1"/>
          </a:effectRef>
          <a:fontRef idx="minor"/>
        </p:style>
        <p:txBody>
          <a:bodyPr anchor="t">
            <a:normAutofit fontScale="83000"/>
          </a:bodyPr>
          <a:p>
            <a:pPr>
              <a:lnSpc>
                <a:spcPct val="100000"/>
              </a:lnSpc>
              <a:spcBef>
                <a:spcPts val="479"/>
              </a:spcBef>
              <a:buNone/>
              <a:tabLst>
                <a:tab algn="l" pos="0"/>
              </a:tabLst>
            </a:pPr>
            <a:r>
              <a:rPr b="0" lang="en-GB" sz="2400" spc="-1" strike="noStrike">
                <a:solidFill>
                  <a:srgbClr val="008000"/>
                </a:solidFill>
                <a:latin typeface="Courier New"/>
              </a:rPr>
              <a:t>#!/bin/bash</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0" lang="en-GB" sz="2400" spc="-1" strike="noStrike">
                <a:solidFill>
                  <a:srgbClr val="000000"/>
                </a:solidFill>
                <a:latin typeface="Courier New"/>
              </a:rPr>
              <a:t>BIGNUM</a:t>
            </a:r>
            <a:r>
              <a:rPr b="1" lang="en-GB" sz="2400" spc="-1" strike="noStrike">
                <a:solidFill>
                  <a:srgbClr val="804000"/>
                </a:solidFill>
                <a:latin typeface="Courier New"/>
              </a:rPr>
              <a:t>=</a:t>
            </a:r>
            <a:r>
              <a:rPr b="0" lang="en-GB" sz="2400" spc="-1" strike="noStrike">
                <a:solidFill>
                  <a:srgbClr val="ff0000"/>
                </a:solidFill>
                <a:latin typeface="Courier New"/>
              </a:rPr>
              <a:t>1024</a:t>
            </a:r>
            <a:endParaRPr b="0" lang="en-GB" sz="2400" spc="-1" strike="noStrike">
              <a:latin typeface="Arial"/>
            </a:endParaRPr>
          </a:p>
          <a:p>
            <a:pPr>
              <a:lnSpc>
                <a:spcPct val="100000"/>
              </a:lnSpc>
              <a:spcBef>
                <a:spcPts val="479"/>
              </a:spcBef>
              <a:buNone/>
              <a:tabLst>
                <a:tab algn="l" pos="0"/>
              </a:tabLst>
            </a:pPr>
            <a:r>
              <a:rPr b="0" lang="en-GB" sz="2400" spc="-1" strike="noStrike">
                <a:solidFill>
                  <a:srgbClr val="000000"/>
                </a:solidFill>
                <a:latin typeface="Courier New"/>
              </a:rPr>
              <a:t>RESULT</a:t>
            </a:r>
            <a:r>
              <a:rPr b="1" lang="en-GB" sz="2400" spc="-1" strike="noStrike">
                <a:solidFill>
                  <a:srgbClr val="804000"/>
                </a:solidFill>
                <a:latin typeface="Courier New"/>
              </a:rPr>
              <a:t>=`expr </a:t>
            </a:r>
            <a:r>
              <a:rPr b="0" lang="en-GB" sz="2400" spc="-1" strike="noStrike">
                <a:solidFill>
                  <a:srgbClr val="008080"/>
                </a:solidFill>
                <a:latin typeface="Courier New"/>
              </a:rPr>
              <a:t>$BIGNUM / 16</a:t>
            </a:r>
            <a:r>
              <a:rPr b="1" lang="en-GB" sz="2400" spc="-1" strike="noStrike">
                <a:solidFill>
                  <a:srgbClr val="804000"/>
                </a:solidFill>
                <a:latin typeface="Courier New"/>
              </a:rPr>
              <a:t>`</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echo</a:t>
            </a:r>
            <a:r>
              <a:rPr b="0" lang="en-GB" sz="2400" spc="-1" strike="noStrike">
                <a:solidFill>
                  <a:srgbClr val="000000"/>
                </a:solidFill>
                <a:latin typeface="Courier New"/>
              </a:rPr>
              <a:t> </a:t>
            </a:r>
            <a:r>
              <a:rPr b="0" lang="en-GB" sz="2400" spc="-1" strike="noStrike">
                <a:solidFill>
                  <a:srgbClr val="808080"/>
                </a:solidFill>
                <a:latin typeface="Courier New"/>
              </a:rPr>
              <a:t>$RESULT</a:t>
            </a:r>
            <a:endParaRPr b="0" lang="en-GB" sz="2400" spc="-1" strike="noStrike">
              <a:latin typeface="Arial"/>
            </a:endParaRPr>
          </a:p>
          <a:p>
            <a:pPr>
              <a:lnSpc>
                <a:spcPct val="100000"/>
              </a:lnSpc>
              <a:spcBef>
                <a:spcPts val="479"/>
              </a:spcBef>
              <a:buNone/>
              <a:tabLst>
                <a:tab algn="l" pos="0"/>
              </a:tabLst>
            </a:pPr>
            <a:endParaRPr b="0" lang="en-GB" sz="2400" spc="-1" strike="noStrike">
              <a:latin typeface="Arial"/>
            </a:endParaRPr>
          </a:p>
        </p:txBody>
      </p:sp>
      <p:sp>
        <p:nvSpPr>
          <p:cNvPr id="234" name="Content Placeholder 2"/>
          <p:cNvSpPr/>
          <p:nvPr/>
        </p:nvSpPr>
        <p:spPr>
          <a:xfrm>
            <a:off x="2486160" y="4700880"/>
            <a:ext cx="4114440" cy="1778040"/>
          </a:xfrm>
          <a:prstGeom prst="rect">
            <a:avLst/>
          </a:prstGeom>
          <a:solidFill>
            <a:srgbClr val="ffffff"/>
          </a:solidFill>
          <a:ln>
            <a:solidFill>
              <a:srgbClr val="ff0000"/>
            </a:solidFill>
            <a:round/>
          </a:ln>
        </p:spPr>
        <p:style>
          <a:lnRef idx="2">
            <a:schemeClr val="dk1"/>
          </a:lnRef>
          <a:fillRef idx="1">
            <a:schemeClr val="lt1"/>
          </a:fillRef>
          <a:effectRef idx="0">
            <a:schemeClr val="dk1"/>
          </a:effectRef>
          <a:fontRef idx="minor"/>
        </p:style>
        <p:txBody>
          <a:bodyPr anchor="t">
            <a:normAutofit fontScale="83000"/>
          </a:bodyPr>
          <a:p>
            <a:pPr>
              <a:lnSpc>
                <a:spcPct val="100000"/>
              </a:lnSpc>
              <a:spcBef>
                <a:spcPts val="479"/>
              </a:spcBef>
              <a:buNone/>
              <a:tabLst>
                <a:tab algn="l" pos="0"/>
              </a:tabLst>
            </a:pPr>
            <a:r>
              <a:rPr b="0" lang="en-GB" sz="2400" spc="-1" strike="noStrike">
                <a:solidFill>
                  <a:srgbClr val="008000"/>
                </a:solidFill>
                <a:latin typeface="Courier New"/>
              </a:rPr>
              <a:t>#!/bin/bash</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0" lang="en-GB" sz="2400" spc="-1" strike="noStrike">
                <a:solidFill>
                  <a:srgbClr val="000000"/>
                </a:solidFill>
                <a:latin typeface="Courier New"/>
              </a:rPr>
              <a:t>BIGNUM</a:t>
            </a:r>
            <a:r>
              <a:rPr b="1" lang="en-GB" sz="2400" spc="-1" strike="noStrike">
                <a:solidFill>
                  <a:srgbClr val="804000"/>
                </a:solidFill>
                <a:latin typeface="Courier New"/>
              </a:rPr>
              <a:t>=</a:t>
            </a:r>
            <a:r>
              <a:rPr b="0" lang="en-GB" sz="2400" spc="-1" strike="noStrike">
                <a:solidFill>
                  <a:srgbClr val="ff0000"/>
                </a:solidFill>
                <a:latin typeface="Courier New"/>
              </a:rPr>
              <a:t>1024</a:t>
            </a:r>
            <a:endParaRPr b="0" lang="en-GB" sz="2400" spc="-1" strike="noStrike">
              <a:latin typeface="Arial"/>
            </a:endParaRPr>
          </a:p>
          <a:p>
            <a:pPr>
              <a:lnSpc>
                <a:spcPct val="100000"/>
              </a:lnSpc>
              <a:spcBef>
                <a:spcPts val="479"/>
              </a:spcBef>
              <a:buNone/>
              <a:tabLst>
                <a:tab algn="l" pos="0"/>
              </a:tabLst>
            </a:pPr>
            <a:r>
              <a:rPr b="0" lang="en-GB" sz="2400" spc="-1" strike="noStrike">
                <a:solidFill>
                  <a:srgbClr val="000000"/>
                </a:solidFill>
                <a:latin typeface="Courier New"/>
              </a:rPr>
              <a:t>RESULT</a:t>
            </a:r>
            <a:r>
              <a:rPr b="1" lang="en-GB" sz="2400" spc="-1" strike="noStrike">
                <a:solidFill>
                  <a:srgbClr val="804000"/>
                </a:solidFill>
                <a:latin typeface="Courier New"/>
              </a:rPr>
              <a:t>=`echo </a:t>
            </a:r>
            <a:r>
              <a:rPr b="0" lang="en-GB" sz="2400" spc="-1" strike="noStrike">
                <a:solidFill>
                  <a:srgbClr val="008080"/>
                </a:solidFill>
                <a:latin typeface="Courier New"/>
              </a:rPr>
              <a:t>"$BIGNUM / 16“ </a:t>
            </a:r>
            <a:r>
              <a:rPr b="1" lang="en-GB" sz="2400" spc="-1" strike="noStrike">
                <a:solidFill>
                  <a:srgbClr val="804000"/>
                </a:solidFill>
                <a:latin typeface="Courier New"/>
              </a:rPr>
              <a:t>| bc`</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echo</a:t>
            </a:r>
            <a:r>
              <a:rPr b="0" lang="en-GB" sz="2400" spc="-1" strike="noStrike">
                <a:solidFill>
                  <a:srgbClr val="000000"/>
                </a:solidFill>
                <a:latin typeface="Courier New"/>
              </a:rPr>
              <a:t> </a:t>
            </a:r>
            <a:r>
              <a:rPr b="0" lang="en-GB" sz="2400" spc="-1" strike="noStrike">
                <a:solidFill>
                  <a:srgbClr val="808080"/>
                </a:solidFill>
                <a:latin typeface="Courier New"/>
              </a:rPr>
              <a:t>$RESULT</a:t>
            </a:r>
            <a:endParaRPr b="0" lang="en-GB" sz="2400" spc="-1" strike="noStrike">
              <a:latin typeface="Arial"/>
            </a:endParaRPr>
          </a:p>
          <a:p>
            <a:pPr>
              <a:lnSpc>
                <a:spcPct val="100000"/>
              </a:lnSpc>
              <a:spcBef>
                <a:spcPts val="479"/>
              </a:spcBef>
              <a:buNone/>
              <a:tabLst>
                <a:tab algn="l" pos="0"/>
              </a:tabLst>
            </a:pPr>
            <a:endParaRPr b="0" lang="en-GB"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Exercises</a:t>
            </a:r>
            <a:endParaRPr b="0" lang="en-US" sz="4400" spc="-1" strike="noStrike">
              <a:solidFill>
                <a:srgbClr val="000000"/>
              </a:solidFill>
              <a:latin typeface="Calibri"/>
            </a:endParaRPr>
          </a:p>
        </p:txBody>
      </p:sp>
      <p:sp>
        <p:nvSpPr>
          <p:cNvPr id="236" name="PlaceHolder 2"/>
          <p:cNvSpPr>
            <a:spLocks noGrp="1"/>
          </p:cNvSpPr>
          <p:nvPr>
            <p:ph/>
          </p:nvPr>
        </p:nvSpPr>
        <p:spPr>
          <a:xfrm>
            <a:off x="428760" y="1643040"/>
            <a:ext cx="8229240" cy="4525560"/>
          </a:xfrm>
          <a:prstGeom prst="rect">
            <a:avLst/>
          </a:prstGeom>
          <a:noFill/>
          <a:ln w="0">
            <a:noFill/>
          </a:ln>
        </p:spPr>
        <p:txBody>
          <a:bodyPr anchor="t">
            <a:normAutofit fontScale="68000"/>
          </a:bodyPr>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Write a simple shell script that takes a path of a directory as a command line argument and list all files and folders inside the given directory.</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Write a script that asks for the user's age. If it is equal to or higher than 18, print a message saying that this user is allowed to drink alcohol. If the user's age is below 18, print a message telling the user how many years he or she has to wait before legally being allowed to drink. </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Write a script that takes exactly one argument, a directory name. If the number of arguments is more or less than one, print a usage message. If the argument is not a directory, print another message. For the given directory, print the ten biggest files. (tip, you will need to use the following commands </a:t>
            </a:r>
            <a:r>
              <a:rPr b="0" i="1" lang="en-GB" sz="3200" spc="-1" strike="noStrike">
                <a:solidFill>
                  <a:srgbClr val="000000"/>
                </a:solidFill>
                <a:latin typeface="Calibri"/>
              </a:rPr>
              <a:t>du -a, sort, head</a:t>
            </a:r>
            <a:r>
              <a:rPr b="0" lang="en-GB" sz="3200" spc="-1" strike="noStrike">
                <a:solidFill>
                  <a:srgbClr val="000000"/>
                </a:solidFill>
                <a:latin typeface="Calibri"/>
              </a:rPr>
              <a:t>.)</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315360" y="1719000"/>
            <a:ext cx="4853520" cy="1142640"/>
          </a:xfrm>
          <a:prstGeom prst="rect">
            <a:avLst/>
          </a:prstGeom>
          <a:noFill/>
          <a:ln w="0">
            <a:noFill/>
          </a:ln>
        </p:spPr>
        <p:txBody>
          <a:bodyPr anchor="ctr">
            <a:normAutofit fontScale="88000"/>
          </a:bodyPr>
          <a:p>
            <a:pPr>
              <a:lnSpc>
                <a:spcPct val="100000"/>
              </a:lnSpc>
              <a:buNone/>
            </a:pPr>
            <a:r>
              <a:rPr b="1" lang="en-US" sz="4400" spc="-1" strike="noStrike">
                <a:solidFill>
                  <a:srgbClr val="f61212"/>
                </a:solidFill>
                <a:latin typeface="Calibri"/>
              </a:rPr>
              <a:t>Tools and Miscellany</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Global Regular Expression Print</a:t>
            </a:r>
            <a:endParaRPr b="0" lang="en-US" sz="4400" spc="-1" strike="noStrike">
              <a:solidFill>
                <a:srgbClr val="000000"/>
              </a:solidFill>
              <a:latin typeface="Calibri"/>
            </a:endParaRPr>
          </a:p>
        </p:txBody>
      </p:sp>
      <p:sp>
        <p:nvSpPr>
          <p:cNvPr id="239" name="PlaceHolder 2"/>
          <p:cNvSpPr>
            <a:spLocks noGrp="1"/>
          </p:cNvSpPr>
          <p:nvPr>
            <p:ph/>
          </p:nvPr>
        </p:nvSpPr>
        <p:spPr>
          <a:xfrm>
            <a:off x="428760" y="1643040"/>
            <a:ext cx="8229240" cy="4525560"/>
          </a:xfrm>
          <a:prstGeom prst="rect">
            <a:avLst/>
          </a:prstGeom>
          <a:noFill/>
          <a:ln w="0">
            <a:noFill/>
          </a:ln>
        </p:spPr>
        <p:txBody>
          <a:bodyPr anchor="t">
            <a:normAutofit fontScale="94000"/>
          </a:bodyPr>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Commonly known as grep</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Searches for a regular expression in specified files</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Prints the lines that match the pattern</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1" lang="en-GB" sz="3200" spc="-1" strike="noStrike">
                <a:solidFill>
                  <a:srgbClr val="000000"/>
                </a:solidFill>
                <a:latin typeface="Calibri"/>
              </a:rPr>
              <a:t>$ grep [opts] &lt;regexp&gt; &lt;filename&gt;</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For example:</a:t>
            </a:r>
            <a:endParaRPr b="0" lang="en-US" sz="3200" spc="-1" strike="noStrike">
              <a:solidFill>
                <a:srgbClr val="000000"/>
              </a:solidFill>
              <a:latin typeface="Calibri"/>
            </a:endParaRPr>
          </a:p>
          <a:p>
            <a:pPr lvl="1" marL="743040" indent="-285840">
              <a:lnSpc>
                <a:spcPct val="100000"/>
              </a:lnSpc>
              <a:spcBef>
                <a:spcPts val="561"/>
              </a:spcBef>
              <a:buClr>
                <a:srgbClr val="b5121b"/>
              </a:buClr>
              <a:buFont typeface="Arial"/>
              <a:buChar char="–"/>
            </a:pPr>
            <a:r>
              <a:rPr b="1" lang="en-GB" sz="2800" spc="-1" strike="noStrike">
                <a:solidFill>
                  <a:srgbClr val="000000"/>
                </a:solidFill>
                <a:latin typeface="Calibri"/>
              </a:rPr>
              <a:t>$ grep -n "^\&lt;V[a-z]*\&gt;" ~/names.txt</a:t>
            </a:r>
            <a:endParaRPr b="0" lang="en-US" sz="2800" spc="-1" strike="noStrike">
              <a:solidFill>
                <a:srgbClr val="000000"/>
              </a:solidFill>
              <a:latin typeface="Calibri"/>
            </a:endParaRPr>
          </a:p>
          <a:p>
            <a:pPr lvl="1" marL="743040" indent="-285840">
              <a:lnSpc>
                <a:spcPct val="100000"/>
              </a:lnSpc>
              <a:spcBef>
                <a:spcPts val="561"/>
              </a:spcBef>
              <a:buClr>
                <a:srgbClr val="b5121b"/>
              </a:buClr>
              <a:buFont typeface="Arial"/>
              <a:buChar char="–"/>
            </a:pPr>
            <a:r>
              <a:rPr b="0" lang="en-GB" sz="2800" spc="-1" strike="noStrike">
                <a:solidFill>
                  <a:srgbClr val="000000"/>
                </a:solidFill>
                <a:latin typeface="Calibri"/>
              </a:rPr>
              <a:t>Print all of the lines in names.txt that have first names beginning with V, as well as the line number</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Regular Expressions</a:t>
            </a:r>
            <a:endParaRPr b="0" lang="en-US" sz="4400" spc="-1" strike="noStrike">
              <a:solidFill>
                <a:srgbClr val="000000"/>
              </a:solidFill>
              <a:latin typeface="Calibri"/>
            </a:endParaRPr>
          </a:p>
        </p:txBody>
      </p:sp>
      <p:sp>
        <p:nvSpPr>
          <p:cNvPr id="241" name="PlaceHolder 2"/>
          <p:cNvSpPr>
            <a:spLocks noGrp="1"/>
          </p:cNvSpPr>
          <p:nvPr>
            <p:ph/>
          </p:nvPr>
        </p:nvSpPr>
        <p:spPr>
          <a:xfrm>
            <a:off x="428760" y="1643040"/>
            <a:ext cx="8229240" cy="4525560"/>
          </a:xfrm>
          <a:prstGeom prst="rect">
            <a:avLst/>
          </a:prstGeom>
          <a:noFill/>
          <a:ln w="0">
            <a:noFill/>
          </a:ln>
        </p:spPr>
        <p:txBody>
          <a:bodyPr anchor="t">
            <a:normAutofit/>
          </a:bodyPr>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Commonly known as regex or regexp</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Series of characters that specify a search pattern</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Supported by many utilities including grep, vim, sed and awk</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Can be incredibly powerful, but comes with added complexity</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Regular Expressions</a:t>
            </a:r>
            <a:endParaRPr b="0" lang="en-US" sz="4400" spc="-1" strike="noStrike">
              <a:solidFill>
                <a:srgbClr val="000000"/>
              </a:solidFill>
              <a:latin typeface="Calibri"/>
            </a:endParaRPr>
          </a:p>
        </p:txBody>
      </p:sp>
      <p:sp>
        <p:nvSpPr>
          <p:cNvPr id="243" name="PlaceHolder 2"/>
          <p:cNvSpPr>
            <a:spLocks noGrp="1"/>
          </p:cNvSpPr>
          <p:nvPr>
            <p:ph/>
          </p:nvPr>
        </p:nvSpPr>
        <p:spPr>
          <a:xfrm>
            <a:off x="457200" y="1417680"/>
            <a:ext cx="8229240" cy="4539600"/>
          </a:xfrm>
          <a:prstGeom prst="rect">
            <a:avLst/>
          </a:prstGeom>
          <a:noFill/>
          <a:ln w="0">
            <a:noFill/>
          </a:ln>
        </p:spPr>
        <p:txBody>
          <a:bodyPr anchor="t">
            <a:normAutofit/>
          </a:bodyPr>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Most characters will match themselves except:</a:t>
            </a:r>
            <a:endParaRPr b="0" lang="en-US" sz="3200" spc="-1" strike="noStrike">
              <a:solidFill>
                <a:srgbClr val="000000"/>
              </a:solidFill>
              <a:latin typeface="Calibri"/>
            </a:endParaRPr>
          </a:p>
        </p:txBody>
      </p:sp>
      <p:graphicFrame>
        <p:nvGraphicFramePr>
          <p:cNvPr id="244" name="Table 5"/>
          <p:cNvGraphicFramePr/>
          <p:nvPr/>
        </p:nvGraphicFramePr>
        <p:xfrm>
          <a:off x="843840" y="2047680"/>
          <a:ext cx="7682400" cy="3668760"/>
        </p:xfrm>
        <a:graphic>
          <a:graphicData uri="http://schemas.openxmlformats.org/drawingml/2006/table">
            <a:tbl>
              <a:tblPr/>
              <a:tblGrid>
                <a:gridCol w="1413720"/>
                <a:gridCol w="6268680"/>
              </a:tblGrid>
              <a:tr h="315000">
                <a:tc>
                  <a:txBody>
                    <a:bodyPr anchor="t">
                      <a:noAutofit/>
                    </a:bodyPr>
                    <a:p>
                      <a:pPr>
                        <a:lnSpc>
                          <a:spcPct val="100000"/>
                        </a:lnSpc>
                        <a:buNone/>
                      </a:pPr>
                      <a:r>
                        <a:rPr b="1" lang="en-GB" sz="1600" spc="-1" strike="noStrike">
                          <a:solidFill>
                            <a:srgbClr val="ffffff"/>
                          </a:solidFill>
                          <a:latin typeface="Calibri"/>
                        </a:rPr>
                        <a:t>Character</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b5121b"/>
                    </a:solidFill>
                  </a:tcPr>
                </a:tc>
                <a:tc>
                  <a:txBody>
                    <a:bodyPr anchor="t">
                      <a:noAutofit/>
                    </a:bodyPr>
                    <a:p>
                      <a:pPr>
                        <a:lnSpc>
                          <a:spcPct val="100000"/>
                        </a:lnSpc>
                        <a:buNone/>
                      </a:pPr>
                      <a:r>
                        <a:rPr b="1" lang="en-GB" sz="1600" spc="-1" strike="noStrike">
                          <a:solidFill>
                            <a:srgbClr val="ffffff"/>
                          </a:solidFill>
                          <a:latin typeface="Calibri"/>
                        </a:rPr>
                        <a:t>Meaning/Usage</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b5121b"/>
                    </a:solidFill>
                  </a:tcPr>
                </a:tc>
              </a:tr>
              <a:tr h="341280">
                <a:tc>
                  <a:txBody>
                    <a:bodyPr anchor="t">
                      <a:noAutofit/>
                    </a:bodyPr>
                    <a:p>
                      <a:pPr>
                        <a:lnSpc>
                          <a:spcPct val="100000"/>
                        </a:lnSpc>
                        <a:buNone/>
                      </a:pPr>
                      <a:r>
                        <a:rPr b="0" lang="en-GB" sz="1600" spc="-1" strike="noStrike">
                          <a:solidFill>
                            <a:srgbClr val="000000"/>
                          </a:solidFill>
                          <a:latin typeface="Calibri"/>
                        </a:rPr>
                        <a:t>*</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5cccc"/>
                    </a:solidFill>
                  </a:tcPr>
                </a:tc>
                <a:tc>
                  <a:txBody>
                    <a:bodyPr anchor="t">
                      <a:noAutofit/>
                    </a:bodyPr>
                    <a:p>
                      <a:pPr>
                        <a:lnSpc>
                          <a:spcPct val="100000"/>
                        </a:lnSpc>
                        <a:buNone/>
                        <a:tabLst>
                          <a:tab algn="l" pos="0"/>
                        </a:tabLst>
                      </a:pPr>
                      <a:r>
                        <a:rPr b="0" lang="en-GB" sz="1600" spc="-1" strike="noStrike">
                          <a:solidFill>
                            <a:srgbClr val="000000"/>
                          </a:solidFill>
                          <a:latin typeface="Calibri"/>
                        </a:rPr>
                        <a:t>zero or more matches of the previous element</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5cccc"/>
                    </a:solidFill>
                  </a:tcPr>
                </a:tc>
              </a:tr>
              <a:tr h="315000">
                <a:tc>
                  <a:txBody>
                    <a:bodyPr anchor="t">
                      <a:noAutofit/>
                    </a:bodyPr>
                    <a:p>
                      <a:pPr>
                        <a:lnSpc>
                          <a:spcPct val="100000"/>
                        </a:lnSpc>
                        <a:buNone/>
                      </a:pPr>
                      <a:r>
                        <a:rPr b="0" lang="en-GB" sz="1600" spc="-1" strike="noStrike">
                          <a:solidFill>
                            <a:srgbClr val="000000"/>
                          </a:solidFill>
                          <a:latin typeface="Calibri"/>
                        </a:rPr>
                        <a:t>\</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GB" sz="1600" spc="-1" strike="noStrike">
                          <a:solidFill>
                            <a:srgbClr val="000000"/>
                          </a:solidFill>
                          <a:latin typeface="Calibri"/>
                        </a:rPr>
                        <a:t>Used to escape special characters</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r h="315000">
                <a:tc>
                  <a:txBody>
                    <a:bodyPr anchor="t">
                      <a:noAutofit/>
                    </a:bodyPr>
                    <a:p>
                      <a:pPr>
                        <a:lnSpc>
                          <a:spcPct val="100000"/>
                        </a:lnSpc>
                        <a:buNone/>
                        <a:tabLst>
                          <a:tab algn="l" pos="0"/>
                        </a:tabLst>
                      </a:pPr>
                      <a:r>
                        <a:rPr b="0" lang="en-GB" sz="1600" spc="-1" strike="noStrike">
                          <a:solidFill>
                            <a:srgbClr val="000000"/>
                          </a:solidFill>
                          <a:latin typeface="Calibri"/>
                        </a:rPr>
                        <a:t>.</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5cccc"/>
                    </a:solidFill>
                  </a:tcPr>
                </a:tc>
                <a:tc>
                  <a:txBody>
                    <a:bodyPr anchor="t">
                      <a:noAutofit/>
                    </a:bodyPr>
                    <a:p>
                      <a:pPr>
                        <a:lnSpc>
                          <a:spcPct val="100000"/>
                        </a:lnSpc>
                        <a:buNone/>
                      </a:pPr>
                      <a:r>
                        <a:rPr b="0" lang="en-GB" sz="1600" spc="-1" strike="noStrike">
                          <a:solidFill>
                            <a:srgbClr val="000000"/>
                          </a:solidFill>
                          <a:latin typeface="Calibri"/>
                        </a:rPr>
                        <a:t>Matches any character except new line</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5cccc"/>
                    </a:solidFill>
                  </a:tcPr>
                </a:tc>
              </a:tr>
              <a:tr h="334080">
                <a:tc>
                  <a:txBody>
                    <a:bodyPr anchor="t">
                      <a:noAutofit/>
                    </a:bodyPr>
                    <a:p>
                      <a:pPr>
                        <a:lnSpc>
                          <a:spcPct val="100000"/>
                        </a:lnSpc>
                        <a:buNone/>
                      </a:pPr>
                      <a:r>
                        <a:rPr b="0" lang="en-GB" sz="1600" spc="-1" strike="noStrike">
                          <a:solidFill>
                            <a:srgbClr val="000000"/>
                          </a:solidFill>
                          <a:latin typeface="Calibri"/>
                        </a:rPr>
                        <a:t>^</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GB" sz="1600" spc="-1" strike="noStrike">
                          <a:solidFill>
                            <a:srgbClr val="000000"/>
                          </a:solidFill>
                          <a:latin typeface="Calibri"/>
                        </a:rPr>
                        <a:t>At the start of the expression, means “start of line”</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r h="375840">
                <a:tc>
                  <a:txBody>
                    <a:bodyPr anchor="t">
                      <a:noAutofit/>
                    </a:bodyPr>
                    <a:p>
                      <a:pPr>
                        <a:lnSpc>
                          <a:spcPct val="100000"/>
                        </a:lnSpc>
                        <a:buNone/>
                        <a:tabLst>
                          <a:tab algn="l" pos="0"/>
                        </a:tabLst>
                      </a:pPr>
                      <a:r>
                        <a:rPr b="0" lang="en-GB" sz="1600" spc="-1" strike="noStrike">
                          <a:solidFill>
                            <a:srgbClr val="000000"/>
                          </a:solidFill>
                          <a:latin typeface="Calibri"/>
                        </a:rPr>
                        <a:t>[ ]</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5cccc"/>
                    </a:solidFill>
                  </a:tcPr>
                </a:tc>
                <a:tc>
                  <a:txBody>
                    <a:bodyPr anchor="t">
                      <a:noAutofit/>
                    </a:bodyPr>
                    <a:p>
                      <a:pPr>
                        <a:lnSpc>
                          <a:spcPct val="100000"/>
                        </a:lnSpc>
                        <a:buNone/>
                      </a:pPr>
                      <a:r>
                        <a:rPr b="0" lang="en-GB" sz="1600" spc="-1" strike="noStrike">
                          <a:solidFill>
                            <a:srgbClr val="000000"/>
                          </a:solidFill>
                          <a:latin typeface="Calibri"/>
                        </a:rPr>
                        <a:t>Matches a single characters in the square brackets</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5cccc"/>
                    </a:solidFill>
                  </a:tcPr>
                </a:tc>
              </a:tr>
              <a:tr h="329760">
                <a:tc>
                  <a:txBody>
                    <a:bodyPr anchor="t">
                      <a:noAutofit/>
                    </a:bodyPr>
                    <a:p>
                      <a:pPr>
                        <a:lnSpc>
                          <a:spcPct val="100000"/>
                        </a:lnSpc>
                        <a:buNone/>
                        <a:tabLst>
                          <a:tab algn="l" pos="0"/>
                        </a:tabLst>
                      </a:pPr>
                      <a:r>
                        <a:rPr b="0" lang="en-GB" sz="1600" spc="-1" strike="noStrike">
                          <a:solidFill>
                            <a:srgbClr val="000000"/>
                          </a:solidFill>
                          <a:latin typeface="Calibri"/>
                        </a:rPr>
                        <a:t>[^ ]</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GB" sz="1600" spc="-1" strike="noStrike">
                          <a:solidFill>
                            <a:srgbClr val="000000"/>
                          </a:solidFill>
                          <a:latin typeface="Calibri"/>
                        </a:rPr>
                        <a:t>Matches a single character that isn’t in the square brackets</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r h="315000">
                <a:tc>
                  <a:txBody>
                    <a:bodyPr anchor="t">
                      <a:noAutofit/>
                    </a:bodyPr>
                    <a:p>
                      <a:pPr>
                        <a:lnSpc>
                          <a:spcPct val="100000"/>
                        </a:lnSpc>
                        <a:buNone/>
                        <a:tabLst>
                          <a:tab algn="l" pos="0"/>
                        </a:tabLst>
                      </a:pPr>
                      <a:r>
                        <a:rPr b="0" lang="en-GB" sz="1600" spc="-1" strike="noStrike">
                          <a:solidFill>
                            <a:srgbClr val="000000"/>
                          </a:solidFill>
                          <a:latin typeface="Calibri"/>
                        </a:rPr>
                        <a:t>$</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5cccc"/>
                    </a:solidFill>
                  </a:tcPr>
                </a:tc>
                <a:tc>
                  <a:txBody>
                    <a:bodyPr anchor="t">
                      <a:noAutofit/>
                    </a:bodyPr>
                    <a:p>
                      <a:pPr>
                        <a:lnSpc>
                          <a:spcPct val="100000"/>
                        </a:lnSpc>
                        <a:buNone/>
                      </a:pPr>
                      <a:r>
                        <a:rPr b="0" lang="en-GB" sz="1600" spc="-1" strike="noStrike">
                          <a:solidFill>
                            <a:srgbClr val="000000"/>
                          </a:solidFill>
                          <a:latin typeface="Calibri"/>
                        </a:rPr>
                        <a:t>At the end of the expression, means “end of line”</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5cccc"/>
                    </a:solidFill>
                  </a:tcPr>
                </a:tc>
              </a:tr>
              <a:tr h="366120">
                <a:tc>
                  <a:txBody>
                    <a:bodyPr anchor="t">
                      <a:noAutofit/>
                    </a:bodyPr>
                    <a:p>
                      <a:pPr>
                        <a:lnSpc>
                          <a:spcPct val="100000"/>
                        </a:lnSpc>
                        <a:buNone/>
                        <a:tabLst>
                          <a:tab algn="l" pos="0"/>
                        </a:tabLst>
                      </a:pPr>
                      <a:r>
                        <a:rPr b="0" lang="en-GB" sz="1600" spc="-1" strike="noStrike">
                          <a:solidFill>
                            <a:srgbClr val="000000"/>
                          </a:solidFill>
                          <a:latin typeface="Calibri"/>
                        </a:rPr>
                        <a:t>\&lt;</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GB" sz="1600" spc="-1" strike="noStrike">
                          <a:solidFill>
                            <a:srgbClr val="000000"/>
                          </a:solidFill>
                          <a:latin typeface="Calibri"/>
                        </a:rPr>
                        <a:t>Matches the empty string at the beginning of a word</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r h="339120">
                <a:tc>
                  <a:txBody>
                    <a:bodyPr anchor="t">
                      <a:noAutofit/>
                    </a:bodyPr>
                    <a:p>
                      <a:pPr>
                        <a:lnSpc>
                          <a:spcPct val="100000"/>
                        </a:lnSpc>
                        <a:buNone/>
                        <a:tabLst>
                          <a:tab algn="l" pos="0"/>
                        </a:tabLst>
                      </a:pPr>
                      <a:r>
                        <a:rPr b="0" lang="en-GB" sz="1600" spc="-1" strike="noStrike">
                          <a:solidFill>
                            <a:srgbClr val="000000"/>
                          </a:solidFill>
                          <a:latin typeface="Calibri"/>
                        </a:rPr>
                        <a:t>\&gt;</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5cccc"/>
                    </a:solidFill>
                  </a:tcPr>
                </a:tc>
                <a:tc>
                  <a:txBody>
                    <a:bodyPr anchor="t">
                      <a:noAutofit/>
                    </a:bodyPr>
                    <a:p>
                      <a:pPr>
                        <a:lnSpc>
                          <a:spcPct val="100000"/>
                        </a:lnSpc>
                        <a:buNone/>
                      </a:pPr>
                      <a:r>
                        <a:rPr b="0" lang="en-GB" sz="1600" spc="-1" strike="noStrike">
                          <a:solidFill>
                            <a:srgbClr val="000000"/>
                          </a:solidFill>
                          <a:latin typeface="Calibri"/>
                        </a:rPr>
                        <a:t>Match the empty string at the end of a word</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5cccc"/>
                    </a:solidFill>
                  </a:tcPr>
                </a:tc>
              </a:tr>
              <a:tr h="322560">
                <a:tc>
                  <a:txBody>
                    <a:bodyPr anchor="t">
                      <a:noAutofit/>
                    </a:bodyPr>
                    <a:p>
                      <a:pPr>
                        <a:lnSpc>
                          <a:spcPct val="100000"/>
                        </a:lnSpc>
                        <a:buNone/>
                        <a:tabLst>
                          <a:tab algn="l" pos="0"/>
                        </a:tabLst>
                      </a:pPr>
                      <a:r>
                        <a:rPr b="0" lang="en-GB" sz="1600" spc="-1" strike="noStrike">
                          <a:solidFill>
                            <a:srgbClr val="000000"/>
                          </a:solidFill>
                          <a:latin typeface="Calibri"/>
                        </a:rPr>
                        <a:t>|</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c>
                  <a:txBody>
                    <a:bodyPr anchor="t">
                      <a:noAutofit/>
                    </a:bodyPr>
                    <a:p>
                      <a:pPr>
                        <a:lnSpc>
                          <a:spcPct val="100000"/>
                        </a:lnSpc>
                        <a:buNone/>
                      </a:pPr>
                      <a:r>
                        <a:rPr b="0" lang="en-GB" sz="1600" spc="-1" strike="noStrike">
                          <a:solidFill>
                            <a:srgbClr val="000000"/>
                          </a:solidFill>
                          <a:latin typeface="Calibri"/>
                        </a:rPr>
                        <a:t>Performs a logical OR on two expressions (only in egrep!)</a:t>
                      </a:r>
                      <a:endParaRPr b="0" lang="en-GB" sz="16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2e7e7"/>
                    </a:solidFill>
                  </a:tcPr>
                </a:tc>
              </a:tr>
            </a:tbl>
          </a:graphicData>
        </a:graphic>
      </p:graphicFrame>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Examples of Regular Expressions</a:t>
            </a:r>
            <a:endParaRPr b="0" lang="en-US" sz="4400" spc="-1" strike="noStrike">
              <a:solidFill>
                <a:srgbClr val="000000"/>
              </a:solidFill>
              <a:latin typeface="Calibri"/>
            </a:endParaRPr>
          </a:p>
        </p:txBody>
      </p:sp>
      <p:sp>
        <p:nvSpPr>
          <p:cNvPr id="246" name="PlaceHolder 2"/>
          <p:cNvSpPr>
            <a:spLocks noGrp="1"/>
          </p:cNvSpPr>
          <p:nvPr>
            <p:ph/>
          </p:nvPr>
        </p:nvSpPr>
        <p:spPr>
          <a:xfrm>
            <a:off x="428760" y="1643040"/>
            <a:ext cx="8229240" cy="4525560"/>
          </a:xfrm>
          <a:prstGeom prst="rect">
            <a:avLst/>
          </a:prstGeom>
          <a:noFill/>
          <a:ln w="0">
            <a:noFill/>
          </a:ln>
        </p:spPr>
        <p:txBody>
          <a:bodyPr anchor="t">
            <a:normAutofit/>
          </a:bodyPr>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Match lines where any sequence of three letters that starts with r and ends with n appears:</a:t>
            </a:r>
            <a:endParaRPr b="0" lang="en-US" sz="3200" spc="-1" strike="noStrike">
              <a:solidFill>
                <a:srgbClr val="000000"/>
              </a:solidFill>
              <a:latin typeface="Calibri"/>
            </a:endParaRPr>
          </a:p>
          <a:p>
            <a:pPr lvl="1" marL="743040" indent="-285840">
              <a:lnSpc>
                <a:spcPct val="100000"/>
              </a:lnSpc>
              <a:spcBef>
                <a:spcPts val="561"/>
              </a:spcBef>
              <a:buClr>
                <a:srgbClr val="b5121b"/>
              </a:buClr>
              <a:buFont typeface="Arial"/>
              <a:buChar char="–"/>
            </a:pPr>
            <a:r>
              <a:rPr b="1" lang="en-GB" sz="2800" spc="-1" strike="noStrike">
                <a:solidFill>
                  <a:srgbClr val="000000"/>
                </a:solidFill>
                <a:latin typeface="Calibri"/>
              </a:rPr>
              <a:t>$ grep r.n myfile.txt</a:t>
            </a:r>
            <a:endParaRPr b="0" lang="en-US" sz="28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Match lines that end with the word finish:</a:t>
            </a:r>
            <a:endParaRPr b="0" lang="en-US" sz="3200" spc="-1" strike="noStrike">
              <a:solidFill>
                <a:srgbClr val="000000"/>
              </a:solidFill>
              <a:latin typeface="Calibri"/>
            </a:endParaRPr>
          </a:p>
          <a:p>
            <a:pPr lvl="1" marL="743040" indent="-285840">
              <a:lnSpc>
                <a:spcPct val="100000"/>
              </a:lnSpc>
              <a:spcBef>
                <a:spcPts val="561"/>
              </a:spcBef>
              <a:buClr>
                <a:srgbClr val="b5121b"/>
              </a:buClr>
              <a:buFont typeface="Arial"/>
              <a:buChar char="–"/>
            </a:pPr>
            <a:r>
              <a:rPr b="1" lang="en-GB" sz="2800" spc="-1" strike="noStrike">
                <a:solidFill>
                  <a:srgbClr val="000000"/>
                </a:solidFill>
                <a:latin typeface="Calibri"/>
              </a:rPr>
              <a:t>$ grep "finish$" myfile.txt</a:t>
            </a:r>
            <a:endParaRPr b="0" lang="en-US" sz="28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Match lines that begin with “\begin”:</a:t>
            </a:r>
            <a:endParaRPr b="0" lang="en-US" sz="3200" spc="-1" strike="noStrike">
              <a:solidFill>
                <a:srgbClr val="000000"/>
              </a:solidFill>
              <a:latin typeface="Calibri"/>
            </a:endParaRPr>
          </a:p>
          <a:p>
            <a:pPr lvl="1" marL="743040" indent="-285840">
              <a:lnSpc>
                <a:spcPct val="100000"/>
              </a:lnSpc>
              <a:spcBef>
                <a:spcPts val="561"/>
              </a:spcBef>
              <a:buClr>
                <a:srgbClr val="b5121b"/>
              </a:buClr>
              <a:buFont typeface="Arial"/>
              <a:buChar char="–"/>
            </a:pPr>
            <a:r>
              <a:rPr b="1" lang="en-GB" sz="2800" spc="-1" strike="noStrike">
                <a:solidFill>
                  <a:srgbClr val="000000"/>
                </a:solidFill>
                <a:latin typeface="Calibri"/>
              </a:rPr>
              <a:t>$ grep "^\\begin" filename.tex</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Stream Editor</a:t>
            </a:r>
            <a:endParaRPr b="0" lang="en-US" sz="4400" spc="-1" strike="noStrike">
              <a:solidFill>
                <a:srgbClr val="000000"/>
              </a:solidFill>
              <a:latin typeface="Calibri"/>
            </a:endParaRPr>
          </a:p>
        </p:txBody>
      </p:sp>
      <p:sp>
        <p:nvSpPr>
          <p:cNvPr id="248" name="PlaceHolder 2"/>
          <p:cNvSpPr>
            <a:spLocks noGrp="1"/>
          </p:cNvSpPr>
          <p:nvPr>
            <p:ph/>
          </p:nvPr>
        </p:nvSpPr>
        <p:spPr>
          <a:xfrm>
            <a:off x="428760" y="1643040"/>
            <a:ext cx="8229240" cy="4525560"/>
          </a:xfrm>
          <a:prstGeom prst="rect">
            <a:avLst/>
          </a:prstGeom>
          <a:noFill/>
          <a:ln w="0">
            <a:noFill/>
          </a:ln>
        </p:spPr>
        <p:txBody>
          <a:bodyPr anchor="t">
            <a:normAutofit fontScale="78000"/>
          </a:bodyPr>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Commonly known as sed</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Pattern matching engine that can perform manipulations on lines of text</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Works on a line by line basis</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sed is a batch editor</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1" lang="en-GB" sz="3200" spc="-1" strike="noStrike">
                <a:solidFill>
                  <a:srgbClr val="000000"/>
                </a:solidFill>
                <a:latin typeface="Calibri"/>
              </a:rPr>
              <a:t>$ sed 's/foo/bar/g' myfoofile.txt &gt; mybarfile.txt</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Substitute all instances of “foo” in the contents of myfoofile.txt with “bar” and save the output to mybarfile.txt</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s means substitute</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g means “global”, so for the entire content</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Deleting content with sed</a:t>
            </a:r>
            <a:endParaRPr b="0" lang="en-US" sz="4400" spc="-1" strike="noStrike">
              <a:solidFill>
                <a:srgbClr val="000000"/>
              </a:solidFill>
              <a:latin typeface="Calibri"/>
            </a:endParaRPr>
          </a:p>
        </p:txBody>
      </p:sp>
      <p:sp>
        <p:nvSpPr>
          <p:cNvPr id="250" name="PlaceHolder 2"/>
          <p:cNvSpPr>
            <a:spLocks noGrp="1"/>
          </p:cNvSpPr>
          <p:nvPr>
            <p:ph/>
          </p:nvPr>
        </p:nvSpPr>
        <p:spPr>
          <a:xfrm>
            <a:off x="428760" y="1643040"/>
            <a:ext cx="8229240" cy="4525560"/>
          </a:xfrm>
          <a:prstGeom prst="rect">
            <a:avLst/>
          </a:prstGeom>
          <a:noFill/>
          <a:ln w="0">
            <a:noFill/>
          </a:ln>
        </p:spPr>
        <p:txBody>
          <a:bodyPr anchor="t">
            <a:normAutofit/>
          </a:bodyPr>
          <a:p>
            <a:pPr marL="343080" indent="-343080">
              <a:lnSpc>
                <a:spcPct val="100000"/>
              </a:lnSpc>
              <a:spcBef>
                <a:spcPts val="720"/>
              </a:spcBef>
              <a:buClr>
                <a:srgbClr val="b5121b"/>
              </a:buClr>
              <a:buFont typeface="Arial"/>
              <a:buChar char="•"/>
            </a:pPr>
            <a:r>
              <a:rPr b="0" lang="en-GB" sz="3600" spc="-1" strike="noStrike">
                <a:solidFill>
                  <a:srgbClr val="000000"/>
                </a:solidFill>
                <a:latin typeface="Calibri"/>
              </a:rPr>
              <a:t>You can delete content using the d function</a:t>
            </a:r>
            <a:endParaRPr b="0" lang="en-US" sz="3600" spc="-1" strike="noStrike">
              <a:solidFill>
                <a:srgbClr val="000000"/>
              </a:solidFill>
              <a:latin typeface="Calibri"/>
            </a:endParaRPr>
          </a:p>
          <a:p>
            <a:pPr lvl="1" marL="743040" indent="-285840">
              <a:lnSpc>
                <a:spcPct val="100000"/>
              </a:lnSpc>
              <a:spcBef>
                <a:spcPts val="641"/>
              </a:spcBef>
              <a:buClr>
                <a:srgbClr val="b5121b"/>
              </a:buClr>
              <a:buFont typeface="Arial"/>
              <a:buChar char="–"/>
            </a:pPr>
            <a:r>
              <a:rPr b="1" lang="en-GB" sz="3200" spc="-1" strike="noStrike">
                <a:solidFill>
                  <a:srgbClr val="000000"/>
                </a:solidFill>
                <a:latin typeface="Calibri"/>
              </a:rPr>
              <a:t>$ sed '3,7d' myfile.txt</a:t>
            </a:r>
            <a:endParaRPr b="0" lang="en-US" sz="3200" spc="-1" strike="noStrike">
              <a:solidFill>
                <a:srgbClr val="000000"/>
              </a:solidFill>
              <a:latin typeface="Calibri"/>
            </a:endParaRPr>
          </a:p>
          <a:p>
            <a:pPr lvl="2" marL="1143000" indent="-228600">
              <a:lnSpc>
                <a:spcPct val="100000"/>
              </a:lnSpc>
              <a:spcBef>
                <a:spcPts val="561"/>
              </a:spcBef>
              <a:buClr>
                <a:srgbClr val="b5121b"/>
              </a:buClr>
              <a:buFont typeface="Arial"/>
              <a:buChar char="•"/>
            </a:pPr>
            <a:r>
              <a:rPr b="0" lang="en-GB" sz="2800" spc="-1" strike="noStrike">
                <a:solidFill>
                  <a:srgbClr val="000000"/>
                </a:solidFill>
                <a:latin typeface="Calibri"/>
              </a:rPr>
              <a:t>Deletes lines 3 to 7 from myfile.txt</a:t>
            </a:r>
            <a:endParaRPr b="0" lang="en-US" sz="2800" spc="-1" strike="noStrike">
              <a:solidFill>
                <a:srgbClr val="000000"/>
              </a:solidFill>
              <a:latin typeface="Calibri"/>
            </a:endParaRPr>
          </a:p>
          <a:p>
            <a:pPr lvl="1" marL="743040" indent="-285840">
              <a:lnSpc>
                <a:spcPct val="100000"/>
              </a:lnSpc>
              <a:spcBef>
                <a:spcPts val="641"/>
              </a:spcBef>
              <a:buClr>
                <a:srgbClr val="b5121b"/>
              </a:buClr>
              <a:buFont typeface="Arial"/>
              <a:buChar char="–"/>
            </a:pPr>
            <a:r>
              <a:rPr b="1" lang="en-GB" sz="3200" spc="-1" strike="noStrike">
                <a:solidFill>
                  <a:srgbClr val="000000"/>
                </a:solidFill>
                <a:latin typeface="Calibri"/>
              </a:rPr>
              <a:t>$ sed '/dogs/d' myfile.txt</a:t>
            </a:r>
            <a:endParaRPr b="0" lang="en-US" sz="3200" spc="-1" strike="noStrike">
              <a:solidFill>
                <a:srgbClr val="000000"/>
              </a:solidFill>
              <a:latin typeface="Calibri"/>
            </a:endParaRPr>
          </a:p>
          <a:p>
            <a:pPr lvl="2" marL="1143000" indent="-228600">
              <a:lnSpc>
                <a:spcPct val="100000"/>
              </a:lnSpc>
              <a:spcBef>
                <a:spcPts val="561"/>
              </a:spcBef>
              <a:buClr>
                <a:srgbClr val="b5121b"/>
              </a:buClr>
              <a:buFont typeface="Arial"/>
              <a:buChar char="•"/>
            </a:pPr>
            <a:r>
              <a:rPr b="0" lang="en-GB" sz="2800" spc="-1" strike="noStrike">
                <a:solidFill>
                  <a:srgbClr val="000000"/>
                </a:solidFill>
                <a:latin typeface="Calibri"/>
              </a:rPr>
              <a:t>Deletes any lines that contain match the regular expression “dogs”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Introduction</a:t>
            </a:r>
            <a:endParaRPr b="0" lang="en-US" sz="4400" spc="-1" strike="noStrike">
              <a:solidFill>
                <a:srgbClr val="000000"/>
              </a:solidFill>
              <a:latin typeface="Calibri"/>
            </a:endParaRPr>
          </a:p>
        </p:txBody>
      </p:sp>
      <p:sp>
        <p:nvSpPr>
          <p:cNvPr id="184" name="PlaceHolder 2"/>
          <p:cNvSpPr>
            <a:spLocks noGrp="1"/>
          </p:cNvSpPr>
          <p:nvPr>
            <p:ph/>
          </p:nvPr>
        </p:nvSpPr>
        <p:spPr>
          <a:xfrm>
            <a:off x="428760" y="1643040"/>
            <a:ext cx="8229240" cy="4525560"/>
          </a:xfrm>
          <a:prstGeom prst="rect">
            <a:avLst/>
          </a:prstGeom>
          <a:noFill/>
          <a:ln w="0">
            <a:noFill/>
          </a:ln>
        </p:spPr>
        <p:txBody>
          <a:bodyPr anchor="t">
            <a:normAutofit/>
          </a:bodyPr>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Shell:</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GB" sz="2800" spc="-1" strike="noStrike">
                <a:solidFill>
                  <a:srgbClr val="000000"/>
                </a:solidFill>
                <a:latin typeface="Calibri"/>
              </a:rPr>
              <a:t>A program that interprets commands</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GB" sz="2800" spc="-1" strike="noStrike">
                <a:solidFill>
                  <a:srgbClr val="000000"/>
                </a:solidFill>
                <a:latin typeface="Calibri"/>
              </a:rPr>
              <a:t>An interface between the terminal and the kernel</a:t>
            </a:r>
            <a:endParaRPr b="0" lang="en-US" sz="28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Script:</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GB" sz="2800" spc="-1" strike="noStrike">
                <a:solidFill>
                  <a:srgbClr val="000000"/>
                </a:solidFill>
                <a:latin typeface="Calibri"/>
              </a:rPr>
              <a:t>A program that runs in the shell</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GB" sz="2800" spc="-1" strike="noStrike">
                <a:solidFill>
                  <a:srgbClr val="000000"/>
                </a:solidFill>
                <a:latin typeface="Calibri"/>
              </a:rPr>
              <a:t>Allows you to write an application by “sticking together” other applications</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GB" sz="2800" spc="-1" strike="noStrike">
                <a:solidFill>
                  <a:srgbClr val="000000"/>
                </a:solidFill>
                <a:latin typeface="Calibri"/>
              </a:rPr>
              <a:t>Good for running repetitive tasks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Exercises</a:t>
            </a:r>
            <a:endParaRPr b="0" lang="en-US" sz="4400" spc="-1" strike="noStrike">
              <a:solidFill>
                <a:srgbClr val="000000"/>
              </a:solidFill>
              <a:latin typeface="Calibri"/>
            </a:endParaRPr>
          </a:p>
        </p:txBody>
      </p:sp>
      <p:sp>
        <p:nvSpPr>
          <p:cNvPr id="252" name="PlaceHolder 2"/>
          <p:cNvSpPr>
            <a:spLocks noGrp="1"/>
          </p:cNvSpPr>
          <p:nvPr>
            <p:ph/>
          </p:nvPr>
        </p:nvSpPr>
        <p:spPr>
          <a:xfrm>
            <a:off x="457200" y="1643040"/>
            <a:ext cx="8229240" cy="4525560"/>
          </a:xfrm>
          <a:prstGeom prst="rect">
            <a:avLst/>
          </a:prstGeom>
          <a:noFill/>
          <a:ln w="0">
            <a:noFill/>
          </a:ln>
        </p:spPr>
        <p:txBody>
          <a:bodyPr anchor="t">
            <a:normAutofit fontScale="80000"/>
          </a:bodyPr>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Use the following command to download grepdata.txt to your home directory.</a:t>
            </a:r>
            <a:endParaRPr b="0" lang="en-US" sz="3200" spc="-1" strike="noStrike">
              <a:solidFill>
                <a:srgbClr val="000000"/>
              </a:solidFill>
              <a:latin typeface="Calibri"/>
            </a:endParaRPr>
          </a:p>
          <a:p>
            <a:pPr lvl="1" marL="743040" indent="-285840">
              <a:lnSpc>
                <a:spcPct val="100000"/>
              </a:lnSpc>
              <a:spcBef>
                <a:spcPts val="479"/>
              </a:spcBef>
              <a:buClr>
                <a:srgbClr val="b5121b"/>
              </a:buClr>
              <a:buFont typeface="Arial"/>
              <a:buChar char="–"/>
            </a:pPr>
            <a:r>
              <a:rPr b="1" lang="en-GB" sz="2400" spc="-1" strike="noStrike">
                <a:solidFill>
                  <a:srgbClr val="000000"/>
                </a:solidFill>
                <a:latin typeface="Calibri"/>
              </a:rPr>
              <a:t>$ wget www.lancaster.ac.uk/~fraserj/stor601/grepdata.txt</a:t>
            </a:r>
            <a:endParaRPr b="0" lang="en-US" sz="24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Use grep to print all lines that contain a phone number with an extension (the letter x or X followed by four digits).</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Print all lines that begin with three digits followed by a blank.</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Use sed to replace all ‘High School’ with ‘Secondary school’.</a:t>
            </a:r>
            <a:endParaRPr b="0" lang="en-US" sz="3200" spc="-1" strike="noStrike">
              <a:solidFill>
                <a:srgbClr val="000000"/>
              </a:solidFill>
              <a:latin typeface="Calibri"/>
            </a:endParaRPr>
          </a:p>
          <a:p>
            <a:pPr marL="343080" indent="-343080">
              <a:lnSpc>
                <a:spcPct val="100000"/>
              </a:lnSpc>
              <a:spcBef>
                <a:spcPts val="641"/>
              </a:spcBef>
              <a:buClr>
                <a:srgbClr val="b5121b"/>
              </a:buClr>
              <a:buFont typeface="Arial"/>
              <a:buChar char="•"/>
            </a:pPr>
            <a:r>
              <a:rPr b="0" lang="en-GB" sz="3200" spc="-1" strike="noStrike">
                <a:solidFill>
                  <a:srgbClr val="000000"/>
                </a:solidFill>
                <a:latin typeface="Calibri"/>
              </a:rPr>
              <a:t>Delete any email addresses that are from @example.com</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561"/>
              </a:spcBef>
              <a:buNone/>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Secure Shell</a:t>
            </a:r>
            <a:endParaRPr b="0" lang="en-US" sz="4400" spc="-1" strike="noStrike">
              <a:solidFill>
                <a:srgbClr val="000000"/>
              </a:solidFill>
              <a:latin typeface="Calibri"/>
            </a:endParaRPr>
          </a:p>
        </p:txBody>
      </p:sp>
      <p:sp>
        <p:nvSpPr>
          <p:cNvPr id="254" name="PlaceHolder 2"/>
          <p:cNvSpPr>
            <a:spLocks noGrp="1"/>
          </p:cNvSpPr>
          <p:nvPr>
            <p:ph/>
          </p:nvPr>
        </p:nvSpPr>
        <p:spPr>
          <a:xfrm>
            <a:off x="457200" y="1643040"/>
            <a:ext cx="8229240" cy="4525560"/>
          </a:xfrm>
          <a:prstGeom prst="rect">
            <a:avLst/>
          </a:prstGeom>
          <a:noFill/>
          <a:ln w="0">
            <a:noFill/>
          </a:ln>
        </p:spPr>
        <p:txBody>
          <a:bodyPr anchor="t">
            <a:normAutofit fontScale="93000"/>
          </a:bodyPr>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Commonly known as ssh</a:t>
            </a:r>
            <a:endParaRPr b="0" lang="en-US" sz="2800" spc="-1" strike="noStrike">
              <a:solidFill>
                <a:srgbClr val="000000"/>
              </a:solidFill>
              <a:latin typeface="Calibri"/>
            </a:endParaRPr>
          </a:p>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Allows a user to connect to a shell on a different machine</a:t>
            </a:r>
            <a:endParaRPr b="0" lang="en-US" sz="2800" spc="-1" strike="noStrike">
              <a:solidFill>
                <a:srgbClr val="000000"/>
              </a:solidFill>
              <a:latin typeface="Calibri"/>
            </a:endParaRPr>
          </a:p>
          <a:p>
            <a:pPr lvl="1" marL="743040" indent="-285840">
              <a:lnSpc>
                <a:spcPct val="100000"/>
              </a:lnSpc>
              <a:spcBef>
                <a:spcPts val="479"/>
              </a:spcBef>
              <a:buClr>
                <a:srgbClr val="b5121b"/>
              </a:buClr>
              <a:buFont typeface="Arial"/>
              <a:buChar char="–"/>
            </a:pPr>
            <a:r>
              <a:rPr b="1" lang="en-GB" sz="2400" spc="-1" strike="noStrike">
                <a:solidFill>
                  <a:srgbClr val="000000"/>
                </a:solidFill>
                <a:latin typeface="Calibri"/>
              </a:rPr>
              <a:t>$ ssh fraserj@ius.lancs.ac.uk</a:t>
            </a:r>
            <a:endParaRPr b="0" lang="en-US" sz="2400" spc="-1" strike="noStrike">
              <a:solidFill>
                <a:srgbClr val="000000"/>
              </a:solidFill>
              <a:latin typeface="Calibri"/>
            </a:endParaRPr>
          </a:p>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You are presented with a password prompt if the remote machine supports password authentication</a:t>
            </a:r>
            <a:endParaRPr b="0" lang="en-US" sz="2800" spc="-1" strike="noStrike">
              <a:solidFill>
                <a:srgbClr val="000000"/>
              </a:solidFill>
              <a:latin typeface="Calibri"/>
            </a:endParaRPr>
          </a:p>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To connect to a remote machine, ssh server must be installed and running on the remote computer</a:t>
            </a:r>
            <a:endParaRPr b="0" lang="en-US" sz="2800" spc="-1" strike="noStrike">
              <a:solidFill>
                <a:srgbClr val="000000"/>
              </a:solidFill>
              <a:latin typeface="Calibri"/>
            </a:endParaRPr>
          </a:p>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You can also use an ssh client program on other operating systems to connect to the remote computer (e.g. PuTTY)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Secure Copy</a:t>
            </a:r>
            <a:endParaRPr b="0" lang="en-US" sz="4400" spc="-1" strike="noStrike">
              <a:solidFill>
                <a:srgbClr val="000000"/>
              </a:solidFill>
              <a:latin typeface="Calibri"/>
            </a:endParaRPr>
          </a:p>
        </p:txBody>
      </p:sp>
      <p:sp>
        <p:nvSpPr>
          <p:cNvPr id="256" name="PlaceHolder 2"/>
          <p:cNvSpPr>
            <a:spLocks noGrp="1"/>
          </p:cNvSpPr>
          <p:nvPr>
            <p:ph/>
          </p:nvPr>
        </p:nvSpPr>
        <p:spPr>
          <a:xfrm>
            <a:off x="457200" y="1643040"/>
            <a:ext cx="8229240" cy="4525560"/>
          </a:xfrm>
          <a:prstGeom prst="rect">
            <a:avLst/>
          </a:prstGeom>
          <a:noFill/>
          <a:ln w="0">
            <a:noFill/>
          </a:ln>
        </p:spPr>
        <p:txBody>
          <a:bodyPr anchor="t">
            <a:normAutofit fontScale="80000"/>
          </a:bodyPr>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Commonly known as scp</a:t>
            </a:r>
            <a:endParaRPr b="0" lang="en-US" sz="2800" spc="-1" strike="noStrike">
              <a:solidFill>
                <a:srgbClr val="000000"/>
              </a:solidFill>
              <a:latin typeface="Calibri"/>
            </a:endParaRPr>
          </a:p>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Allows you to copy files and directories from one machine to another using ssh</a:t>
            </a:r>
            <a:endParaRPr b="0" lang="en-US" sz="2800" spc="-1" strike="noStrike">
              <a:solidFill>
                <a:srgbClr val="000000"/>
              </a:solidFill>
              <a:latin typeface="Calibri"/>
            </a:endParaRPr>
          </a:p>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Copy a single file to a remote host:</a:t>
            </a:r>
            <a:endParaRPr b="0" lang="en-US" sz="2800" spc="-1" strike="noStrike">
              <a:solidFill>
                <a:srgbClr val="000000"/>
              </a:solidFill>
              <a:latin typeface="Calibri"/>
            </a:endParaRPr>
          </a:p>
          <a:p>
            <a:pPr lvl="1" marL="743040" indent="-285840">
              <a:lnSpc>
                <a:spcPct val="100000"/>
              </a:lnSpc>
              <a:spcBef>
                <a:spcPts val="479"/>
              </a:spcBef>
              <a:buClr>
                <a:srgbClr val="b5121b"/>
              </a:buClr>
              <a:buFont typeface="Arial"/>
              <a:buChar char="–"/>
            </a:pPr>
            <a:r>
              <a:rPr b="1" lang="en-GB" sz="2400" spc="-1" strike="noStrike">
                <a:solidFill>
                  <a:srgbClr val="000000"/>
                </a:solidFill>
                <a:latin typeface="Calibri"/>
              </a:rPr>
              <a:t>$ scp ~/file.txt user@remotehost:/path/to/file.txt</a:t>
            </a:r>
            <a:endParaRPr b="0" lang="en-US" sz="2400" spc="-1" strike="noStrike">
              <a:solidFill>
                <a:srgbClr val="000000"/>
              </a:solidFill>
              <a:latin typeface="Calibri"/>
            </a:endParaRPr>
          </a:p>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Copy all .tex files to a remote host:</a:t>
            </a:r>
            <a:endParaRPr b="0" lang="en-US" sz="2800" spc="-1" strike="noStrike">
              <a:solidFill>
                <a:srgbClr val="000000"/>
              </a:solidFill>
              <a:latin typeface="Calibri"/>
            </a:endParaRPr>
          </a:p>
          <a:p>
            <a:pPr lvl="1" marL="743040" indent="-285840">
              <a:lnSpc>
                <a:spcPct val="100000"/>
              </a:lnSpc>
              <a:spcBef>
                <a:spcPts val="479"/>
              </a:spcBef>
              <a:buClr>
                <a:srgbClr val="b5121b"/>
              </a:buClr>
              <a:buFont typeface="Arial"/>
              <a:buChar char="–"/>
            </a:pPr>
            <a:r>
              <a:rPr b="1" lang="en-GB" sz="2400" spc="-1" strike="noStrike">
                <a:solidFill>
                  <a:srgbClr val="000000"/>
                </a:solidFill>
                <a:latin typeface="Calibri"/>
              </a:rPr>
              <a:t>$ scp ~/*.tex user@remotehost:/path/to/directory/</a:t>
            </a:r>
            <a:endParaRPr b="0" lang="en-US" sz="2400" spc="-1" strike="noStrike">
              <a:solidFill>
                <a:srgbClr val="000000"/>
              </a:solidFill>
              <a:latin typeface="Calibri"/>
            </a:endParaRPr>
          </a:p>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Copy the data directory from your home folder to a remote host:</a:t>
            </a:r>
            <a:endParaRPr b="0" lang="en-US" sz="2800" spc="-1" strike="noStrike">
              <a:solidFill>
                <a:srgbClr val="000000"/>
              </a:solidFill>
              <a:latin typeface="Calibri"/>
            </a:endParaRPr>
          </a:p>
          <a:p>
            <a:pPr lvl="1" marL="743040" indent="-285840">
              <a:lnSpc>
                <a:spcPct val="100000"/>
              </a:lnSpc>
              <a:spcBef>
                <a:spcPts val="479"/>
              </a:spcBef>
              <a:buClr>
                <a:srgbClr val="b5121b"/>
              </a:buClr>
              <a:buFont typeface="Arial"/>
              <a:buChar char="–"/>
            </a:pPr>
            <a:r>
              <a:rPr b="1" lang="en-GB" sz="2400" spc="-1" strike="noStrike">
                <a:solidFill>
                  <a:srgbClr val="000000"/>
                </a:solidFill>
                <a:latin typeface="Calibri"/>
              </a:rPr>
              <a:t>$ scp -rp ~/data/ user@remotehost:/~/data/</a:t>
            </a:r>
            <a:endParaRPr b="0" lang="en-US" sz="2400" spc="-1" strike="noStrike">
              <a:solidFill>
                <a:srgbClr val="000000"/>
              </a:solidFill>
              <a:latin typeface="Calibri"/>
            </a:endParaRPr>
          </a:p>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Copy a single file from a remote host to your computer:</a:t>
            </a:r>
            <a:endParaRPr b="0" lang="en-US" sz="2800" spc="-1" strike="noStrike">
              <a:solidFill>
                <a:srgbClr val="000000"/>
              </a:solidFill>
              <a:latin typeface="Calibri"/>
            </a:endParaRPr>
          </a:p>
          <a:p>
            <a:pPr lvl="1" marL="743040" indent="-285840">
              <a:lnSpc>
                <a:spcPct val="100000"/>
              </a:lnSpc>
              <a:spcBef>
                <a:spcPts val="479"/>
              </a:spcBef>
              <a:buClr>
                <a:srgbClr val="b5121b"/>
              </a:buClr>
              <a:buFont typeface="Arial"/>
              <a:buChar char="–"/>
            </a:pPr>
            <a:r>
              <a:rPr b="1" lang="en-GB" sz="2400" spc="-1" strike="noStrike">
                <a:solidFill>
                  <a:srgbClr val="000000"/>
                </a:solidFill>
                <a:latin typeface="Calibri"/>
              </a:rPr>
              <a:t>$ scp user@remotehost:/path/to/file.txt ~/file.txt</a:t>
            </a:r>
            <a:endParaRPr b="0" lang="en-US" sz="2400" spc="-1" strike="noStrike">
              <a:solidFill>
                <a:srgbClr val="000000"/>
              </a:solidFill>
              <a:latin typeface="Calibri"/>
            </a:endParaRPr>
          </a:p>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-rp means “recursively” and “preserve file attributes”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rsync</a:t>
            </a:r>
            <a:endParaRPr b="0" lang="en-US" sz="4400" spc="-1" strike="noStrike">
              <a:solidFill>
                <a:srgbClr val="000000"/>
              </a:solidFill>
              <a:latin typeface="Calibri"/>
            </a:endParaRPr>
          </a:p>
        </p:txBody>
      </p:sp>
      <p:sp>
        <p:nvSpPr>
          <p:cNvPr id="258" name="PlaceHolder 2"/>
          <p:cNvSpPr>
            <a:spLocks noGrp="1"/>
          </p:cNvSpPr>
          <p:nvPr>
            <p:ph/>
          </p:nvPr>
        </p:nvSpPr>
        <p:spPr>
          <a:xfrm>
            <a:off x="457200" y="1643040"/>
            <a:ext cx="8229240" cy="4525560"/>
          </a:xfrm>
          <a:prstGeom prst="rect">
            <a:avLst/>
          </a:prstGeom>
          <a:noFill/>
          <a:ln w="0">
            <a:noFill/>
          </a:ln>
        </p:spPr>
        <p:txBody>
          <a:bodyPr anchor="t">
            <a:normAutofit/>
          </a:bodyPr>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Synchronises files and directories from one location to another whilst minimising data transfer</a:t>
            </a:r>
            <a:endParaRPr b="0" lang="en-US" sz="2800" spc="-1" strike="noStrike">
              <a:solidFill>
                <a:srgbClr val="000000"/>
              </a:solidFill>
              <a:latin typeface="Calibri"/>
            </a:endParaRPr>
          </a:p>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Speeds up file transfer by only copying the differences between two files</a:t>
            </a:r>
            <a:endParaRPr b="0" lang="en-US" sz="2800" spc="-1" strike="noStrike">
              <a:solidFill>
                <a:srgbClr val="000000"/>
              </a:solidFill>
              <a:latin typeface="Calibri"/>
            </a:endParaRPr>
          </a:p>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Performs synchronisation over the network</a:t>
            </a:r>
            <a:endParaRPr b="0" lang="en-US" sz="2800" spc="-1" strike="noStrike">
              <a:solidFill>
                <a:srgbClr val="000000"/>
              </a:solidFill>
              <a:latin typeface="Calibri"/>
            </a:endParaRPr>
          </a:p>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Preserves permissions, ownership, symbolic links etc</a:t>
            </a:r>
            <a:endParaRPr b="0" lang="en-US" sz="2800" spc="-1" strike="noStrike">
              <a:solidFill>
                <a:srgbClr val="000000"/>
              </a:solidFill>
              <a:latin typeface="Calibri"/>
            </a:endParaRPr>
          </a:p>
          <a:p>
            <a:pPr marL="343080" indent="-343080">
              <a:lnSpc>
                <a:spcPct val="100000"/>
              </a:lnSpc>
              <a:spcBef>
                <a:spcPts val="561"/>
              </a:spcBef>
              <a:buClr>
                <a:srgbClr val="b5121b"/>
              </a:buClr>
              <a:buFont typeface="Arial"/>
              <a:buChar char="•"/>
            </a:pPr>
            <a:r>
              <a:rPr b="1" lang="en-GB" sz="2800" spc="-1" strike="noStrike">
                <a:solidFill>
                  <a:srgbClr val="000000"/>
                </a:solidFill>
                <a:latin typeface="Calibri"/>
              </a:rPr>
              <a:t>$ rsync [options] source destination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Using rsync to backup</a:t>
            </a:r>
            <a:endParaRPr b="0" lang="en-US" sz="4400" spc="-1" strike="noStrike">
              <a:solidFill>
                <a:srgbClr val="000000"/>
              </a:solidFill>
              <a:latin typeface="Calibri"/>
            </a:endParaRPr>
          </a:p>
        </p:txBody>
      </p:sp>
      <p:sp>
        <p:nvSpPr>
          <p:cNvPr id="260" name="PlaceHolder 2"/>
          <p:cNvSpPr>
            <a:spLocks noGrp="1"/>
          </p:cNvSpPr>
          <p:nvPr>
            <p:ph/>
          </p:nvPr>
        </p:nvSpPr>
        <p:spPr>
          <a:xfrm>
            <a:off x="457200" y="1643040"/>
            <a:ext cx="8229240" cy="4525560"/>
          </a:xfrm>
          <a:prstGeom prst="rect">
            <a:avLst/>
          </a:prstGeom>
          <a:noFill/>
          <a:ln w="0">
            <a:noFill/>
          </a:ln>
        </p:spPr>
        <p:txBody>
          <a:bodyPr anchor="t">
            <a:normAutofit/>
          </a:bodyPr>
          <a:p>
            <a:pPr marL="343080" indent="-343080">
              <a:lnSpc>
                <a:spcPct val="100000"/>
              </a:lnSpc>
              <a:spcBef>
                <a:spcPts val="561"/>
              </a:spcBef>
              <a:buClr>
                <a:srgbClr val="b5121b"/>
              </a:buClr>
              <a:buFont typeface="Arial"/>
              <a:buChar char="•"/>
            </a:pPr>
            <a:r>
              <a:rPr b="1" lang="en-GB" sz="2800" spc="-1" strike="noStrike">
                <a:solidFill>
                  <a:srgbClr val="000000"/>
                </a:solidFill>
                <a:latin typeface="Calibri"/>
              </a:rPr>
              <a:t>$ rsync -avh /home/fraserj/ /media/disk/backup/ </a:t>
            </a:r>
            <a:endParaRPr b="0" lang="en-US" sz="2800" spc="-1" strike="noStrike">
              <a:solidFill>
                <a:srgbClr val="000000"/>
              </a:solidFill>
              <a:latin typeface="Calibri"/>
            </a:endParaRPr>
          </a:p>
          <a:p>
            <a:pPr lvl="1" marL="743040" indent="-285840">
              <a:lnSpc>
                <a:spcPct val="100000"/>
              </a:lnSpc>
              <a:spcBef>
                <a:spcPts val="479"/>
              </a:spcBef>
              <a:buClr>
                <a:srgbClr val="b5121b"/>
              </a:buClr>
              <a:buFont typeface="Arial"/>
              <a:buChar char="–"/>
            </a:pPr>
            <a:r>
              <a:rPr b="0" lang="en-GB" sz="2400" spc="-1" strike="noStrike">
                <a:solidFill>
                  <a:srgbClr val="000000"/>
                </a:solidFill>
                <a:latin typeface="Calibri"/>
              </a:rPr>
              <a:t>Copies the contents fraserj’s home directory to /media/disk/backup</a:t>
            </a:r>
            <a:endParaRPr b="0" lang="en-US" sz="2400" spc="-1" strike="noStrike">
              <a:solidFill>
                <a:srgbClr val="000000"/>
              </a:solidFill>
              <a:latin typeface="Calibri"/>
            </a:endParaRPr>
          </a:p>
          <a:p>
            <a:pPr lvl="1" marL="743040" indent="-285840">
              <a:lnSpc>
                <a:spcPct val="100000"/>
              </a:lnSpc>
              <a:spcBef>
                <a:spcPts val="479"/>
              </a:spcBef>
              <a:buClr>
                <a:srgbClr val="b5121b"/>
              </a:buClr>
              <a:buFont typeface="Arial"/>
              <a:buChar char="–"/>
            </a:pPr>
            <a:r>
              <a:rPr b="0" lang="en-GB" sz="2400" spc="-1" strike="noStrike">
                <a:solidFill>
                  <a:srgbClr val="000000"/>
                </a:solidFill>
                <a:latin typeface="Calibri"/>
              </a:rPr>
              <a:t>-a – Archive mode. Same as -rp on scp</a:t>
            </a:r>
            <a:endParaRPr b="0" lang="en-US" sz="2400" spc="-1" strike="noStrike">
              <a:solidFill>
                <a:srgbClr val="000000"/>
              </a:solidFill>
              <a:latin typeface="Calibri"/>
            </a:endParaRPr>
          </a:p>
          <a:p>
            <a:pPr lvl="1" marL="743040" indent="-285840">
              <a:lnSpc>
                <a:spcPct val="100000"/>
              </a:lnSpc>
              <a:spcBef>
                <a:spcPts val="479"/>
              </a:spcBef>
              <a:buClr>
                <a:srgbClr val="b5121b"/>
              </a:buClr>
              <a:buFont typeface="Arial"/>
              <a:buChar char="–"/>
            </a:pPr>
            <a:r>
              <a:rPr b="0" lang="en-GB" sz="2400" spc="-1" strike="noStrike">
                <a:solidFill>
                  <a:srgbClr val="000000"/>
                </a:solidFill>
                <a:latin typeface="Calibri"/>
              </a:rPr>
              <a:t>-v – Verbose mode. Shows more information</a:t>
            </a:r>
            <a:endParaRPr b="0" lang="en-US" sz="2400" spc="-1" strike="noStrike">
              <a:solidFill>
                <a:srgbClr val="000000"/>
              </a:solidFill>
              <a:latin typeface="Calibri"/>
            </a:endParaRPr>
          </a:p>
          <a:p>
            <a:pPr lvl="1" marL="743040" indent="-285840">
              <a:lnSpc>
                <a:spcPct val="100000"/>
              </a:lnSpc>
              <a:spcBef>
                <a:spcPts val="479"/>
              </a:spcBef>
              <a:buClr>
                <a:srgbClr val="b5121b"/>
              </a:buClr>
              <a:buFont typeface="Arial"/>
              <a:buChar char="–"/>
            </a:pPr>
            <a:r>
              <a:rPr b="0" lang="en-GB" sz="2400" spc="-1" strike="noStrike">
                <a:solidFill>
                  <a:srgbClr val="000000"/>
                </a:solidFill>
                <a:latin typeface="Calibri"/>
              </a:rPr>
              <a:t>-h – Output numbers in human readable format</a:t>
            </a:r>
            <a:endParaRPr b="0" lang="en-US" sz="2400" spc="-1" strike="noStrike">
              <a:solidFill>
                <a:srgbClr val="000000"/>
              </a:solidFill>
              <a:latin typeface="Calibri"/>
            </a:endParaRPr>
          </a:p>
          <a:p>
            <a:pPr lvl="1" marL="743040" indent="-285840">
              <a:lnSpc>
                <a:spcPct val="100000"/>
              </a:lnSpc>
              <a:spcBef>
                <a:spcPts val="479"/>
              </a:spcBef>
              <a:buClr>
                <a:srgbClr val="b5121b"/>
              </a:buClr>
              <a:buFont typeface="Arial"/>
              <a:buChar char="–"/>
            </a:pPr>
            <a:r>
              <a:rPr b="0" lang="en-GB" sz="2400" spc="-1" strike="noStrike">
                <a:solidFill>
                  <a:srgbClr val="000000"/>
                </a:solidFill>
                <a:latin typeface="Calibri"/>
              </a:rPr>
              <a:t>-e – Use ssh to connect to remote destination</a:t>
            </a:r>
            <a:endParaRPr b="0" lang="en-US" sz="2400" spc="-1" strike="noStrike">
              <a:solidFill>
                <a:srgbClr val="000000"/>
              </a:solidFill>
              <a:latin typeface="Calibri"/>
            </a:endParaRPr>
          </a:p>
          <a:p>
            <a:pPr lvl="1" marL="743040" indent="-285840">
              <a:lnSpc>
                <a:spcPct val="100000"/>
              </a:lnSpc>
              <a:spcBef>
                <a:spcPts val="479"/>
              </a:spcBef>
              <a:buClr>
                <a:srgbClr val="b5121b"/>
              </a:buClr>
              <a:buFont typeface="Arial"/>
              <a:buChar char="–"/>
            </a:pPr>
            <a:r>
              <a:rPr b="0" lang="en-GB" sz="2400" spc="-1" strike="noStrike">
                <a:solidFill>
                  <a:srgbClr val="000000"/>
                </a:solidFill>
                <a:latin typeface="Calibri"/>
              </a:rPr>
              <a:t>--exclude='.bak' – Exclude specific files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315360" y="1719000"/>
            <a:ext cx="4853520" cy="1142640"/>
          </a:xfrm>
          <a:prstGeom prst="rect">
            <a:avLst/>
          </a:prstGeom>
          <a:noFill/>
          <a:ln w="0">
            <a:noFill/>
          </a:ln>
        </p:spPr>
        <p:txBody>
          <a:bodyPr anchor="ctr">
            <a:normAutofit/>
          </a:bodyPr>
          <a:p>
            <a:pPr>
              <a:lnSpc>
                <a:spcPct val="100000"/>
              </a:lnSpc>
              <a:buNone/>
            </a:pPr>
            <a:r>
              <a:rPr b="1" lang="en-US" sz="4400" spc="-1" strike="noStrike">
                <a:solidFill>
                  <a:srgbClr val="f61212"/>
                </a:solidFill>
                <a:latin typeface="Calibri"/>
              </a:rPr>
              <a:t>STOR-i Ubuntu VM</a:t>
            </a:r>
            <a:endParaRPr b="0" lang="en-US"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STOR-i Ubuntu VM</a:t>
            </a:r>
            <a:endParaRPr b="0" lang="en-US" sz="4400" spc="-1" strike="noStrike">
              <a:solidFill>
                <a:srgbClr val="000000"/>
              </a:solidFill>
              <a:latin typeface="Calibri"/>
            </a:endParaRPr>
          </a:p>
        </p:txBody>
      </p:sp>
      <p:sp>
        <p:nvSpPr>
          <p:cNvPr id="263" name="PlaceHolder 2"/>
          <p:cNvSpPr>
            <a:spLocks noGrp="1"/>
          </p:cNvSpPr>
          <p:nvPr>
            <p:ph/>
          </p:nvPr>
        </p:nvSpPr>
        <p:spPr>
          <a:xfrm>
            <a:off x="457200" y="1643040"/>
            <a:ext cx="8229240" cy="4525560"/>
          </a:xfrm>
          <a:prstGeom prst="rect">
            <a:avLst/>
          </a:prstGeom>
          <a:noFill/>
          <a:ln w="0">
            <a:noFill/>
          </a:ln>
        </p:spPr>
        <p:txBody>
          <a:bodyPr anchor="t">
            <a:normAutofit fontScale="73000"/>
          </a:bodyPr>
          <a:p>
            <a:pPr marL="343080" indent="-343080">
              <a:lnSpc>
                <a:spcPct val="100000"/>
              </a:lnSpc>
              <a:spcBef>
                <a:spcPts val="479"/>
              </a:spcBef>
              <a:buClr>
                <a:srgbClr val="b5121b"/>
              </a:buClr>
              <a:buFont typeface="Arial"/>
              <a:buChar char="•"/>
            </a:pPr>
            <a:r>
              <a:rPr b="0" lang="en-GB" sz="2400" spc="-1" strike="noStrike">
                <a:solidFill>
                  <a:srgbClr val="000000"/>
                </a:solidFill>
                <a:latin typeface="Calibri"/>
              </a:rPr>
              <a:t>The STOR-i Ubuntu Virtual Desktops are a new resource giving access to a full Ubuntu Linux desktop remotely.</a:t>
            </a:r>
            <a:endParaRPr b="0" lang="en-US" sz="2400" spc="-1" strike="noStrike">
              <a:solidFill>
                <a:srgbClr val="000000"/>
              </a:solidFill>
              <a:latin typeface="Calibri"/>
            </a:endParaRPr>
          </a:p>
          <a:p>
            <a:pPr marL="343080" indent="-343080">
              <a:lnSpc>
                <a:spcPct val="100000"/>
              </a:lnSpc>
              <a:spcBef>
                <a:spcPts val="479"/>
              </a:spcBef>
              <a:buClr>
                <a:srgbClr val="b5121b"/>
              </a:buClr>
              <a:buFont typeface="Arial"/>
              <a:buChar char="•"/>
            </a:pPr>
            <a:r>
              <a:rPr b="0" lang="en-GB" sz="2400" spc="-1" strike="noStrike">
                <a:solidFill>
                  <a:srgbClr val="000000"/>
                </a:solidFill>
                <a:latin typeface="Calibri"/>
              </a:rPr>
              <a:t>Each student has dedicated access to there own instance of the Virtual desktop, which in effect is your own personal virtual machine hosted on fast University hardware, accessible from almost any internet connected device.</a:t>
            </a:r>
            <a:endParaRPr b="0" lang="en-US" sz="2400" spc="-1" strike="noStrike">
              <a:solidFill>
                <a:srgbClr val="000000"/>
              </a:solidFill>
              <a:latin typeface="Calibri"/>
            </a:endParaRPr>
          </a:p>
          <a:p>
            <a:pPr marL="343080" indent="-343080">
              <a:lnSpc>
                <a:spcPct val="100000"/>
              </a:lnSpc>
              <a:spcBef>
                <a:spcPts val="479"/>
              </a:spcBef>
              <a:buClr>
                <a:srgbClr val="b5121b"/>
              </a:buClr>
              <a:buFont typeface="Arial"/>
              <a:buChar char="•"/>
            </a:pPr>
            <a:r>
              <a:rPr b="0" lang="en-GB" sz="2400" spc="-1" strike="noStrike">
                <a:solidFill>
                  <a:srgbClr val="000000"/>
                </a:solidFill>
                <a:latin typeface="Calibri"/>
              </a:rPr>
              <a:t>The VMWare Horizon Client application can be launched from AppsAnywhere. Access through these client applications is the preferred way of accessing your Ubuntu virtual desktop, however access from a web browser also gives a very good experience.</a:t>
            </a:r>
            <a:endParaRPr b="0" lang="en-US" sz="2400" spc="-1" strike="noStrike">
              <a:solidFill>
                <a:srgbClr val="000000"/>
              </a:solidFill>
              <a:latin typeface="Calibri"/>
            </a:endParaRPr>
          </a:p>
          <a:p>
            <a:pPr marL="343080" indent="-343080">
              <a:lnSpc>
                <a:spcPct val="100000"/>
              </a:lnSpc>
              <a:spcBef>
                <a:spcPts val="479"/>
              </a:spcBef>
              <a:buClr>
                <a:srgbClr val="b5121b"/>
              </a:buClr>
              <a:buFont typeface="Arial"/>
              <a:buChar char="•"/>
            </a:pPr>
            <a:r>
              <a:rPr b="0" lang="en-GB" sz="2400" spc="-1" strike="noStrike">
                <a:solidFill>
                  <a:srgbClr val="000000"/>
                </a:solidFill>
                <a:latin typeface="Calibri"/>
              </a:rPr>
              <a:t>The machines have the following specification:</a:t>
            </a:r>
            <a:endParaRPr b="0" lang="en-US" sz="2400" spc="-1" strike="noStrike">
              <a:solidFill>
                <a:srgbClr val="000000"/>
              </a:solidFill>
              <a:latin typeface="Calibri"/>
            </a:endParaRPr>
          </a:p>
          <a:p>
            <a:pPr lvl="1" marL="743040" indent="-285840">
              <a:lnSpc>
                <a:spcPct val="100000"/>
              </a:lnSpc>
              <a:spcBef>
                <a:spcPts val="400"/>
              </a:spcBef>
              <a:buClr>
                <a:srgbClr val="b5121b"/>
              </a:buClr>
              <a:buFont typeface="Arial"/>
              <a:buChar char="–"/>
            </a:pPr>
            <a:r>
              <a:rPr b="0" lang="en-GB" sz="2000" spc="-1" strike="noStrike">
                <a:solidFill>
                  <a:srgbClr val="000000"/>
                </a:solidFill>
                <a:latin typeface="Calibri"/>
              </a:rPr>
              <a:t>Ubuntu 22.04 LTS</a:t>
            </a:r>
            <a:endParaRPr b="0" lang="en-US" sz="2000" spc="-1" strike="noStrike">
              <a:solidFill>
                <a:srgbClr val="000000"/>
              </a:solidFill>
              <a:latin typeface="Calibri"/>
            </a:endParaRPr>
          </a:p>
          <a:p>
            <a:pPr lvl="1" marL="743040" indent="-285840">
              <a:lnSpc>
                <a:spcPct val="100000"/>
              </a:lnSpc>
              <a:spcBef>
                <a:spcPts val="400"/>
              </a:spcBef>
              <a:buClr>
                <a:srgbClr val="b5121b"/>
              </a:buClr>
              <a:buFont typeface="Arial"/>
              <a:buChar char="–"/>
            </a:pPr>
            <a:r>
              <a:rPr b="0" lang="en-GB" sz="2000" spc="-1" strike="noStrike">
                <a:solidFill>
                  <a:srgbClr val="000000"/>
                </a:solidFill>
                <a:latin typeface="Calibri"/>
              </a:rPr>
              <a:t>4 x Intel Xeon CPU Cores</a:t>
            </a:r>
            <a:endParaRPr b="0" lang="en-US" sz="2000" spc="-1" strike="noStrike">
              <a:solidFill>
                <a:srgbClr val="000000"/>
              </a:solidFill>
              <a:latin typeface="Calibri"/>
            </a:endParaRPr>
          </a:p>
          <a:p>
            <a:pPr lvl="1" marL="743040" indent="-285840">
              <a:lnSpc>
                <a:spcPct val="100000"/>
              </a:lnSpc>
              <a:spcBef>
                <a:spcPts val="400"/>
              </a:spcBef>
              <a:buClr>
                <a:srgbClr val="b5121b"/>
              </a:buClr>
              <a:buFont typeface="Arial"/>
              <a:buChar char="–"/>
            </a:pPr>
            <a:r>
              <a:rPr b="0" lang="en-GB" sz="2000" spc="-1" strike="noStrike">
                <a:solidFill>
                  <a:srgbClr val="000000"/>
                </a:solidFill>
                <a:latin typeface="Calibri"/>
              </a:rPr>
              <a:t>16GB RAM</a:t>
            </a:r>
            <a:endParaRPr b="0" lang="en-US" sz="2000" spc="-1" strike="noStrike">
              <a:solidFill>
                <a:srgbClr val="000000"/>
              </a:solidFill>
              <a:latin typeface="Calibri"/>
            </a:endParaRPr>
          </a:p>
          <a:p>
            <a:pPr lvl="1" marL="743040" indent="-285840">
              <a:lnSpc>
                <a:spcPct val="100000"/>
              </a:lnSpc>
              <a:spcBef>
                <a:spcPts val="400"/>
              </a:spcBef>
              <a:buClr>
                <a:srgbClr val="b5121b"/>
              </a:buClr>
              <a:buFont typeface="Arial"/>
              <a:buChar char="–"/>
            </a:pPr>
            <a:r>
              <a:rPr b="0" lang="en-GB" sz="2000" spc="-1" strike="noStrike">
                <a:solidFill>
                  <a:srgbClr val="000000"/>
                </a:solidFill>
                <a:latin typeface="Calibri"/>
              </a:rPr>
              <a:t>80GB Disk</a:t>
            </a:r>
            <a:endParaRPr b="0" lang="en-US" sz="2000" spc="-1" strike="noStrike">
              <a:solidFill>
                <a:srgbClr val="000000"/>
              </a:solidFill>
              <a:latin typeface="Calibri"/>
            </a:endParaRPr>
          </a:p>
          <a:p>
            <a:pPr marL="343080" indent="-343080">
              <a:lnSpc>
                <a:spcPct val="100000"/>
              </a:lnSpc>
              <a:spcBef>
                <a:spcPts val="479"/>
              </a:spcBef>
              <a:buClr>
                <a:srgbClr val="b5121b"/>
              </a:buClr>
              <a:buFont typeface="Arial"/>
              <a:buChar char="•"/>
            </a:pPr>
            <a:r>
              <a:rPr b="0" lang="en-GB" sz="2400" spc="-1" strike="noStrike">
                <a:solidFill>
                  <a:srgbClr val="000000"/>
                </a:solidFill>
                <a:latin typeface="Calibri"/>
              </a:rPr>
              <a:t>Additionally, you have sudo rights with your standard account for additional installations and configuration changes.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How to Access</a:t>
            </a:r>
            <a:endParaRPr b="0" lang="en-US" sz="4400" spc="-1" strike="noStrike">
              <a:solidFill>
                <a:srgbClr val="000000"/>
              </a:solidFill>
              <a:latin typeface="Calibri"/>
            </a:endParaRPr>
          </a:p>
        </p:txBody>
      </p:sp>
      <p:sp>
        <p:nvSpPr>
          <p:cNvPr id="265" name="PlaceHolder 2"/>
          <p:cNvSpPr>
            <a:spLocks noGrp="1"/>
          </p:cNvSpPr>
          <p:nvPr>
            <p:ph/>
          </p:nvPr>
        </p:nvSpPr>
        <p:spPr>
          <a:xfrm>
            <a:off x="457200" y="1643040"/>
            <a:ext cx="8229240" cy="4525560"/>
          </a:xfrm>
          <a:prstGeom prst="rect">
            <a:avLst/>
          </a:prstGeom>
          <a:noFill/>
          <a:ln w="0">
            <a:noFill/>
          </a:ln>
        </p:spPr>
        <p:txBody>
          <a:bodyPr anchor="t">
            <a:normAutofit/>
          </a:bodyPr>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Install the VMWare Horizon Client from Apps Anywhere on your STOR-i laptop</a:t>
            </a:r>
            <a:endParaRPr b="0" lang="en-US" sz="2800" spc="-1" strike="noStrike">
              <a:solidFill>
                <a:srgbClr val="000000"/>
              </a:solidFill>
              <a:latin typeface="Calibri"/>
            </a:endParaRPr>
          </a:p>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Navigate to </a:t>
            </a:r>
            <a:r>
              <a:rPr b="0" lang="en-GB" sz="2800" spc="-1" strike="noStrike" u="sng">
                <a:solidFill>
                  <a:srgbClr val="b5121b"/>
                </a:solidFill>
                <a:uFillTx/>
                <a:latin typeface="Calibri"/>
                <a:hlinkClick r:id="rId1"/>
              </a:rPr>
              <a:t>https://mylab.lancaster.ac.uk</a:t>
            </a:r>
            <a:r>
              <a:rPr b="0" lang="en-GB" sz="2800" spc="-1" strike="noStrike">
                <a:solidFill>
                  <a:srgbClr val="000000"/>
                </a:solidFill>
                <a:latin typeface="Calibri"/>
              </a:rPr>
              <a:t> in your preferred web browser</a:t>
            </a:r>
            <a:endParaRPr b="0" lang="en-US" sz="2800" spc="-1" strike="noStrike">
              <a:solidFill>
                <a:srgbClr val="000000"/>
              </a:solidFill>
              <a:latin typeface="Calibri"/>
            </a:endParaRPr>
          </a:p>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Click the … menu button next to the “STOR-i Ubuntu 22.04” and click “Launch from Client”</a:t>
            </a:r>
            <a:endParaRPr b="0" lang="en-US" sz="2800" spc="-1" strike="noStrike">
              <a:solidFill>
                <a:srgbClr val="000000"/>
              </a:solidFill>
              <a:latin typeface="Calibri"/>
            </a:endParaRPr>
          </a:p>
          <a:p>
            <a:pPr marL="343080" indent="-343080">
              <a:lnSpc>
                <a:spcPct val="100000"/>
              </a:lnSpc>
              <a:spcBef>
                <a:spcPts val="561"/>
              </a:spcBef>
              <a:buClr>
                <a:srgbClr val="b5121b"/>
              </a:buClr>
              <a:buFont typeface="Arial"/>
              <a:buChar char="•"/>
            </a:pPr>
            <a:r>
              <a:rPr b="0" lang="en-GB" sz="2800" spc="-1" strike="noStrike">
                <a:solidFill>
                  <a:srgbClr val="000000"/>
                </a:solidFill>
                <a:latin typeface="Calibri"/>
              </a:rPr>
              <a:t>Log in using the same credentials you use for your STOR-i laptop</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My First Shell Script</a:t>
            </a:r>
            <a:endParaRPr b="0" lang="en-US" sz="4400" spc="-1" strike="noStrike">
              <a:solidFill>
                <a:srgbClr val="000000"/>
              </a:solidFill>
              <a:latin typeface="Calibri"/>
            </a:endParaRPr>
          </a:p>
        </p:txBody>
      </p:sp>
      <p:sp>
        <p:nvSpPr>
          <p:cNvPr id="186" name="Content Placeholder 2"/>
          <p:cNvSpPr/>
          <p:nvPr/>
        </p:nvSpPr>
        <p:spPr>
          <a:xfrm>
            <a:off x="457200" y="1600200"/>
            <a:ext cx="4038120" cy="4525560"/>
          </a:xfrm>
          <a:prstGeom prst="rect">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anchor="t">
            <a:normAutofit/>
          </a:bodyPr>
          <a:p>
            <a:pPr>
              <a:lnSpc>
                <a:spcPct val="100000"/>
              </a:lnSpc>
              <a:spcBef>
                <a:spcPts val="561"/>
              </a:spcBef>
              <a:buNone/>
              <a:tabLst>
                <a:tab algn="l" pos="0"/>
              </a:tabLst>
            </a:pPr>
            <a:r>
              <a:rPr b="0" lang="en-GB" sz="2800" spc="-1" strike="noStrike">
                <a:solidFill>
                  <a:srgbClr val="000000"/>
                </a:solidFill>
                <a:latin typeface="Calibri"/>
              </a:rPr>
              <a:t>#!/bin/bash </a:t>
            </a:r>
            <a:endParaRPr b="0" lang="en-GB" sz="2800" spc="-1" strike="noStrike">
              <a:latin typeface="Arial"/>
            </a:endParaRPr>
          </a:p>
          <a:p>
            <a:pPr>
              <a:lnSpc>
                <a:spcPct val="100000"/>
              </a:lnSpc>
              <a:spcBef>
                <a:spcPts val="561"/>
              </a:spcBef>
              <a:buNone/>
              <a:tabLst>
                <a:tab algn="l" pos="0"/>
              </a:tabLst>
            </a:pPr>
            <a:r>
              <a:rPr b="0" lang="en-GB" sz="2800" spc="-1" strike="noStrike">
                <a:solidFill>
                  <a:srgbClr val="000000"/>
                </a:solidFill>
                <a:latin typeface="Calibri"/>
              </a:rPr>
              <a:t>echo "Hello World!"</a:t>
            </a:r>
            <a:endParaRPr b="0" lang="en-GB" sz="2800" spc="-1" strike="noStrike">
              <a:latin typeface="Arial"/>
            </a:endParaRPr>
          </a:p>
          <a:p>
            <a:pPr>
              <a:lnSpc>
                <a:spcPct val="100000"/>
              </a:lnSpc>
              <a:spcBef>
                <a:spcPts val="561"/>
              </a:spcBef>
              <a:buNone/>
              <a:tabLst>
                <a:tab algn="l" pos="0"/>
              </a:tabLst>
            </a:pPr>
            <a:endParaRPr b="0" lang="en-GB" sz="2800" spc="-1" strike="noStrike">
              <a:latin typeface="Arial"/>
            </a:endParaRPr>
          </a:p>
        </p:txBody>
      </p:sp>
      <p:graphicFrame>
        <p:nvGraphicFramePr>
          <p:cNvPr id="1" name="Diagram1"/>
          <p:cNvGraphicFramePr/>
          <p:nvPr>
            <p:extLst>
              <p:ext uri="{D42A27DB-BD31-4B8C-83A1-F6EECF244321}">
                <p14:modId xmlns:p14="http://schemas.microsoft.com/office/powerpoint/2010/main" val="2153273490"/>
              </p:ext>
            </p:extLst>
          </p:nvPr>
        </p:nvGraphicFramePr>
        <p:xfrm>
          <a:off x="4648320" y="1600200"/>
          <a:ext cx="4038120" cy="4525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My First Shell Script</a:t>
            </a:r>
            <a:endParaRPr b="0" lang="en-US" sz="4400" spc="-1" strike="noStrike">
              <a:solidFill>
                <a:srgbClr val="000000"/>
              </a:solidFill>
              <a:latin typeface="Calibri"/>
            </a:endParaRPr>
          </a:p>
        </p:txBody>
      </p:sp>
      <p:sp>
        <p:nvSpPr>
          <p:cNvPr id="188" name="PlaceHolder 2"/>
          <p:cNvSpPr>
            <a:spLocks noGrp="1"/>
          </p:cNvSpPr>
          <p:nvPr>
            <p:ph/>
          </p:nvPr>
        </p:nvSpPr>
        <p:spPr>
          <a:xfrm>
            <a:off x="428760" y="1643040"/>
            <a:ext cx="8229240" cy="4525560"/>
          </a:xfrm>
          <a:prstGeom prst="rect">
            <a:avLst/>
          </a:prstGeom>
          <a:noFill/>
          <a:ln w="0">
            <a:noFill/>
          </a:ln>
        </p:spPr>
        <p:txBody>
          <a:bodyPr anchor="t">
            <a:normAutofit/>
          </a:bodyPr>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Let’s create the script</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GB" sz="2800" spc="-1" strike="noStrike">
                <a:solidFill>
                  <a:srgbClr val="000000"/>
                </a:solidFill>
                <a:latin typeface="Calibri"/>
              </a:rPr>
              <a:t>Start your preferred editor (gedit and nano are probably easiest for new users)</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GB" sz="2800" spc="-1" strike="noStrike">
                <a:solidFill>
                  <a:srgbClr val="000000"/>
                </a:solidFill>
                <a:latin typeface="Calibri"/>
              </a:rPr>
              <a:t>Type the script</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GB" sz="2800" spc="-1" strike="noStrike">
                <a:solidFill>
                  <a:srgbClr val="000000"/>
                </a:solidFill>
                <a:latin typeface="Calibri"/>
              </a:rPr>
              <a:t>Save it in your home directory (~) with the name my-first-script.sh</a:t>
            </a:r>
            <a:endParaRPr b="0" lang="en-US" sz="28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Now let’s check it works!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Executing My First Shell Script</a:t>
            </a:r>
            <a:endParaRPr b="0" lang="en-US" sz="4400" spc="-1" strike="noStrike">
              <a:solidFill>
                <a:srgbClr val="000000"/>
              </a:solidFill>
              <a:latin typeface="Calibri"/>
            </a:endParaRPr>
          </a:p>
        </p:txBody>
      </p:sp>
      <p:sp>
        <p:nvSpPr>
          <p:cNvPr id="190" name="PlaceHolder 2"/>
          <p:cNvSpPr>
            <a:spLocks noGrp="1"/>
          </p:cNvSpPr>
          <p:nvPr>
            <p:ph/>
          </p:nvPr>
        </p:nvSpPr>
        <p:spPr>
          <a:xfrm>
            <a:off x="428760" y="1643040"/>
            <a:ext cx="8229240" cy="4525560"/>
          </a:xfrm>
          <a:prstGeom prst="rect">
            <a:avLst/>
          </a:prstGeom>
          <a:noFill/>
          <a:ln w="0">
            <a:noFill/>
          </a:ln>
        </p:spPr>
        <p:txBody>
          <a:bodyPr anchor="t">
            <a:normAutofit/>
          </a:bodyPr>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Executing a script can be done a number of different ways: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1" lang="en-GB" sz="2800" spc="-1" strike="noStrike">
                <a:solidFill>
                  <a:srgbClr val="000000"/>
                </a:solidFill>
                <a:latin typeface="Calibri"/>
              </a:rPr>
              <a:t>$ bash my-first-script.sh</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1" lang="en-GB" sz="2800" spc="-1" strike="noStrike">
                <a:solidFill>
                  <a:srgbClr val="000000"/>
                </a:solidFill>
                <a:latin typeface="Calibri"/>
              </a:rPr>
              <a:t>$ sh my-first-script.sh</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1" lang="en-GB" sz="2800" spc="-1" strike="noStrike">
                <a:solidFill>
                  <a:srgbClr val="000000"/>
                </a:solidFill>
                <a:latin typeface="Calibri"/>
              </a:rPr>
              <a:t>$ ./my-first-script.sh</a:t>
            </a:r>
            <a:r>
              <a:rPr b="0" lang="en-GB" sz="2800" spc="-1" strike="noStrike">
                <a:solidFill>
                  <a:srgbClr val="000000"/>
                </a:solidFill>
                <a:latin typeface="Calibri"/>
              </a:rPr>
              <a:t> </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1" lang="en-GB" sz="2800" spc="-1" strike="noStrike">
                <a:solidFill>
                  <a:srgbClr val="000000"/>
                </a:solidFill>
                <a:latin typeface="Calibri"/>
              </a:rPr>
              <a:t>$ my-first-script.sh</a:t>
            </a:r>
            <a:endParaRPr b="0" lang="en-US" sz="28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The last two need some additional work to actually work however!</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Executing My First Shell Script</a:t>
            </a:r>
            <a:endParaRPr b="0" lang="en-US" sz="4400" spc="-1" strike="noStrike">
              <a:solidFill>
                <a:srgbClr val="000000"/>
              </a:solidFill>
              <a:latin typeface="Calibri"/>
            </a:endParaRPr>
          </a:p>
        </p:txBody>
      </p:sp>
      <p:graphicFrame>
        <p:nvGraphicFramePr>
          <p:cNvPr id="2" name="Diagram2"/>
          <p:cNvGraphicFramePr/>
          <p:nvPr>
            <p:extLst>
              <p:ext uri="{D42A27DB-BD31-4B8C-83A1-F6EECF244321}">
                <p14:modId xmlns:p14="http://schemas.microsoft.com/office/powerpoint/2010/main" val="2321356913"/>
              </p:ext>
            </p:extLst>
          </p:nvPr>
        </p:nvGraphicFramePr>
        <p:xfrm>
          <a:off x="428760" y="1643040"/>
          <a:ext cx="8229240" cy="45255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Command Substitution</a:t>
            </a:r>
            <a:endParaRPr b="0" lang="en-US" sz="4400" spc="-1" strike="noStrike">
              <a:solidFill>
                <a:srgbClr val="000000"/>
              </a:solidFill>
              <a:latin typeface="Calibri"/>
            </a:endParaRPr>
          </a:p>
        </p:txBody>
      </p:sp>
      <p:sp>
        <p:nvSpPr>
          <p:cNvPr id="193" name="PlaceHolder 2"/>
          <p:cNvSpPr>
            <a:spLocks noGrp="1"/>
          </p:cNvSpPr>
          <p:nvPr>
            <p:ph/>
          </p:nvPr>
        </p:nvSpPr>
        <p:spPr>
          <a:xfrm>
            <a:off x="428760" y="164304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Consider the very simple backup command</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1" lang="en-GB" sz="2800" spc="-1" strike="noStrike">
                <a:solidFill>
                  <a:srgbClr val="000000"/>
                </a:solidFill>
                <a:latin typeface="Calibri"/>
              </a:rPr>
              <a:t>$ tar zcvf backup.tar.gz ~</a:t>
            </a:r>
            <a:endParaRPr b="0" lang="en-US" sz="28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Creates a tar archive (gzipped) of all the user’s home directory</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Don’t use this to backup, as it’s not good!</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So, let’s make it better…</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4680"/>
            <a:ext cx="8229240" cy="1142640"/>
          </a:xfrm>
          <a:prstGeom prst="rect">
            <a:avLst/>
          </a:prstGeom>
          <a:noFill/>
          <a:ln w="0">
            <a:noFill/>
          </a:ln>
        </p:spPr>
        <p:txBody>
          <a:bodyPr anchor="ctr">
            <a:normAutofit/>
          </a:bodyPr>
          <a:p>
            <a:pPr algn="ctr">
              <a:lnSpc>
                <a:spcPct val="100000"/>
              </a:lnSpc>
              <a:buNone/>
            </a:pPr>
            <a:r>
              <a:rPr b="1" lang="en-GB" sz="4400" spc="-1" strike="noStrike">
                <a:solidFill>
                  <a:srgbClr val="f61212"/>
                </a:solidFill>
                <a:latin typeface="Calibri"/>
              </a:rPr>
              <a:t>Command Substitution</a:t>
            </a:r>
            <a:endParaRPr b="0" lang="en-US" sz="4400" spc="-1" strike="noStrike">
              <a:solidFill>
                <a:srgbClr val="000000"/>
              </a:solidFill>
              <a:latin typeface="Calibri"/>
            </a:endParaRPr>
          </a:p>
        </p:txBody>
      </p:sp>
      <p:sp>
        <p:nvSpPr>
          <p:cNvPr id="195" name="PlaceHolder 2"/>
          <p:cNvSpPr>
            <a:spLocks noGrp="1"/>
          </p:cNvSpPr>
          <p:nvPr>
            <p:ph/>
          </p:nvPr>
        </p:nvSpPr>
        <p:spPr>
          <a:xfrm>
            <a:off x="428760" y="1643040"/>
            <a:ext cx="8229240" cy="4525560"/>
          </a:xfrm>
          <a:prstGeom prst="rect">
            <a:avLst/>
          </a:prstGeom>
          <a:noFill/>
          <a:ln w="0">
            <a:noFill/>
          </a:ln>
        </p:spPr>
        <p:txBody>
          <a:bodyPr anchor="t">
            <a:normAutofit fontScale="90000"/>
          </a:bodyPr>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We can use command substitution to run a shell command and store it to a variable</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What is function of `date +%Y-%m-%d` ?</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Why is it useful in this context?</a:t>
            </a: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GB" sz="3200" spc="-1" strike="noStrike">
                <a:solidFill>
                  <a:srgbClr val="000000"/>
                </a:solidFill>
                <a:latin typeface="Calibri"/>
              </a:rPr>
              <a:t>For command substitution we use backticks (`) not quotes (‘)</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
        <p:nvSpPr>
          <p:cNvPr id="196" name="Content Placeholder 2"/>
          <p:cNvSpPr/>
          <p:nvPr/>
        </p:nvSpPr>
        <p:spPr>
          <a:xfrm>
            <a:off x="428760" y="2653200"/>
            <a:ext cx="8229240" cy="1252440"/>
          </a:xfrm>
          <a:prstGeom prst="rect">
            <a:avLst/>
          </a:prstGeom>
          <a:solidFill>
            <a:srgbClr val="ffffff"/>
          </a:solidFill>
          <a:ln>
            <a:solidFill>
              <a:srgbClr val="ff0000"/>
            </a:solidFill>
            <a:round/>
          </a:ln>
        </p:spPr>
        <p:style>
          <a:lnRef idx="2">
            <a:schemeClr val="dk1"/>
          </a:lnRef>
          <a:fillRef idx="1">
            <a:schemeClr val="lt1"/>
          </a:fillRef>
          <a:effectRef idx="0">
            <a:schemeClr val="dk1"/>
          </a:effectRef>
          <a:fontRef idx="minor"/>
        </p:style>
        <p:txBody>
          <a:bodyPr anchor="t">
            <a:normAutofit fontScale="95000"/>
          </a:bodyPr>
          <a:p>
            <a:pPr>
              <a:lnSpc>
                <a:spcPct val="100000"/>
              </a:lnSpc>
              <a:spcBef>
                <a:spcPts val="479"/>
              </a:spcBef>
              <a:buNone/>
              <a:tabLst>
                <a:tab algn="l" pos="0"/>
              </a:tabLst>
            </a:pPr>
            <a:r>
              <a:rPr b="0" lang="en-GB" sz="2400" spc="-1" strike="noStrike">
                <a:solidFill>
                  <a:srgbClr val="008000"/>
                </a:solidFill>
                <a:latin typeface="Courier New"/>
              </a:rPr>
              <a:t>#!/bin/bash</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r>
              <a:rPr b="0" lang="en-GB" sz="2400" spc="-1" strike="noStrike">
                <a:solidFill>
                  <a:srgbClr val="000000"/>
                </a:solidFill>
                <a:latin typeface="Courier New"/>
              </a:rPr>
              <a:t>OF</a:t>
            </a:r>
            <a:r>
              <a:rPr b="1" lang="en-GB" sz="2400" spc="-1" strike="noStrike">
                <a:solidFill>
                  <a:srgbClr val="804000"/>
                </a:solidFill>
                <a:latin typeface="Courier New"/>
              </a:rPr>
              <a:t>=</a:t>
            </a:r>
            <a:r>
              <a:rPr b="0" lang="en-GB" sz="2400" spc="-1" strike="noStrike">
                <a:solidFill>
                  <a:srgbClr val="000000"/>
                </a:solidFill>
                <a:latin typeface="Courier New"/>
              </a:rPr>
              <a:t>my-backup-</a:t>
            </a:r>
            <a:r>
              <a:rPr b="1" lang="en-GB" sz="2400" spc="-1" strike="noStrike">
                <a:solidFill>
                  <a:srgbClr val="804040"/>
                </a:solidFill>
                <a:latin typeface="Courier New"/>
              </a:rPr>
              <a:t>`date +%Y-%m-%d`</a:t>
            </a:r>
            <a:r>
              <a:rPr b="1" lang="en-GB" sz="2400" spc="-1" strike="noStrike">
                <a:solidFill>
                  <a:srgbClr val="804000"/>
                </a:solidFill>
                <a:latin typeface="Courier New"/>
              </a:rPr>
              <a:t>.</a:t>
            </a:r>
            <a:r>
              <a:rPr b="0" lang="en-GB" sz="2400" spc="-1" strike="noStrike">
                <a:solidFill>
                  <a:srgbClr val="000000"/>
                </a:solidFill>
                <a:latin typeface="Courier New"/>
              </a:rPr>
              <a:t>tar.gz </a:t>
            </a:r>
            <a:endParaRPr b="0" lang="en-GB" sz="2400" spc="-1" strike="noStrike">
              <a:latin typeface="Arial"/>
            </a:endParaRPr>
          </a:p>
          <a:p>
            <a:pPr>
              <a:lnSpc>
                <a:spcPct val="100000"/>
              </a:lnSpc>
              <a:spcBef>
                <a:spcPts val="479"/>
              </a:spcBef>
              <a:buNone/>
              <a:tabLst>
                <a:tab algn="l" pos="0"/>
              </a:tabLst>
            </a:pPr>
            <a:r>
              <a:rPr b="1" lang="en-GB" sz="2400" spc="-1" strike="noStrike">
                <a:solidFill>
                  <a:srgbClr val="0000ff"/>
                </a:solidFill>
                <a:latin typeface="Courier New"/>
              </a:rPr>
              <a:t>tar</a:t>
            </a:r>
            <a:r>
              <a:rPr b="0" lang="en-GB" sz="2400" spc="-1" strike="noStrike">
                <a:solidFill>
                  <a:srgbClr val="000000"/>
                </a:solidFill>
                <a:latin typeface="Courier New"/>
              </a:rPr>
              <a:t> </a:t>
            </a:r>
            <a:r>
              <a:rPr b="1" lang="en-GB" sz="2400" spc="-1" strike="noStrike">
                <a:solidFill>
                  <a:srgbClr val="804000"/>
                </a:solidFill>
                <a:latin typeface="Courier New"/>
              </a:rPr>
              <a:t>-</a:t>
            </a:r>
            <a:r>
              <a:rPr b="0" lang="en-GB" sz="2400" spc="-1" strike="noStrike">
                <a:solidFill>
                  <a:srgbClr val="000000"/>
                </a:solidFill>
                <a:latin typeface="Courier New"/>
              </a:rPr>
              <a:t>zcvf </a:t>
            </a:r>
            <a:r>
              <a:rPr b="0" lang="en-GB" sz="2400" spc="-1" strike="noStrike">
                <a:solidFill>
                  <a:srgbClr val="008080"/>
                </a:solidFill>
                <a:latin typeface="Courier New"/>
              </a:rPr>
              <a:t>$OF</a:t>
            </a:r>
            <a:r>
              <a:rPr b="0" lang="en-GB" sz="2400" spc="-1" strike="noStrike">
                <a:solidFill>
                  <a:srgbClr val="000000"/>
                </a:solidFill>
                <a:latin typeface="Courier New"/>
              </a:rPr>
              <a:t> </a:t>
            </a:r>
            <a:r>
              <a:rPr b="1" lang="en-GB" sz="2400" spc="-1" strike="noStrike">
                <a:solidFill>
                  <a:srgbClr val="804000"/>
                </a:solidFill>
                <a:latin typeface="Courier New"/>
              </a:rPr>
              <a:t>~</a:t>
            </a:r>
            <a:r>
              <a:rPr b="0" lang="en-GB" sz="2400" spc="-1" strike="noStrike">
                <a:solidFill>
                  <a:srgbClr val="000000"/>
                </a:solidFill>
                <a:latin typeface="Courier New"/>
              </a:rPr>
              <a:t> </a:t>
            </a:r>
            <a:endParaRPr b="0" lang="en-GB" sz="2400" spc="-1" strike="noStrike">
              <a:latin typeface="Arial"/>
            </a:endParaRPr>
          </a:p>
          <a:p>
            <a:pPr>
              <a:lnSpc>
                <a:spcPct val="100000"/>
              </a:lnSpc>
              <a:spcBef>
                <a:spcPts val="479"/>
              </a:spcBef>
              <a:buNone/>
              <a:tabLst>
                <a:tab algn="l" pos="0"/>
              </a:tabLst>
            </a:pPr>
            <a:endParaRPr b="0" lang="en-GB"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4617b"/>
      </a:dk2>
      <a:lt2>
        <a:srgbClr val="ffffff"/>
      </a:lt2>
      <a:accent1>
        <a:srgbClr val="b5121b"/>
      </a:accent1>
      <a:accent2>
        <a:srgbClr val="bec0c2"/>
      </a:accent2>
      <a:accent3>
        <a:srgbClr val="555656"/>
      </a:accent3>
      <a:accent4>
        <a:srgbClr val="324147"/>
      </a:accent4>
      <a:accent5>
        <a:srgbClr val="64606c"/>
      </a:accent5>
      <a:accent6>
        <a:srgbClr val="c26763"/>
      </a:accent6>
      <a:hlink>
        <a:srgbClr val="b5121b"/>
      </a:hlink>
      <a:folHlink>
        <a:srgbClr val="b5121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4617b"/>
      </a:dk2>
      <a:lt2>
        <a:srgbClr val="ffffff"/>
      </a:lt2>
      <a:accent1>
        <a:srgbClr val="b5121b"/>
      </a:accent1>
      <a:accent2>
        <a:srgbClr val="bec0c2"/>
      </a:accent2>
      <a:accent3>
        <a:srgbClr val="555656"/>
      </a:accent3>
      <a:accent4>
        <a:srgbClr val="324147"/>
      </a:accent4>
      <a:accent5>
        <a:srgbClr val="64606c"/>
      </a:accent5>
      <a:accent6>
        <a:srgbClr val="c26763"/>
      </a:accent6>
      <a:hlink>
        <a:srgbClr val="b5121b"/>
      </a:hlink>
      <a:folHlink>
        <a:srgbClr val="b5121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4617b"/>
      </a:dk2>
      <a:lt2>
        <a:srgbClr val="ffffff"/>
      </a:lt2>
      <a:accent1>
        <a:srgbClr val="b5121b"/>
      </a:accent1>
      <a:accent2>
        <a:srgbClr val="bec0c2"/>
      </a:accent2>
      <a:accent3>
        <a:srgbClr val="555656"/>
      </a:accent3>
      <a:accent4>
        <a:srgbClr val="324147"/>
      </a:accent4>
      <a:accent5>
        <a:srgbClr val="64606c"/>
      </a:accent5>
      <a:accent6>
        <a:srgbClr val="c26763"/>
      </a:accent6>
      <a:hlink>
        <a:srgbClr val="b5121b"/>
      </a:hlink>
      <a:folHlink>
        <a:srgbClr val="b5121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4617b"/>
      </a:dk2>
      <a:lt2>
        <a:srgbClr val="ffffff"/>
      </a:lt2>
      <a:accent1>
        <a:srgbClr val="b5121b"/>
      </a:accent1>
      <a:accent2>
        <a:srgbClr val="bec0c2"/>
      </a:accent2>
      <a:accent3>
        <a:srgbClr val="555656"/>
      </a:accent3>
      <a:accent4>
        <a:srgbClr val="324147"/>
      </a:accent4>
      <a:accent5>
        <a:srgbClr val="64606c"/>
      </a:accent5>
      <a:accent6>
        <a:srgbClr val="c26763"/>
      </a:accent6>
      <a:hlink>
        <a:srgbClr val="b5121b"/>
      </a:hlink>
      <a:folHlink>
        <a:srgbClr val="b5121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Words>2496</Words>
  <Paragraphs>305</Paragraphs>
  <Company>Lancaster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2009-12-10T11:26:14Z</dcterms:created>
  <dc:creator>fraserj</dc:creator>
  <dc:description/>
  <dc:language>en-GB</dc:language>
  <cp:lastModifiedBy/>
  <dcterms:modified xsi:type="dcterms:W3CDTF">2024-01-02T09:21:57Z</dcterms:modified>
  <cp:revision>3</cp:revision>
  <dc:subject/>
  <dc:title>Lancaster University Centre for Doctoral Training in Statistics and Operational Research (STOR)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37</vt:i4>
  </property>
</Properties>
</file>