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F768184-4989-3F42-8585-421187602AF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7A9F9D-47CD-6342-8CE5-6029752C8D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bbynoyce.shinyapps.io/shiny_day_time_viz" TargetMode="External"/><Relationship Id="rId3" Type="http://schemas.openxmlformats.org/officeDocument/2006/relationships/hyperlink" Target="https://github.com/grosenf1/Fitbit_analysis_JHUDas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Fitbit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JHU </a:t>
            </a:r>
            <a:r>
              <a:rPr lang="en-US" dirty="0" err="1" smtClean="0"/>
              <a:t>DaSH</a:t>
            </a:r>
            <a:endParaRPr lang="en-US" dirty="0" smtClean="0"/>
          </a:p>
          <a:p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798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15min steps by subject id and time of day over tim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06" b="-23406"/>
          <a:stretch>
            <a:fillRect/>
          </a:stretch>
        </p:blipFill>
        <p:spPr>
          <a:xfrm>
            <a:off x="209177" y="119529"/>
            <a:ext cx="8815294" cy="6902823"/>
          </a:xfrm>
        </p:spPr>
      </p:pic>
    </p:spTree>
    <p:extLst>
      <p:ext uri="{BB962C8B-B14F-4D97-AF65-F5344CB8AC3E}">
        <p14:creationId xmlns:p14="http://schemas.microsoft.com/office/powerpoint/2010/main" val="242870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7741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https://abbynoyce.shinyapps.io/</a:t>
            </a:r>
            <a:r>
              <a:rPr lang="en-US" dirty="0" smtClean="0">
                <a:hlinkClick r:id="rId2"/>
              </a:rPr>
              <a:t>shiny_day_time_viz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grosenf1/Fitbit_analysis_JHUDash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our own </a:t>
            </a:r>
            <a:r>
              <a:rPr lang="en-US" dirty="0" err="1"/>
              <a:t>fitbit</a:t>
            </a:r>
            <a:r>
              <a:rPr lang="en-US" dirty="0"/>
              <a:t> sleep and step data and create a shiny </a:t>
            </a:r>
            <a:r>
              <a:rPr lang="en-US" dirty="0" smtClean="0"/>
              <a:t>app </a:t>
            </a:r>
            <a:r>
              <a:rPr lang="en-US" dirty="0"/>
              <a:t>to examine patterns of activity at different </a:t>
            </a:r>
            <a:r>
              <a:rPr lang="en-US" dirty="0" smtClean="0"/>
              <a:t>day </a:t>
            </a:r>
            <a:r>
              <a:rPr lang="en-US" dirty="0"/>
              <a:t>of the </a:t>
            </a:r>
            <a:r>
              <a:rPr lang="en-US" dirty="0" smtClean="0"/>
              <a:t>week, </a:t>
            </a:r>
            <a:r>
              <a:rPr lang="en-US" dirty="0"/>
              <a:t>times of the day, </a:t>
            </a:r>
            <a:r>
              <a:rPr lang="en-US" dirty="0" smtClean="0"/>
              <a:t>and hours of the day.</a:t>
            </a:r>
          </a:p>
          <a:p>
            <a:r>
              <a:rPr lang="en-US" dirty="0" smtClean="0"/>
              <a:t>Examine </a:t>
            </a:r>
            <a:r>
              <a:rPr lang="en-US" dirty="0"/>
              <a:t>how </a:t>
            </a:r>
            <a:r>
              <a:rPr lang="en-US" dirty="0" smtClean="0"/>
              <a:t>sleep relates to total number of daily </a:t>
            </a:r>
            <a:r>
              <a:rPr lang="en-US" dirty="0"/>
              <a:t>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</a:t>
            </a:r>
            <a:r>
              <a:rPr lang="en-US" dirty="0"/>
              <a:t>data was at daily level and step data was at 15 min. intervals and merging the two across the time scales and individuals was a challenge.</a:t>
            </a:r>
          </a:p>
          <a:p>
            <a:r>
              <a:rPr lang="en-US" dirty="0" smtClean="0"/>
              <a:t>We </a:t>
            </a:r>
            <a:r>
              <a:rPr lang="en-US" dirty="0"/>
              <a:t>computed total daily steps for each person within each day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 = 5 and length of time of available data varies</a:t>
            </a:r>
          </a:p>
          <a:p>
            <a:pPr lvl="1"/>
            <a:r>
              <a:rPr lang="en-US" dirty="0" smtClean="0"/>
              <a:t>No sleep data for one person.</a:t>
            </a:r>
          </a:p>
          <a:p>
            <a:pPr lvl="1"/>
            <a:r>
              <a:rPr lang="en-US" dirty="0" smtClean="0"/>
              <a:t>One person is a marathon runner (2 marathons last year).</a:t>
            </a:r>
          </a:p>
          <a:p>
            <a:pPr lvl="1"/>
            <a:r>
              <a:rPr lang="en-US" dirty="0" smtClean="0"/>
              <a:t>One person only started using the device about 2 weeks ago.</a:t>
            </a:r>
          </a:p>
          <a:p>
            <a:pPr lvl="1"/>
            <a:r>
              <a:rPr lang="en-US" dirty="0" smtClean="0"/>
              <a:t>One person’s device broke in mid-July and was not replace until Sept.</a:t>
            </a:r>
          </a:p>
          <a:p>
            <a:pPr lvl="1"/>
            <a:r>
              <a:rPr lang="en-US" dirty="0" smtClean="0"/>
              <a:t>One person can’t keep track of his charger.</a:t>
            </a:r>
          </a:p>
          <a:p>
            <a:r>
              <a:rPr lang="en-US" dirty="0" smtClean="0"/>
              <a:t>Removed days with zero steps.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6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these data, it does not appear that steps and sleep duration or quality are related.</a:t>
            </a:r>
          </a:p>
          <a:p>
            <a:pPr lvl="1"/>
            <a:r>
              <a:rPr lang="en-US" dirty="0" smtClean="0"/>
              <a:t>Remember: N=4 for sleep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5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rcRect l="-22732" r="-2273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418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rcRect l="-22732" r="-2273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34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rcRect l="-22732" r="-2273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995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rcRect l="-22732" r="-2273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90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ailyStepsBy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3" b="40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418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1173</TotalTime>
  <Words>215</Words>
  <Application>Microsoft Macintosh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Team Fitbit</vt:lpstr>
      <vt:lpstr>Problem</vt:lpstr>
      <vt:lpstr>Data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Shiny &amp; Github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JHU DaSH</dc:title>
  <dc:creator>Donna Coffman</dc:creator>
  <cp:lastModifiedBy>Donna Coffman</cp:lastModifiedBy>
  <cp:revision>24</cp:revision>
  <dcterms:created xsi:type="dcterms:W3CDTF">2015-09-22T20:56:18Z</dcterms:created>
  <dcterms:modified xsi:type="dcterms:W3CDTF">2015-09-23T16:29:55Z</dcterms:modified>
</cp:coreProperties>
</file>