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CE21-5F52-4D47-9537-6E12B288248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0CC98-7C73-3F4A-8F5E-21302B55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Scrape</a:t>
            </a:r>
            <a:r>
              <a:rPr lang="en-US" baseline="0" dirty="0" smtClean="0"/>
              <a:t> our own </a:t>
            </a:r>
            <a:r>
              <a:rPr lang="en-US" baseline="0" dirty="0" err="1" smtClean="0"/>
              <a:t>fitbit</a:t>
            </a:r>
            <a:r>
              <a:rPr lang="en-US" baseline="0" dirty="0" smtClean="0"/>
              <a:t> sleep and step data and create a </a:t>
            </a:r>
            <a:r>
              <a:rPr lang="en-US" baseline="0" smtClean="0"/>
              <a:t>shiny app.</a:t>
            </a:r>
            <a:endParaRPr lang="en-US" baseline="0" dirty="0" smtClean="0"/>
          </a:p>
          <a:p>
            <a:r>
              <a:rPr lang="en-US" baseline="0" dirty="0" smtClean="0"/>
              <a:t>We want to examine patterns of activity at different times of the day and day of the week and we want to look at how sleep duration varies with steps.</a:t>
            </a:r>
          </a:p>
          <a:p>
            <a:r>
              <a:rPr lang="en-US" baseline="0" dirty="0" smtClean="0"/>
              <a:t>Challenges thus far: Sleep data was at daily level and step data was at 15 min. intervals and merging the two across the time scales and individuals was a challenge.</a:t>
            </a:r>
          </a:p>
          <a:p>
            <a:r>
              <a:rPr lang="en-US" baseline="0" dirty="0" smtClean="0"/>
              <a:t>We then computed total daily steps for each person within each day. Next we are going to update the shiny app to </a:t>
            </a:r>
            <a:r>
              <a:rPr lang="en-US" baseline="0" dirty="0" smtClean="0"/>
              <a:t>view steps by day of the week and time of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CC98-7C73-3F4A-8F5E-21302B552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4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F2EF-46F6-3B4D-AB0B-2F61D7453C9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D878-C451-4F43-A932-12EE5E2D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Fitbit</a:t>
            </a:r>
            <a:endParaRPr lang="en-US" dirty="0"/>
          </a:p>
        </p:txBody>
      </p:sp>
      <p:pic>
        <p:nvPicPr>
          <p:cNvPr id="8" name="Content Placeholder 7" descr="Screen Shot 2015-09-22 at 12.06.3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" b="66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637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Fitbit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Coffman</dc:creator>
  <cp:lastModifiedBy>Donna Coffman</cp:lastModifiedBy>
  <cp:revision>4</cp:revision>
  <dcterms:created xsi:type="dcterms:W3CDTF">2015-09-22T15:57:03Z</dcterms:created>
  <dcterms:modified xsi:type="dcterms:W3CDTF">2015-09-22T16:16:27Z</dcterms:modified>
</cp:coreProperties>
</file>