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78"/>
  </p:normalViewPr>
  <p:slideViewPr>
    <p:cSldViewPr snapToGrid="0">
      <p:cViewPr varScale="1">
        <p:scale>
          <a:sx n="138" d="100"/>
          <a:sy n="13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FCA3-9E12-BF5C-5C2F-E8F10D3B6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722C0-77D0-14DA-45E7-5B276D55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C871-33D1-085A-48C4-DA8D0F08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6896-83C5-4804-3074-8C987DB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E70D-AB9E-690E-2CDA-12A7219E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1748-DCAA-E005-A5D3-009D860F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C464-E120-A68A-A07D-532B79E1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ADF0F-61E5-7F92-70FC-505435D6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1B0F-5831-9AE3-A570-3A53F299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C8D7-8F2C-B84E-AC09-5B5D6B71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7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19CC3-4DD8-2B7B-FD02-BAE33669C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755A1-2220-9C9D-DCD4-483BBE17F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F523-EAA5-6117-A16E-903EF30C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AA86-A160-182F-4BBF-18B04624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7542-2D28-1F25-E922-58168CCB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EF79-32B1-1BBA-67D3-E7BE0959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6A4A-63D5-2A41-91AC-77467F3A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8B9A-4FA3-97FB-3CFC-D1AC71B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CEC6-7AE5-4053-08E5-A831F136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E22C-CD9D-05EA-89CC-CF427CD2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350D-E4BA-347F-84E6-F671031C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A881-54BD-E46C-0FBF-4CF201BE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3431-9BCE-D8D1-A54F-1C84E296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CB72-464C-525F-3997-11C50FF9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4EEE-F7A6-30E3-CDD3-C31CEA99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47C5-A3E6-B441-A128-F80640D7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19A0-F096-3937-DE86-AE17E7BAB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943D8-6094-019C-B5D4-4E0FE17C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DBD1-79ED-22D5-C499-BEB2730F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BD1A-136D-AA4A-E4AA-45EAF44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901C-6CA0-C604-20DA-EDAA2848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98E7-0E6C-844D-663A-CA1875EA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CF7F1-F891-1B40-EC50-5AA78EB3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5E32-021B-5E08-EB82-CC4C2A39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A7016-9148-B269-C422-1AC8FC678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837DC-3954-98E9-99EB-F0193DE50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F3751-09D4-9B22-0ADB-6E0C41F7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EE562-E26D-F5C9-F63C-3672933E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71551-BDA7-E4D5-6100-485702DF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8AB1-8B26-E988-84D5-A034CC18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D2432-A259-6BAE-F004-8D636EF1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96AD8-A79C-BADD-CC91-D538F7E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6E880-5056-B52D-3F3E-137F05C0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3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059DF-DBB0-DED2-2FD6-2188C91C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79DB8-8DA0-F6AC-DAE8-61FC113F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1481-54D0-B940-E217-87285B62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1876-A261-A4FC-82E9-9D5906DA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CDBA-E4DF-07DB-9EA9-2A07AC8A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784-CA26-3C39-9C06-DA984D32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4C0EE-F40B-FFB6-78D7-EC83AACC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D5B7B-0E01-A941-24BE-3F2C0E01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2590D-AF28-B7BA-3BC3-585A6EFB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9059-B5E9-EF7D-0E85-808314DD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C3477-5AB6-F706-CD90-C99E7D5B7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6DE44-BD27-D1FD-ED29-C4999499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C2BDE-18A8-11BD-DA51-CA44166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91230-9DB0-43DE-3485-78D1BF5C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319D2-E420-99E7-60A6-C73C889B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0AF15-D529-4F31-FB1A-DBFBD868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9439-E177-1D7C-9042-74113C62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B46D-B466-E88A-46BD-1DEE05B56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55232-12AE-BC43-9824-7B90827D513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F838-DE3F-C744-8B8D-1AD19927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939C-4CF8-2D96-C91F-CB72F846F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20C93-C95B-FB42-B464-0EDD6913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765E-E140-3771-0A15-CCBA03E22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Anonymization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637A8-2DCA-5FD5-EC48-92257F88C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CAS ADS 2024 Project Idea</a:t>
            </a:r>
          </a:p>
          <a:p>
            <a:r>
              <a:rPr lang="en-US" dirty="0"/>
              <a:t>Marcel Grosjean</a:t>
            </a:r>
          </a:p>
          <a:p>
            <a:r>
              <a:rPr lang="en-US" dirty="0"/>
              <a:t>Haute Ecole </a:t>
            </a:r>
            <a:r>
              <a:rPr lang="en-US" dirty="0" err="1"/>
              <a:t>Pédagogique</a:t>
            </a:r>
            <a:r>
              <a:rPr lang="en-US"/>
              <a:t> Vaud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Video Anonymization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 Grosjean</dc:creator>
  <cp:lastModifiedBy>Marcel Grosjean</cp:lastModifiedBy>
  <cp:revision>2</cp:revision>
  <dcterms:created xsi:type="dcterms:W3CDTF">2024-12-13T10:05:31Z</dcterms:created>
  <dcterms:modified xsi:type="dcterms:W3CDTF">2024-12-13T10:06:48Z</dcterms:modified>
</cp:coreProperties>
</file>