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5"/>
  </p:sldMasterIdLst>
  <p:sldIdLst>
    <p:sldId id="256" r:id="rId6"/>
    <p:sldId id="283" r:id="rId7"/>
    <p:sldId id="264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62" r:id="rId16"/>
    <p:sldId id="287" r:id="rId17"/>
    <p:sldId id="308" r:id="rId18"/>
    <p:sldId id="290" r:id="rId19"/>
    <p:sldId id="313" r:id="rId20"/>
    <p:sldId id="312" r:id="rId21"/>
    <p:sldId id="289" r:id="rId22"/>
    <p:sldId id="310" r:id="rId23"/>
    <p:sldId id="311" r:id="rId24"/>
    <p:sldId id="258" r:id="rId25"/>
    <p:sldId id="316" r:id="rId26"/>
    <p:sldId id="260" r:id="rId27"/>
    <p:sldId id="261" r:id="rId28"/>
    <p:sldId id="265" r:id="rId29"/>
    <p:sldId id="292" r:id="rId30"/>
    <p:sldId id="315" r:id="rId31"/>
    <p:sldId id="293" r:id="rId32"/>
    <p:sldId id="295" r:id="rId33"/>
    <p:sldId id="294" r:id="rId34"/>
    <p:sldId id="297" r:id="rId35"/>
    <p:sldId id="296" r:id="rId36"/>
    <p:sldId id="269" r:id="rId37"/>
    <p:sldId id="298" r:id="rId38"/>
    <p:sldId id="267" r:id="rId39"/>
    <p:sldId id="299" r:id="rId40"/>
    <p:sldId id="300" r:id="rId41"/>
    <p:sldId id="301" r:id="rId42"/>
    <p:sldId id="302" r:id="rId43"/>
    <p:sldId id="303" r:id="rId44"/>
    <p:sldId id="314" r:id="rId45"/>
    <p:sldId id="268" r:id="rId46"/>
    <p:sldId id="291" r:id="rId47"/>
    <p:sldId id="304" r:id="rId48"/>
    <p:sldId id="305" r:id="rId49"/>
    <p:sldId id="306" r:id="rId50"/>
    <p:sldId id="307" r:id="rId51"/>
    <p:sldId id="271" r:id="rId52"/>
    <p:sldId id="270" r:id="rId53"/>
    <p:sldId id="317" r:id="rId54"/>
    <p:sldId id="272" r:id="rId55"/>
    <p:sldId id="273" r:id="rId56"/>
    <p:sldId id="275" r:id="rId57"/>
    <p:sldId id="263" r:id="rId58"/>
    <p:sldId id="288" r:id="rId59"/>
    <p:sldId id="309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C4BD9-2733-472D-9A5B-98933857D3B5}" v="8439" dt="2018-10-30T13:52:49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1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9F0BD-1CC6-443F-806E-82F710D18C12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2332C7-A33D-4D8D-B482-BC3F43757BBB}">
      <dgm:prSet/>
      <dgm:spPr/>
      <dgm:t>
        <a:bodyPr/>
        <a:lstStyle/>
        <a:p>
          <a:r>
            <a:rPr lang="en-US"/>
            <a:t>Locate</a:t>
          </a:r>
        </a:p>
      </dgm:t>
    </dgm:pt>
    <dgm:pt modelId="{B0B59255-EEDE-4471-A986-7777A0C82D1F}" type="parTrans" cxnId="{C2FB3815-4161-4A91-8762-A413DF28BC57}">
      <dgm:prSet/>
      <dgm:spPr/>
      <dgm:t>
        <a:bodyPr/>
        <a:lstStyle/>
        <a:p>
          <a:endParaRPr lang="en-US"/>
        </a:p>
      </dgm:t>
    </dgm:pt>
    <dgm:pt modelId="{AF6665EC-A6B4-43A8-8FA5-4A18096AA6C6}" type="sibTrans" cxnId="{C2FB3815-4161-4A91-8762-A413DF28BC57}">
      <dgm:prSet/>
      <dgm:spPr/>
      <dgm:t>
        <a:bodyPr/>
        <a:lstStyle/>
        <a:p>
          <a:endParaRPr lang="en-US"/>
        </a:p>
      </dgm:t>
    </dgm:pt>
    <dgm:pt modelId="{89954B6C-6AD2-4FB8-BF28-BFD6EA37465B}">
      <dgm:prSet/>
      <dgm:spPr/>
      <dgm:t>
        <a:bodyPr/>
        <a:lstStyle/>
        <a:p>
          <a:r>
            <a:rPr lang="en-US" dirty="0"/>
            <a:t>Locate the test called triangle_test.cpp and the test case called “TEST(</a:t>
          </a:r>
          <a:r>
            <a:rPr lang="en-US" dirty="0" err="1"/>
            <a:t>TriangleTest</a:t>
          </a:r>
          <a:r>
            <a:rPr lang="en-US" dirty="0"/>
            <a:t>, </a:t>
          </a:r>
          <a:r>
            <a:rPr lang="en-US" dirty="0" err="1"/>
            <a:t>DISABLED_testPerimeter</a:t>
          </a:r>
          <a:r>
            <a:rPr lang="en-US" dirty="0"/>
            <a:t>)”</a:t>
          </a:r>
        </a:p>
      </dgm:t>
    </dgm:pt>
    <dgm:pt modelId="{8B7489FC-D598-469F-885E-A761ADF9055A}" type="parTrans" cxnId="{F734D334-E30B-4649-85BE-8BE909EC4A2C}">
      <dgm:prSet/>
      <dgm:spPr/>
      <dgm:t>
        <a:bodyPr/>
        <a:lstStyle/>
        <a:p>
          <a:endParaRPr lang="en-US"/>
        </a:p>
      </dgm:t>
    </dgm:pt>
    <dgm:pt modelId="{7E636B1D-C5B7-4984-A90C-AF4D5B96E971}" type="sibTrans" cxnId="{F734D334-E30B-4649-85BE-8BE909EC4A2C}">
      <dgm:prSet/>
      <dgm:spPr/>
      <dgm:t>
        <a:bodyPr/>
        <a:lstStyle/>
        <a:p>
          <a:endParaRPr lang="en-US"/>
        </a:p>
      </dgm:t>
    </dgm:pt>
    <dgm:pt modelId="{22DFC667-4057-4CEC-83F7-F07EE57F0DE5}">
      <dgm:prSet/>
      <dgm:spPr/>
      <dgm:t>
        <a:bodyPr/>
        <a:lstStyle/>
        <a:p>
          <a:r>
            <a:rPr lang="en-US"/>
            <a:t>Enable</a:t>
          </a:r>
        </a:p>
      </dgm:t>
    </dgm:pt>
    <dgm:pt modelId="{947A6956-AF9E-4B39-B39A-E55A153C8116}" type="parTrans" cxnId="{9E99809D-C88E-414A-B273-4E95C1213781}">
      <dgm:prSet/>
      <dgm:spPr/>
      <dgm:t>
        <a:bodyPr/>
        <a:lstStyle/>
        <a:p>
          <a:endParaRPr lang="en-US"/>
        </a:p>
      </dgm:t>
    </dgm:pt>
    <dgm:pt modelId="{EF49F777-5F7F-44B0-B7B2-8D4412855FA6}" type="sibTrans" cxnId="{9E99809D-C88E-414A-B273-4E95C1213781}">
      <dgm:prSet/>
      <dgm:spPr/>
      <dgm:t>
        <a:bodyPr/>
        <a:lstStyle/>
        <a:p>
          <a:endParaRPr lang="en-US"/>
        </a:p>
      </dgm:t>
    </dgm:pt>
    <dgm:pt modelId="{97BF62E4-A9F8-45F5-AEB1-4BF68B5DD622}">
      <dgm:prSet/>
      <dgm:spPr/>
      <dgm:t>
        <a:bodyPr/>
        <a:lstStyle/>
        <a:p>
          <a:r>
            <a:rPr lang="en-US"/>
            <a:t>Enable the test by removing “DISABLED_”</a:t>
          </a:r>
        </a:p>
      </dgm:t>
    </dgm:pt>
    <dgm:pt modelId="{08EEB8E9-97E6-409E-8FAD-EAFFBB075254}" type="parTrans" cxnId="{E8059330-1792-4B15-9AB2-168C488AD49D}">
      <dgm:prSet/>
      <dgm:spPr/>
      <dgm:t>
        <a:bodyPr/>
        <a:lstStyle/>
        <a:p>
          <a:endParaRPr lang="en-US"/>
        </a:p>
      </dgm:t>
    </dgm:pt>
    <dgm:pt modelId="{47E1D7EB-F13E-43DE-818B-794F8968D187}" type="sibTrans" cxnId="{E8059330-1792-4B15-9AB2-168C488AD49D}">
      <dgm:prSet/>
      <dgm:spPr/>
      <dgm:t>
        <a:bodyPr/>
        <a:lstStyle/>
        <a:p>
          <a:endParaRPr lang="en-US"/>
        </a:p>
      </dgm:t>
    </dgm:pt>
    <dgm:pt modelId="{1D90A2D6-48CF-435B-AD60-7CF9F6615C77}">
      <dgm:prSet/>
      <dgm:spPr/>
      <dgm:t>
        <a:bodyPr/>
        <a:lstStyle/>
        <a:p>
          <a:r>
            <a:rPr lang="en-US"/>
            <a:t>Run</a:t>
          </a:r>
        </a:p>
      </dgm:t>
    </dgm:pt>
    <dgm:pt modelId="{ED308CE0-5034-440A-AF0A-31C204F9669F}" type="parTrans" cxnId="{5EC553F8-297C-4A9B-8722-5ECDD33A1279}">
      <dgm:prSet/>
      <dgm:spPr/>
      <dgm:t>
        <a:bodyPr/>
        <a:lstStyle/>
        <a:p>
          <a:endParaRPr lang="en-US"/>
        </a:p>
      </dgm:t>
    </dgm:pt>
    <dgm:pt modelId="{A42B0E2E-012A-4B05-841E-95A24E69373B}" type="sibTrans" cxnId="{5EC553F8-297C-4A9B-8722-5ECDD33A1279}">
      <dgm:prSet/>
      <dgm:spPr/>
      <dgm:t>
        <a:bodyPr/>
        <a:lstStyle/>
        <a:p>
          <a:endParaRPr lang="en-US"/>
        </a:p>
      </dgm:t>
    </dgm:pt>
    <dgm:pt modelId="{00E3C156-5F0B-4526-B573-A8F5EF8D0D9E}">
      <dgm:prSet/>
      <dgm:spPr/>
      <dgm:t>
        <a:bodyPr/>
        <a:lstStyle/>
        <a:p>
          <a:r>
            <a:rPr lang="en-US"/>
            <a:t>Run the test and fix the problem! (Note that there are bugs in the getPerimeter(), getArea(), and getKind() methods!)</a:t>
          </a:r>
        </a:p>
      </dgm:t>
    </dgm:pt>
    <dgm:pt modelId="{64FD1868-BB23-4CB9-B09B-3E56F7AF2675}" type="parTrans" cxnId="{60200983-AA7F-472E-AB14-43CD2C49E96E}">
      <dgm:prSet/>
      <dgm:spPr/>
      <dgm:t>
        <a:bodyPr/>
        <a:lstStyle/>
        <a:p>
          <a:endParaRPr lang="en-US"/>
        </a:p>
      </dgm:t>
    </dgm:pt>
    <dgm:pt modelId="{9A5AC0BC-B339-4C76-8FFD-981CC20525E1}" type="sibTrans" cxnId="{60200983-AA7F-472E-AB14-43CD2C49E96E}">
      <dgm:prSet/>
      <dgm:spPr/>
      <dgm:t>
        <a:bodyPr/>
        <a:lstStyle/>
        <a:p>
          <a:endParaRPr lang="en-US"/>
        </a:p>
      </dgm:t>
    </dgm:pt>
    <dgm:pt modelId="{F8752484-5256-4CF8-85BD-1EC415F254AC}">
      <dgm:prSet/>
      <dgm:spPr/>
      <dgm:t>
        <a:bodyPr/>
        <a:lstStyle/>
        <a:p>
          <a:r>
            <a:rPr lang="en-US" dirty="0"/>
            <a:t>Fixtures</a:t>
          </a:r>
        </a:p>
      </dgm:t>
    </dgm:pt>
    <dgm:pt modelId="{3E9102F3-CD5B-41E6-9A56-A25ACA4CED87}" type="parTrans" cxnId="{D522A100-A78C-4E90-8B9B-3AC0671D44FA}">
      <dgm:prSet/>
      <dgm:spPr/>
      <dgm:t>
        <a:bodyPr/>
        <a:lstStyle/>
        <a:p>
          <a:endParaRPr lang="en-US"/>
        </a:p>
      </dgm:t>
    </dgm:pt>
    <dgm:pt modelId="{82AC3EC4-49DB-4A7B-852E-64C48BD53C95}" type="sibTrans" cxnId="{D522A100-A78C-4E90-8B9B-3AC0671D44FA}">
      <dgm:prSet/>
      <dgm:spPr/>
      <dgm:t>
        <a:bodyPr/>
        <a:lstStyle/>
        <a:p>
          <a:endParaRPr lang="en-US"/>
        </a:p>
      </dgm:t>
    </dgm:pt>
    <dgm:pt modelId="{7B5921CA-4FB6-49E9-BEA5-8750D740D569}">
      <dgm:prSet/>
      <dgm:spPr/>
      <dgm:t>
        <a:bodyPr/>
        <a:lstStyle/>
        <a:p>
          <a:r>
            <a:rPr lang="en-US"/>
            <a:t>Make a fixture with a set of triangles to test on</a:t>
          </a:r>
        </a:p>
      </dgm:t>
    </dgm:pt>
    <dgm:pt modelId="{F43552F8-AA6A-47B9-898F-46180BD23AC6}" type="parTrans" cxnId="{678822B5-5484-479B-BEAA-C87E1FEDBB0D}">
      <dgm:prSet/>
      <dgm:spPr/>
      <dgm:t>
        <a:bodyPr/>
        <a:lstStyle/>
        <a:p>
          <a:endParaRPr lang="en-US"/>
        </a:p>
      </dgm:t>
    </dgm:pt>
    <dgm:pt modelId="{5B6DDFC3-8735-4859-BF08-C16CFDFD7360}" type="sibTrans" cxnId="{678822B5-5484-479B-BEAA-C87E1FEDBB0D}">
      <dgm:prSet/>
      <dgm:spPr/>
      <dgm:t>
        <a:bodyPr/>
        <a:lstStyle/>
        <a:p>
          <a:endParaRPr lang="en-US"/>
        </a:p>
      </dgm:t>
    </dgm:pt>
    <dgm:pt modelId="{9A57D32E-7054-46D5-ACC8-CFF551CEF4D6}">
      <dgm:prSet/>
      <dgm:spPr/>
      <dgm:t>
        <a:bodyPr/>
        <a:lstStyle/>
        <a:p>
          <a:r>
            <a:rPr lang="en-US"/>
            <a:t>Add</a:t>
          </a:r>
        </a:p>
      </dgm:t>
    </dgm:pt>
    <dgm:pt modelId="{06FBFD74-87DF-43B9-AF51-56CB8D412491}" type="parTrans" cxnId="{26A8CBE3-739F-437F-AB75-0816F9CE433E}">
      <dgm:prSet/>
      <dgm:spPr/>
      <dgm:t>
        <a:bodyPr/>
        <a:lstStyle/>
        <a:p>
          <a:endParaRPr lang="en-US"/>
        </a:p>
      </dgm:t>
    </dgm:pt>
    <dgm:pt modelId="{39598036-30A0-47B9-8E46-E51880F68691}" type="sibTrans" cxnId="{26A8CBE3-739F-437F-AB75-0816F9CE433E}">
      <dgm:prSet/>
      <dgm:spPr/>
      <dgm:t>
        <a:bodyPr/>
        <a:lstStyle/>
        <a:p>
          <a:endParaRPr lang="en-US"/>
        </a:p>
      </dgm:t>
    </dgm:pt>
    <dgm:pt modelId="{368F5695-C7DF-436B-8A3B-53F80E1B4487}">
      <dgm:prSet/>
      <dgm:spPr/>
      <dgm:t>
        <a:bodyPr/>
        <a:lstStyle/>
        <a:p>
          <a:r>
            <a:rPr lang="en-US"/>
            <a:t>Add new tests of other function in Triangle </a:t>
          </a:r>
        </a:p>
      </dgm:t>
    </dgm:pt>
    <dgm:pt modelId="{FD4F9EAC-51F6-490E-A433-B9F2DC177E6D}" type="parTrans" cxnId="{68DE16B8-5D8E-46FA-88CC-6981C362BB79}">
      <dgm:prSet/>
      <dgm:spPr/>
      <dgm:t>
        <a:bodyPr/>
        <a:lstStyle/>
        <a:p>
          <a:endParaRPr lang="en-US"/>
        </a:p>
      </dgm:t>
    </dgm:pt>
    <dgm:pt modelId="{6FEEBC84-F24E-4F72-BDCE-AD7AD7B7E69A}" type="sibTrans" cxnId="{68DE16B8-5D8E-46FA-88CC-6981C362BB79}">
      <dgm:prSet/>
      <dgm:spPr/>
      <dgm:t>
        <a:bodyPr/>
        <a:lstStyle/>
        <a:p>
          <a:endParaRPr lang="en-US"/>
        </a:p>
      </dgm:t>
    </dgm:pt>
    <dgm:pt modelId="{6F44E500-5985-406A-9599-DA04F6F73FA5}" type="pres">
      <dgm:prSet presAssocID="{E7A9F0BD-1CC6-443F-806E-82F710D18C12}" presName="Name0" presStyleCnt="0">
        <dgm:presLayoutVars>
          <dgm:dir/>
          <dgm:animLvl val="lvl"/>
          <dgm:resizeHandles val="exact"/>
        </dgm:presLayoutVars>
      </dgm:prSet>
      <dgm:spPr/>
    </dgm:pt>
    <dgm:pt modelId="{3428A8B7-8FDD-42F7-82EE-C95A1096D936}" type="pres">
      <dgm:prSet presAssocID="{9A57D32E-7054-46D5-ACC8-CFF551CEF4D6}" presName="boxAndChildren" presStyleCnt="0"/>
      <dgm:spPr/>
    </dgm:pt>
    <dgm:pt modelId="{B4B47146-DCD5-4094-875C-8AB3D7B73128}" type="pres">
      <dgm:prSet presAssocID="{9A57D32E-7054-46D5-ACC8-CFF551CEF4D6}" presName="parentTextBox" presStyleLbl="alignNode1" presStyleIdx="0" presStyleCnt="5"/>
      <dgm:spPr/>
    </dgm:pt>
    <dgm:pt modelId="{7659E59B-8D65-4A38-9330-DBEB15135F1A}" type="pres">
      <dgm:prSet presAssocID="{9A57D32E-7054-46D5-ACC8-CFF551CEF4D6}" presName="descendantBox" presStyleLbl="bgAccFollowNode1" presStyleIdx="0" presStyleCnt="5"/>
      <dgm:spPr/>
    </dgm:pt>
    <dgm:pt modelId="{AE276508-3D87-42E0-AFF2-7A268510983B}" type="pres">
      <dgm:prSet presAssocID="{82AC3EC4-49DB-4A7B-852E-64C48BD53C95}" presName="sp" presStyleCnt="0"/>
      <dgm:spPr/>
    </dgm:pt>
    <dgm:pt modelId="{8C8DE7FB-E6DE-4481-8420-EA2F41BF4B8B}" type="pres">
      <dgm:prSet presAssocID="{F8752484-5256-4CF8-85BD-1EC415F254AC}" presName="arrowAndChildren" presStyleCnt="0"/>
      <dgm:spPr/>
    </dgm:pt>
    <dgm:pt modelId="{647B310D-7EBA-4D3B-8FC0-61EF8E6C6E29}" type="pres">
      <dgm:prSet presAssocID="{F8752484-5256-4CF8-85BD-1EC415F254AC}" presName="parentTextArrow" presStyleLbl="node1" presStyleIdx="0" presStyleCnt="0"/>
      <dgm:spPr/>
    </dgm:pt>
    <dgm:pt modelId="{7CB1624A-EAFE-4AAE-82AD-C971B949C158}" type="pres">
      <dgm:prSet presAssocID="{F8752484-5256-4CF8-85BD-1EC415F254AC}" presName="arrow" presStyleLbl="alignNode1" presStyleIdx="1" presStyleCnt="5"/>
      <dgm:spPr/>
    </dgm:pt>
    <dgm:pt modelId="{617DC1D5-F0B6-4565-B118-71ED5CF28FBA}" type="pres">
      <dgm:prSet presAssocID="{F8752484-5256-4CF8-85BD-1EC415F254AC}" presName="descendantArrow" presStyleLbl="bgAccFollowNode1" presStyleIdx="1" presStyleCnt="5"/>
      <dgm:spPr/>
    </dgm:pt>
    <dgm:pt modelId="{1C3EDAF8-02AD-4DAA-8CB5-C9D77F63519A}" type="pres">
      <dgm:prSet presAssocID="{A42B0E2E-012A-4B05-841E-95A24E69373B}" presName="sp" presStyleCnt="0"/>
      <dgm:spPr/>
    </dgm:pt>
    <dgm:pt modelId="{91F090A3-6632-4F34-9941-EAFFA3E9963B}" type="pres">
      <dgm:prSet presAssocID="{1D90A2D6-48CF-435B-AD60-7CF9F6615C77}" presName="arrowAndChildren" presStyleCnt="0"/>
      <dgm:spPr/>
    </dgm:pt>
    <dgm:pt modelId="{1446CB00-D302-47CC-86E5-821041316CF5}" type="pres">
      <dgm:prSet presAssocID="{1D90A2D6-48CF-435B-AD60-7CF9F6615C77}" presName="parentTextArrow" presStyleLbl="node1" presStyleIdx="0" presStyleCnt="0"/>
      <dgm:spPr/>
    </dgm:pt>
    <dgm:pt modelId="{DB51FB0A-39C3-4E98-86B0-D1A0688CDD7E}" type="pres">
      <dgm:prSet presAssocID="{1D90A2D6-48CF-435B-AD60-7CF9F6615C77}" presName="arrow" presStyleLbl="alignNode1" presStyleIdx="2" presStyleCnt="5"/>
      <dgm:spPr/>
    </dgm:pt>
    <dgm:pt modelId="{1C35DBED-C74B-4E39-BFBE-48E6453A3855}" type="pres">
      <dgm:prSet presAssocID="{1D90A2D6-48CF-435B-AD60-7CF9F6615C77}" presName="descendantArrow" presStyleLbl="bgAccFollowNode1" presStyleIdx="2" presStyleCnt="5"/>
      <dgm:spPr/>
    </dgm:pt>
    <dgm:pt modelId="{EF26034E-84E8-4268-949A-33AD2A24B5D2}" type="pres">
      <dgm:prSet presAssocID="{EF49F777-5F7F-44B0-B7B2-8D4412855FA6}" presName="sp" presStyleCnt="0"/>
      <dgm:spPr/>
    </dgm:pt>
    <dgm:pt modelId="{59A12AED-BC85-420F-B02E-C9560A43D9DD}" type="pres">
      <dgm:prSet presAssocID="{22DFC667-4057-4CEC-83F7-F07EE57F0DE5}" presName="arrowAndChildren" presStyleCnt="0"/>
      <dgm:spPr/>
    </dgm:pt>
    <dgm:pt modelId="{F058D061-D3D8-42DA-B6B0-38A6846CFCEE}" type="pres">
      <dgm:prSet presAssocID="{22DFC667-4057-4CEC-83F7-F07EE57F0DE5}" presName="parentTextArrow" presStyleLbl="node1" presStyleIdx="0" presStyleCnt="0"/>
      <dgm:spPr/>
    </dgm:pt>
    <dgm:pt modelId="{C07780D3-A006-45DF-9587-F9A279416F9D}" type="pres">
      <dgm:prSet presAssocID="{22DFC667-4057-4CEC-83F7-F07EE57F0DE5}" presName="arrow" presStyleLbl="alignNode1" presStyleIdx="3" presStyleCnt="5"/>
      <dgm:spPr/>
    </dgm:pt>
    <dgm:pt modelId="{C72FE811-98E7-43C2-9A4A-1D8FF9068323}" type="pres">
      <dgm:prSet presAssocID="{22DFC667-4057-4CEC-83F7-F07EE57F0DE5}" presName="descendantArrow" presStyleLbl="bgAccFollowNode1" presStyleIdx="3" presStyleCnt="5"/>
      <dgm:spPr/>
    </dgm:pt>
    <dgm:pt modelId="{21DA51DD-1533-4C4E-B7E2-1EE39F5EB464}" type="pres">
      <dgm:prSet presAssocID="{AF6665EC-A6B4-43A8-8FA5-4A18096AA6C6}" presName="sp" presStyleCnt="0"/>
      <dgm:spPr/>
    </dgm:pt>
    <dgm:pt modelId="{D9872EB1-ABED-407A-BF97-BFBCE522284B}" type="pres">
      <dgm:prSet presAssocID="{6D2332C7-A33D-4D8D-B482-BC3F43757BBB}" presName="arrowAndChildren" presStyleCnt="0"/>
      <dgm:spPr/>
    </dgm:pt>
    <dgm:pt modelId="{920618A2-EAEC-4E0B-BFEC-B1500DB80DD4}" type="pres">
      <dgm:prSet presAssocID="{6D2332C7-A33D-4D8D-B482-BC3F43757BBB}" presName="parentTextArrow" presStyleLbl="node1" presStyleIdx="0" presStyleCnt="0"/>
      <dgm:spPr/>
    </dgm:pt>
    <dgm:pt modelId="{F5874099-8BB1-4521-BD6C-897E5E951F02}" type="pres">
      <dgm:prSet presAssocID="{6D2332C7-A33D-4D8D-B482-BC3F43757BBB}" presName="arrow" presStyleLbl="alignNode1" presStyleIdx="4" presStyleCnt="5"/>
      <dgm:spPr/>
    </dgm:pt>
    <dgm:pt modelId="{CD141ABD-67DE-4A77-B471-5A3951376437}" type="pres">
      <dgm:prSet presAssocID="{6D2332C7-A33D-4D8D-B482-BC3F43757BBB}" presName="descendantArrow" presStyleLbl="bgAccFollowNode1" presStyleIdx="4" presStyleCnt="5" custLinFactNeighborX="145"/>
      <dgm:spPr/>
    </dgm:pt>
  </dgm:ptLst>
  <dgm:cxnLst>
    <dgm:cxn modelId="{D522A100-A78C-4E90-8B9B-3AC0671D44FA}" srcId="{E7A9F0BD-1CC6-443F-806E-82F710D18C12}" destId="{F8752484-5256-4CF8-85BD-1EC415F254AC}" srcOrd="3" destOrd="0" parTransId="{3E9102F3-CD5B-41E6-9A56-A25ACA4CED87}" sibTransId="{82AC3EC4-49DB-4A7B-852E-64C48BD53C95}"/>
    <dgm:cxn modelId="{B6986204-9773-4652-9F67-D3B3595AD713}" type="presOf" srcId="{6D2332C7-A33D-4D8D-B482-BC3F43757BBB}" destId="{F5874099-8BB1-4521-BD6C-897E5E951F02}" srcOrd="1" destOrd="0" presId="urn:microsoft.com/office/officeart/2016/7/layout/VerticalDownArrowProcess"/>
    <dgm:cxn modelId="{80078305-9073-48A2-8353-BE2693A5C6C7}" type="presOf" srcId="{9A57D32E-7054-46D5-ACC8-CFF551CEF4D6}" destId="{B4B47146-DCD5-4094-875C-8AB3D7B73128}" srcOrd="0" destOrd="0" presId="urn:microsoft.com/office/officeart/2016/7/layout/VerticalDownArrowProcess"/>
    <dgm:cxn modelId="{C2FB3815-4161-4A91-8762-A413DF28BC57}" srcId="{E7A9F0BD-1CC6-443F-806E-82F710D18C12}" destId="{6D2332C7-A33D-4D8D-B482-BC3F43757BBB}" srcOrd="0" destOrd="0" parTransId="{B0B59255-EEDE-4471-A986-7777A0C82D1F}" sibTransId="{AF6665EC-A6B4-43A8-8FA5-4A18096AA6C6}"/>
    <dgm:cxn modelId="{A8734128-8A4C-4C11-A8E5-B19A11E9DBD3}" type="presOf" srcId="{22DFC667-4057-4CEC-83F7-F07EE57F0DE5}" destId="{F058D061-D3D8-42DA-B6B0-38A6846CFCEE}" srcOrd="0" destOrd="0" presId="urn:microsoft.com/office/officeart/2016/7/layout/VerticalDownArrowProcess"/>
    <dgm:cxn modelId="{63AF7F2A-AA9D-4FF5-A185-7F0C180AAA86}" type="presOf" srcId="{7B5921CA-4FB6-49E9-BEA5-8750D740D569}" destId="{617DC1D5-F0B6-4565-B118-71ED5CF28FBA}" srcOrd="0" destOrd="0" presId="urn:microsoft.com/office/officeart/2016/7/layout/VerticalDownArrowProcess"/>
    <dgm:cxn modelId="{E8059330-1792-4B15-9AB2-168C488AD49D}" srcId="{22DFC667-4057-4CEC-83F7-F07EE57F0DE5}" destId="{97BF62E4-A9F8-45F5-AEB1-4BF68B5DD622}" srcOrd="0" destOrd="0" parTransId="{08EEB8E9-97E6-409E-8FAD-EAFFBB075254}" sibTransId="{47E1D7EB-F13E-43DE-818B-794F8968D187}"/>
    <dgm:cxn modelId="{69966832-7A69-4AF6-BCB3-A982AE2D0C50}" type="presOf" srcId="{6D2332C7-A33D-4D8D-B482-BC3F43757BBB}" destId="{920618A2-EAEC-4E0B-BFEC-B1500DB80DD4}" srcOrd="0" destOrd="0" presId="urn:microsoft.com/office/officeart/2016/7/layout/VerticalDownArrowProcess"/>
    <dgm:cxn modelId="{F734D334-E30B-4649-85BE-8BE909EC4A2C}" srcId="{6D2332C7-A33D-4D8D-B482-BC3F43757BBB}" destId="{89954B6C-6AD2-4FB8-BF28-BFD6EA37465B}" srcOrd="0" destOrd="0" parTransId="{8B7489FC-D598-469F-885E-A761ADF9055A}" sibTransId="{7E636B1D-C5B7-4984-A90C-AF4D5B96E971}"/>
    <dgm:cxn modelId="{FBDC7579-F6B2-4A49-927B-566050E6CA3B}" type="presOf" srcId="{22DFC667-4057-4CEC-83F7-F07EE57F0DE5}" destId="{C07780D3-A006-45DF-9587-F9A279416F9D}" srcOrd="1" destOrd="0" presId="urn:microsoft.com/office/officeart/2016/7/layout/VerticalDownArrowProcess"/>
    <dgm:cxn modelId="{3C82507B-AD21-4136-8E4A-9DC3B8422525}" type="presOf" srcId="{1D90A2D6-48CF-435B-AD60-7CF9F6615C77}" destId="{DB51FB0A-39C3-4E98-86B0-D1A0688CDD7E}" srcOrd="1" destOrd="0" presId="urn:microsoft.com/office/officeart/2016/7/layout/VerticalDownArrowProcess"/>
    <dgm:cxn modelId="{60200983-AA7F-472E-AB14-43CD2C49E96E}" srcId="{1D90A2D6-48CF-435B-AD60-7CF9F6615C77}" destId="{00E3C156-5F0B-4526-B573-A8F5EF8D0D9E}" srcOrd="0" destOrd="0" parTransId="{64FD1868-BB23-4CB9-B09B-3E56F7AF2675}" sibTransId="{9A5AC0BC-B339-4C76-8FFD-981CC20525E1}"/>
    <dgm:cxn modelId="{09C2048D-1C78-47E5-B03D-06D1149DDFFB}" type="presOf" srcId="{97BF62E4-A9F8-45F5-AEB1-4BF68B5DD622}" destId="{C72FE811-98E7-43C2-9A4A-1D8FF9068323}" srcOrd="0" destOrd="0" presId="urn:microsoft.com/office/officeart/2016/7/layout/VerticalDownArrowProcess"/>
    <dgm:cxn modelId="{53170D98-FAED-4043-8015-6CC04E68763F}" type="presOf" srcId="{368F5695-C7DF-436B-8A3B-53F80E1B4487}" destId="{7659E59B-8D65-4A38-9330-DBEB15135F1A}" srcOrd="0" destOrd="0" presId="urn:microsoft.com/office/officeart/2016/7/layout/VerticalDownArrowProcess"/>
    <dgm:cxn modelId="{9E99809D-C88E-414A-B273-4E95C1213781}" srcId="{E7A9F0BD-1CC6-443F-806E-82F710D18C12}" destId="{22DFC667-4057-4CEC-83F7-F07EE57F0DE5}" srcOrd="1" destOrd="0" parTransId="{947A6956-AF9E-4B39-B39A-E55A153C8116}" sibTransId="{EF49F777-5F7F-44B0-B7B2-8D4412855FA6}"/>
    <dgm:cxn modelId="{C10096B1-E88F-4F16-B330-857C5DE49836}" type="presOf" srcId="{E7A9F0BD-1CC6-443F-806E-82F710D18C12}" destId="{6F44E500-5985-406A-9599-DA04F6F73FA5}" srcOrd="0" destOrd="0" presId="urn:microsoft.com/office/officeart/2016/7/layout/VerticalDownArrowProcess"/>
    <dgm:cxn modelId="{678822B5-5484-479B-BEAA-C87E1FEDBB0D}" srcId="{F8752484-5256-4CF8-85BD-1EC415F254AC}" destId="{7B5921CA-4FB6-49E9-BEA5-8750D740D569}" srcOrd="0" destOrd="0" parTransId="{F43552F8-AA6A-47B9-898F-46180BD23AC6}" sibTransId="{5B6DDFC3-8735-4859-BF08-C16CFDFD7360}"/>
    <dgm:cxn modelId="{68DE16B8-5D8E-46FA-88CC-6981C362BB79}" srcId="{9A57D32E-7054-46D5-ACC8-CFF551CEF4D6}" destId="{368F5695-C7DF-436B-8A3B-53F80E1B4487}" srcOrd="0" destOrd="0" parTransId="{FD4F9EAC-51F6-490E-A433-B9F2DC177E6D}" sibTransId="{6FEEBC84-F24E-4F72-BDCE-AD7AD7B7E69A}"/>
    <dgm:cxn modelId="{977201BE-5A2C-4E7B-B9D6-66B6DA443A7D}" type="presOf" srcId="{00E3C156-5F0B-4526-B573-A8F5EF8D0D9E}" destId="{1C35DBED-C74B-4E39-BFBE-48E6453A3855}" srcOrd="0" destOrd="0" presId="urn:microsoft.com/office/officeart/2016/7/layout/VerticalDownArrowProcess"/>
    <dgm:cxn modelId="{966112BF-B7D6-4D85-8E57-1C1566B4528C}" type="presOf" srcId="{F8752484-5256-4CF8-85BD-1EC415F254AC}" destId="{647B310D-7EBA-4D3B-8FC0-61EF8E6C6E29}" srcOrd="0" destOrd="0" presId="urn:microsoft.com/office/officeart/2016/7/layout/VerticalDownArrowProcess"/>
    <dgm:cxn modelId="{05335CC8-06BB-4153-BC0B-7B0307250D38}" type="presOf" srcId="{F8752484-5256-4CF8-85BD-1EC415F254AC}" destId="{7CB1624A-EAFE-4AAE-82AD-C971B949C158}" srcOrd="1" destOrd="0" presId="urn:microsoft.com/office/officeart/2016/7/layout/VerticalDownArrowProcess"/>
    <dgm:cxn modelId="{2F5076DC-C723-4C8E-820C-657ED359362B}" type="presOf" srcId="{89954B6C-6AD2-4FB8-BF28-BFD6EA37465B}" destId="{CD141ABD-67DE-4A77-B471-5A3951376437}" srcOrd="0" destOrd="0" presId="urn:microsoft.com/office/officeart/2016/7/layout/VerticalDownArrowProcess"/>
    <dgm:cxn modelId="{26A8CBE3-739F-437F-AB75-0816F9CE433E}" srcId="{E7A9F0BD-1CC6-443F-806E-82F710D18C12}" destId="{9A57D32E-7054-46D5-ACC8-CFF551CEF4D6}" srcOrd="4" destOrd="0" parTransId="{06FBFD74-87DF-43B9-AF51-56CB8D412491}" sibTransId="{39598036-30A0-47B9-8E46-E51880F68691}"/>
    <dgm:cxn modelId="{98CC53F1-DF08-4DB0-9001-47670FCFADFF}" type="presOf" srcId="{1D90A2D6-48CF-435B-AD60-7CF9F6615C77}" destId="{1446CB00-D302-47CC-86E5-821041316CF5}" srcOrd="0" destOrd="0" presId="urn:microsoft.com/office/officeart/2016/7/layout/VerticalDownArrowProcess"/>
    <dgm:cxn modelId="{5EC553F8-297C-4A9B-8722-5ECDD33A1279}" srcId="{E7A9F0BD-1CC6-443F-806E-82F710D18C12}" destId="{1D90A2D6-48CF-435B-AD60-7CF9F6615C77}" srcOrd="2" destOrd="0" parTransId="{ED308CE0-5034-440A-AF0A-31C204F9669F}" sibTransId="{A42B0E2E-012A-4B05-841E-95A24E69373B}"/>
    <dgm:cxn modelId="{0FA84DDF-B1CC-461B-ACE4-F438CE17F72B}" type="presParOf" srcId="{6F44E500-5985-406A-9599-DA04F6F73FA5}" destId="{3428A8B7-8FDD-42F7-82EE-C95A1096D936}" srcOrd="0" destOrd="0" presId="urn:microsoft.com/office/officeart/2016/7/layout/VerticalDownArrowProcess"/>
    <dgm:cxn modelId="{6CE9E2AF-667E-4F38-9AB9-8A088F8F5790}" type="presParOf" srcId="{3428A8B7-8FDD-42F7-82EE-C95A1096D936}" destId="{B4B47146-DCD5-4094-875C-8AB3D7B73128}" srcOrd="0" destOrd="0" presId="urn:microsoft.com/office/officeart/2016/7/layout/VerticalDownArrowProcess"/>
    <dgm:cxn modelId="{930A90D6-FB1A-4FCF-8DD3-9739B839387C}" type="presParOf" srcId="{3428A8B7-8FDD-42F7-82EE-C95A1096D936}" destId="{7659E59B-8D65-4A38-9330-DBEB15135F1A}" srcOrd="1" destOrd="0" presId="urn:microsoft.com/office/officeart/2016/7/layout/VerticalDownArrowProcess"/>
    <dgm:cxn modelId="{D9CECA77-59B6-4361-BC69-93D9731D2451}" type="presParOf" srcId="{6F44E500-5985-406A-9599-DA04F6F73FA5}" destId="{AE276508-3D87-42E0-AFF2-7A268510983B}" srcOrd="1" destOrd="0" presId="urn:microsoft.com/office/officeart/2016/7/layout/VerticalDownArrowProcess"/>
    <dgm:cxn modelId="{4768E9B0-AD60-4960-9ECF-E5385488C91D}" type="presParOf" srcId="{6F44E500-5985-406A-9599-DA04F6F73FA5}" destId="{8C8DE7FB-E6DE-4481-8420-EA2F41BF4B8B}" srcOrd="2" destOrd="0" presId="urn:microsoft.com/office/officeart/2016/7/layout/VerticalDownArrowProcess"/>
    <dgm:cxn modelId="{BDFE0A2F-3E43-4E2C-B791-DAF36D73FAC8}" type="presParOf" srcId="{8C8DE7FB-E6DE-4481-8420-EA2F41BF4B8B}" destId="{647B310D-7EBA-4D3B-8FC0-61EF8E6C6E29}" srcOrd="0" destOrd="0" presId="urn:microsoft.com/office/officeart/2016/7/layout/VerticalDownArrowProcess"/>
    <dgm:cxn modelId="{768C3E9D-6223-4701-9163-D780BDFE665A}" type="presParOf" srcId="{8C8DE7FB-E6DE-4481-8420-EA2F41BF4B8B}" destId="{7CB1624A-EAFE-4AAE-82AD-C971B949C158}" srcOrd="1" destOrd="0" presId="urn:microsoft.com/office/officeart/2016/7/layout/VerticalDownArrowProcess"/>
    <dgm:cxn modelId="{7DDF37AB-50DD-4292-967E-2E4180819EE7}" type="presParOf" srcId="{8C8DE7FB-E6DE-4481-8420-EA2F41BF4B8B}" destId="{617DC1D5-F0B6-4565-B118-71ED5CF28FBA}" srcOrd="2" destOrd="0" presId="urn:microsoft.com/office/officeart/2016/7/layout/VerticalDownArrowProcess"/>
    <dgm:cxn modelId="{C830D003-7B1A-428A-AB28-F32E94CC455D}" type="presParOf" srcId="{6F44E500-5985-406A-9599-DA04F6F73FA5}" destId="{1C3EDAF8-02AD-4DAA-8CB5-C9D77F63519A}" srcOrd="3" destOrd="0" presId="urn:microsoft.com/office/officeart/2016/7/layout/VerticalDownArrowProcess"/>
    <dgm:cxn modelId="{F0D9B7B4-34BB-4AA7-9A7B-5C22062B7944}" type="presParOf" srcId="{6F44E500-5985-406A-9599-DA04F6F73FA5}" destId="{91F090A3-6632-4F34-9941-EAFFA3E9963B}" srcOrd="4" destOrd="0" presId="urn:microsoft.com/office/officeart/2016/7/layout/VerticalDownArrowProcess"/>
    <dgm:cxn modelId="{3175A683-3A08-417F-98D9-6FFBDF1FD72B}" type="presParOf" srcId="{91F090A3-6632-4F34-9941-EAFFA3E9963B}" destId="{1446CB00-D302-47CC-86E5-821041316CF5}" srcOrd="0" destOrd="0" presId="urn:microsoft.com/office/officeart/2016/7/layout/VerticalDownArrowProcess"/>
    <dgm:cxn modelId="{00093C37-1231-46E8-8FCA-E0508981A9B0}" type="presParOf" srcId="{91F090A3-6632-4F34-9941-EAFFA3E9963B}" destId="{DB51FB0A-39C3-4E98-86B0-D1A0688CDD7E}" srcOrd="1" destOrd="0" presId="urn:microsoft.com/office/officeart/2016/7/layout/VerticalDownArrowProcess"/>
    <dgm:cxn modelId="{9A305FC4-9D36-4979-AD88-A2426D218FD1}" type="presParOf" srcId="{91F090A3-6632-4F34-9941-EAFFA3E9963B}" destId="{1C35DBED-C74B-4E39-BFBE-48E6453A3855}" srcOrd="2" destOrd="0" presId="urn:microsoft.com/office/officeart/2016/7/layout/VerticalDownArrowProcess"/>
    <dgm:cxn modelId="{1027CD2D-769A-45A1-9D12-F4F5A57F437B}" type="presParOf" srcId="{6F44E500-5985-406A-9599-DA04F6F73FA5}" destId="{EF26034E-84E8-4268-949A-33AD2A24B5D2}" srcOrd="5" destOrd="0" presId="urn:microsoft.com/office/officeart/2016/7/layout/VerticalDownArrowProcess"/>
    <dgm:cxn modelId="{F74E6107-BC2E-4325-A022-70C61EA4FCFD}" type="presParOf" srcId="{6F44E500-5985-406A-9599-DA04F6F73FA5}" destId="{59A12AED-BC85-420F-B02E-C9560A43D9DD}" srcOrd="6" destOrd="0" presId="urn:microsoft.com/office/officeart/2016/7/layout/VerticalDownArrowProcess"/>
    <dgm:cxn modelId="{5EDB4B7F-4BE5-4317-9E93-906D2E6E2267}" type="presParOf" srcId="{59A12AED-BC85-420F-B02E-C9560A43D9DD}" destId="{F058D061-D3D8-42DA-B6B0-38A6846CFCEE}" srcOrd="0" destOrd="0" presId="urn:microsoft.com/office/officeart/2016/7/layout/VerticalDownArrowProcess"/>
    <dgm:cxn modelId="{EDA47F5D-6CEB-4DEB-855D-739F9DB37429}" type="presParOf" srcId="{59A12AED-BC85-420F-B02E-C9560A43D9DD}" destId="{C07780D3-A006-45DF-9587-F9A279416F9D}" srcOrd="1" destOrd="0" presId="urn:microsoft.com/office/officeart/2016/7/layout/VerticalDownArrowProcess"/>
    <dgm:cxn modelId="{46A81BDF-81B1-430A-A3CF-48FCAB1723A6}" type="presParOf" srcId="{59A12AED-BC85-420F-B02E-C9560A43D9DD}" destId="{C72FE811-98E7-43C2-9A4A-1D8FF9068323}" srcOrd="2" destOrd="0" presId="urn:microsoft.com/office/officeart/2016/7/layout/VerticalDownArrowProcess"/>
    <dgm:cxn modelId="{B2B2DBA4-E14C-4124-B62D-4A10CFE6C7E5}" type="presParOf" srcId="{6F44E500-5985-406A-9599-DA04F6F73FA5}" destId="{21DA51DD-1533-4C4E-B7E2-1EE39F5EB464}" srcOrd="7" destOrd="0" presId="urn:microsoft.com/office/officeart/2016/7/layout/VerticalDownArrowProcess"/>
    <dgm:cxn modelId="{A9C11926-81C6-4234-AA0C-DC31B9B02A85}" type="presParOf" srcId="{6F44E500-5985-406A-9599-DA04F6F73FA5}" destId="{D9872EB1-ABED-407A-BF97-BFBCE522284B}" srcOrd="8" destOrd="0" presId="urn:microsoft.com/office/officeart/2016/7/layout/VerticalDownArrowProcess"/>
    <dgm:cxn modelId="{71EBEE36-3A71-46D7-87CB-B125013D4337}" type="presParOf" srcId="{D9872EB1-ABED-407A-BF97-BFBCE522284B}" destId="{920618A2-EAEC-4E0B-BFEC-B1500DB80DD4}" srcOrd="0" destOrd="0" presId="urn:microsoft.com/office/officeart/2016/7/layout/VerticalDownArrowProcess"/>
    <dgm:cxn modelId="{F86FD98D-4042-48EF-9602-1E8A30049832}" type="presParOf" srcId="{D9872EB1-ABED-407A-BF97-BFBCE522284B}" destId="{F5874099-8BB1-4521-BD6C-897E5E951F02}" srcOrd="1" destOrd="0" presId="urn:microsoft.com/office/officeart/2016/7/layout/VerticalDownArrowProcess"/>
    <dgm:cxn modelId="{D0D347F9-24DC-4AB3-A2B2-0787DFB82CCF}" type="presParOf" srcId="{D9872EB1-ABED-407A-BF97-BFBCE522284B}" destId="{CD141ABD-67DE-4A77-B471-5A395137643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10C60-9A4E-4B36-981B-0F7EF21C2D3F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2D0D46-7D1B-4C0D-8F29-990F157225EA}">
      <dgm:prSet/>
      <dgm:spPr/>
      <dgm:t>
        <a:bodyPr/>
        <a:lstStyle/>
        <a:p>
          <a:r>
            <a:rPr lang="en-US" dirty="0"/>
            <a:t>Locate test</a:t>
          </a:r>
        </a:p>
      </dgm:t>
    </dgm:pt>
    <dgm:pt modelId="{98683D00-0499-441A-94D4-B9AAF22B9E36}" type="parTrans" cxnId="{4230AFD3-0693-42A9-8520-F854A1A6B730}">
      <dgm:prSet/>
      <dgm:spPr/>
      <dgm:t>
        <a:bodyPr/>
        <a:lstStyle/>
        <a:p>
          <a:endParaRPr lang="en-US"/>
        </a:p>
      </dgm:t>
    </dgm:pt>
    <dgm:pt modelId="{0E7B1A6E-D05A-47C6-B20F-9170271A8196}" type="sibTrans" cxnId="{4230AFD3-0693-42A9-8520-F854A1A6B730}">
      <dgm:prSet/>
      <dgm:spPr/>
      <dgm:t>
        <a:bodyPr/>
        <a:lstStyle/>
        <a:p>
          <a:endParaRPr lang="en-US"/>
        </a:p>
      </dgm:t>
    </dgm:pt>
    <dgm:pt modelId="{3E7CD1E1-F3AA-4299-8F56-563E17784AD8}">
      <dgm:prSet/>
      <dgm:spPr/>
      <dgm:t>
        <a:bodyPr/>
        <a:lstStyle/>
        <a:p>
          <a:r>
            <a:rPr lang="en-US"/>
            <a:t>Locate the awards_test.cpp </a:t>
          </a:r>
        </a:p>
      </dgm:t>
    </dgm:pt>
    <dgm:pt modelId="{DB02B1D7-1E82-4DF4-A34B-556983908B09}" type="parTrans" cxnId="{0DDF4219-E6C5-4E50-B8F6-CDD2945C25A5}">
      <dgm:prSet/>
      <dgm:spPr/>
      <dgm:t>
        <a:bodyPr/>
        <a:lstStyle/>
        <a:p>
          <a:endParaRPr lang="en-US"/>
        </a:p>
      </dgm:t>
    </dgm:pt>
    <dgm:pt modelId="{B7F3AB42-0547-479D-8CC1-A83BDDF277AE}" type="sibTrans" cxnId="{0DDF4219-E6C5-4E50-B8F6-CDD2945C25A5}">
      <dgm:prSet/>
      <dgm:spPr/>
      <dgm:t>
        <a:bodyPr/>
        <a:lstStyle/>
        <a:p>
          <a:endParaRPr lang="en-US"/>
        </a:p>
      </dgm:t>
    </dgm:pt>
    <dgm:pt modelId="{B98343C4-D263-47B1-8411-53DDE804DA62}">
      <dgm:prSet/>
      <dgm:spPr/>
      <dgm:t>
        <a:bodyPr/>
        <a:lstStyle/>
        <a:p>
          <a:r>
            <a:rPr lang="en-US" dirty="0"/>
            <a:t>Create mocks</a:t>
          </a:r>
        </a:p>
      </dgm:t>
    </dgm:pt>
    <dgm:pt modelId="{B21988E5-1336-4B22-A2B7-1B9C2728414F}" type="parTrans" cxnId="{082B3E8A-40C6-4C0E-A8E2-40381CD19321}">
      <dgm:prSet/>
      <dgm:spPr/>
      <dgm:t>
        <a:bodyPr/>
        <a:lstStyle/>
        <a:p>
          <a:endParaRPr lang="en-US"/>
        </a:p>
      </dgm:t>
    </dgm:pt>
    <dgm:pt modelId="{3D16E570-26ED-4316-9F52-101CECC3F599}" type="sibTrans" cxnId="{082B3E8A-40C6-4C0E-A8E2-40381CD19321}">
      <dgm:prSet/>
      <dgm:spPr/>
      <dgm:t>
        <a:bodyPr/>
        <a:lstStyle/>
        <a:p>
          <a:endParaRPr lang="en-US"/>
        </a:p>
      </dgm:t>
    </dgm:pt>
    <dgm:pt modelId="{29E396C3-A868-4FEF-877A-2BD15C777534}">
      <dgm:prSet/>
      <dgm:spPr/>
      <dgm:t>
        <a:bodyPr/>
        <a:lstStyle/>
        <a:p>
          <a:r>
            <a:rPr lang="en-US"/>
            <a:t>Create two mocks classes; RankListMock and AwardCeremonyActionsMock</a:t>
          </a:r>
        </a:p>
      </dgm:t>
    </dgm:pt>
    <dgm:pt modelId="{076878A0-7E8E-4CD3-B434-305EAEEA7026}" type="parTrans" cxnId="{4437BBCD-1D8B-4DDD-8C8C-88BDDB49655F}">
      <dgm:prSet/>
      <dgm:spPr/>
      <dgm:t>
        <a:bodyPr/>
        <a:lstStyle/>
        <a:p>
          <a:endParaRPr lang="en-US"/>
        </a:p>
      </dgm:t>
    </dgm:pt>
    <dgm:pt modelId="{E3F1AC5E-217C-48FA-821E-1483109CFBE2}" type="sibTrans" cxnId="{4437BBCD-1D8B-4DDD-8C8C-88BDDB49655F}">
      <dgm:prSet/>
      <dgm:spPr/>
      <dgm:t>
        <a:bodyPr/>
        <a:lstStyle/>
        <a:p>
          <a:endParaRPr lang="en-US"/>
        </a:p>
      </dgm:t>
    </dgm:pt>
    <dgm:pt modelId="{1D006EFD-507F-4424-9E3C-C32E2391CFAA}">
      <dgm:prSet/>
      <dgm:spPr/>
      <dgm:t>
        <a:bodyPr/>
        <a:lstStyle/>
        <a:p>
          <a:r>
            <a:rPr lang="en-US" dirty="0"/>
            <a:t>Invoke DUT</a:t>
          </a:r>
        </a:p>
      </dgm:t>
    </dgm:pt>
    <dgm:pt modelId="{AEF74F13-776A-409E-AB7F-12FF72AFD7F0}" type="parTrans" cxnId="{944857CE-C826-43EE-883E-468D67525692}">
      <dgm:prSet/>
      <dgm:spPr/>
      <dgm:t>
        <a:bodyPr/>
        <a:lstStyle/>
        <a:p>
          <a:endParaRPr lang="en-US"/>
        </a:p>
      </dgm:t>
    </dgm:pt>
    <dgm:pt modelId="{94B0FD3F-A1FF-46B6-A32F-873231B59A81}" type="sibTrans" cxnId="{944857CE-C826-43EE-883E-468D67525692}">
      <dgm:prSet/>
      <dgm:spPr/>
      <dgm:t>
        <a:bodyPr/>
        <a:lstStyle/>
        <a:p>
          <a:endParaRPr lang="en-US"/>
        </a:p>
      </dgm:t>
    </dgm:pt>
    <dgm:pt modelId="{BD5E6B72-9614-4923-B7B7-0A9A22D3C6E4}">
      <dgm:prSet/>
      <dgm:spPr/>
      <dgm:t>
        <a:bodyPr/>
        <a:lstStyle/>
        <a:p>
          <a:r>
            <a:rPr lang="en-US"/>
            <a:t>Invoke the performAwardCeremony() with reference to the two mock instances</a:t>
          </a:r>
        </a:p>
      </dgm:t>
    </dgm:pt>
    <dgm:pt modelId="{31058C2F-6CBE-4FC0-825A-3C846220F076}" type="parTrans" cxnId="{5A52C784-C83F-4A29-BC1B-8A96399A7394}">
      <dgm:prSet/>
      <dgm:spPr/>
      <dgm:t>
        <a:bodyPr/>
        <a:lstStyle/>
        <a:p>
          <a:endParaRPr lang="en-US"/>
        </a:p>
      </dgm:t>
    </dgm:pt>
    <dgm:pt modelId="{29EF8822-DBC0-48C8-8A3F-B8AC295B189F}" type="sibTrans" cxnId="{5A52C784-C83F-4A29-BC1B-8A96399A7394}">
      <dgm:prSet/>
      <dgm:spPr/>
      <dgm:t>
        <a:bodyPr/>
        <a:lstStyle/>
        <a:p>
          <a:endParaRPr lang="en-US"/>
        </a:p>
      </dgm:t>
    </dgm:pt>
    <dgm:pt modelId="{CA532A38-7B4D-460E-B77D-C74F2E7A6660}">
      <dgm:prSet/>
      <dgm:spPr/>
      <dgm:t>
        <a:bodyPr/>
        <a:lstStyle/>
        <a:p>
          <a:r>
            <a:rPr lang="en-US" dirty="0"/>
            <a:t>Run Test</a:t>
          </a:r>
        </a:p>
      </dgm:t>
    </dgm:pt>
    <dgm:pt modelId="{2F346227-3B20-4ADD-9433-E973EF70B4EB}" type="parTrans" cxnId="{AA3767CA-0F16-4045-A627-F4D61BF176E7}">
      <dgm:prSet/>
      <dgm:spPr/>
      <dgm:t>
        <a:bodyPr/>
        <a:lstStyle/>
        <a:p>
          <a:endParaRPr lang="en-US"/>
        </a:p>
      </dgm:t>
    </dgm:pt>
    <dgm:pt modelId="{9BB384B3-30E2-476B-B4A6-59B5396E5B00}" type="sibTrans" cxnId="{AA3767CA-0F16-4045-A627-F4D61BF176E7}">
      <dgm:prSet/>
      <dgm:spPr/>
      <dgm:t>
        <a:bodyPr/>
        <a:lstStyle/>
        <a:p>
          <a:endParaRPr lang="en-US"/>
        </a:p>
      </dgm:t>
    </dgm:pt>
    <dgm:pt modelId="{801434D9-6D8B-4D1C-8E33-4CFEA8F8A9BF}">
      <dgm:prSet/>
      <dgm:spPr/>
      <dgm:t>
        <a:bodyPr/>
        <a:lstStyle/>
        <a:p>
          <a:r>
            <a:rPr lang="en-US"/>
            <a:t>Run the test and see the function can execute with success (There will be warnings though)</a:t>
          </a:r>
        </a:p>
      </dgm:t>
    </dgm:pt>
    <dgm:pt modelId="{A1620A0F-0DC8-4965-962D-31B739664ACF}" type="parTrans" cxnId="{D6B9E470-C6B1-4771-A4FC-1474CEB1BEB4}">
      <dgm:prSet/>
      <dgm:spPr/>
      <dgm:t>
        <a:bodyPr/>
        <a:lstStyle/>
        <a:p>
          <a:endParaRPr lang="en-US"/>
        </a:p>
      </dgm:t>
    </dgm:pt>
    <dgm:pt modelId="{4C39A6AD-58F4-49CC-9B9F-199F97BCB002}" type="sibTrans" cxnId="{D6B9E470-C6B1-4771-A4FC-1474CEB1BEB4}">
      <dgm:prSet/>
      <dgm:spPr/>
      <dgm:t>
        <a:bodyPr/>
        <a:lstStyle/>
        <a:p>
          <a:endParaRPr lang="en-US"/>
        </a:p>
      </dgm:t>
    </dgm:pt>
    <dgm:pt modelId="{EE7C5732-E134-4DEB-B832-A961667AD98A}" type="pres">
      <dgm:prSet presAssocID="{D7F10C60-9A4E-4B36-981B-0F7EF21C2D3F}" presName="Name0" presStyleCnt="0">
        <dgm:presLayoutVars>
          <dgm:dir/>
          <dgm:animLvl val="lvl"/>
          <dgm:resizeHandles val="exact"/>
        </dgm:presLayoutVars>
      </dgm:prSet>
      <dgm:spPr/>
    </dgm:pt>
    <dgm:pt modelId="{E7181C08-1771-46A0-BDA4-E1927F2F4A91}" type="pres">
      <dgm:prSet presAssocID="{CA532A38-7B4D-460E-B77D-C74F2E7A6660}" presName="boxAndChildren" presStyleCnt="0"/>
      <dgm:spPr/>
    </dgm:pt>
    <dgm:pt modelId="{3AB58814-1F92-4746-B9D0-3843F261925D}" type="pres">
      <dgm:prSet presAssocID="{CA532A38-7B4D-460E-B77D-C74F2E7A6660}" presName="parentTextBox" presStyleLbl="alignNode1" presStyleIdx="0" presStyleCnt="4"/>
      <dgm:spPr/>
    </dgm:pt>
    <dgm:pt modelId="{25807B44-032F-4FFD-9183-7FE327AEC920}" type="pres">
      <dgm:prSet presAssocID="{CA532A38-7B4D-460E-B77D-C74F2E7A6660}" presName="descendantBox" presStyleLbl="bgAccFollowNode1" presStyleIdx="0" presStyleCnt="4"/>
      <dgm:spPr/>
    </dgm:pt>
    <dgm:pt modelId="{7A92A940-1EC4-4C12-8215-30BA178F378E}" type="pres">
      <dgm:prSet presAssocID="{94B0FD3F-A1FF-46B6-A32F-873231B59A81}" presName="sp" presStyleCnt="0"/>
      <dgm:spPr/>
    </dgm:pt>
    <dgm:pt modelId="{842202FE-DE77-4D1E-ACC6-FF852A2C25BD}" type="pres">
      <dgm:prSet presAssocID="{1D006EFD-507F-4424-9E3C-C32E2391CFAA}" presName="arrowAndChildren" presStyleCnt="0"/>
      <dgm:spPr/>
    </dgm:pt>
    <dgm:pt modelId="{7912B58B-8758-4C50-AD8A-D0622E76D7E0}" type="pres">
      <dgm:prSet presAssocID="{1D006EFD-507F-4424-9E3C-C32E2391CFAA}" presName="parentTextArrow" presStyleLbl="node1" presStyleIdx="0" presStyleCnt="0"/>
      <dgm:spPr/>
    </dgm:pt>
    <dgm:pt modelId="{1C5D0748-4460-4428-9A91-5A93425A8673}" type="pres">
      <dgm:prSet presAssocID="{1D006EFD-507F-4424-9E3C-C32E2391CFAA}" presName="arrow" presStyleLbl="alignNode1" presStyleIdx="1" presStyleCnt="4"/>
      <dgm:spPr/>
    </dgm:pt>
    <dgm:pt modelId="{D4B61A5A-6840-49BB-8A68-EE55E990E092}" type="pres">
      <dgm:prSet presAssocID="{1D006EFD-507F-4424-9E3C-C32E2391CFAA}" presName="descendantArrow" presStyleLbl="bgAccFollowNode1" presStyleIdx="1" presStyleCnt="4"/>
      <dgm:spPr/>
    </dgm:pt>
    <dgm:pt modelId="{41BD4299-760C-4DCB-B266-8079160E532A}" type="pres">
      <dgm:prSet presAssocID="{3D16E570-26ED-4316-9F52-101CECC3F599}" presName="sp" presStyleCnt="0"/>
      <dgm:spPr/>
    </dgm:pt>
    <dgm:pt modelId="{E665F47F-29E2-4559-9EEF-BCB32A19FFC3}" type="pres">
      <dgm:prSet presAssocID="{B98343C4-D263-47B1-8411-53DDE804DA62}" presName="arrowAndChildren" presStyleCnt="0"/>
      <dgm:spPr/>
    </dgm:pt>
    <dgm:pt modelId="{C413639E-1575-43FA-88E2-7D45FC2B4C34}" type="pres">
      <dgm:prSet presAssocID="{B98343C4-D263-47B1-8411-53DDE804DA62}" presName="parentTextArrow" presStyleLbl="node1" presStyleIdx="0" presStyleCnt="0"/>
      <dgm:spPr/>
    </dgm:pt>
    <dgm:pt modelId="{27BD6A46-60F4-4C09-8EB4-154F6954819A}" type="pres">
      <dgm:prSet presAssocID="{B98343C4-D263-47B1-8411-53DDE804DA62}" presName="arrow" presStyleLbl="alignNode1" presStyleIdx="2" presStyleCnt="4"/>
      <dgm:spPr/>
    </dgm:pt>
    <dgm:pt modelId="{A7BCF87A-0603-4E08-A229-CDB4D560FEF7}" type="pres">
      <dgm:prSet presAssocID="{B98343C4-D263-47B1-8411-53DDE804DA62}" presName="descendantArrow" presStyleLbl="bgAccFollowNode1" presStyleIdx="2" presStyleCnt="4"/>
      <dgm:spPr/>
    </dgm:pt>
    <dgm:pt modelId="{E5CE23DC-7A04-4114-B2B2-566E45B7AE10}" type="pres">
      <dgm:prSet presAssocID="{0E7B1A6E-D05A-47C6-B20F-9170271A8196}" presName="sp" presStyleCnt="0"/>
      <dgm:spPr/>
    </dgm:pt>
    <dgm:pt modelId="{7ADCB7BF-849C-4843-87A6-4D91D619484F}" type="pres">
      <dgm:prSet presAssocID="{972D0D46-7D1B-4C0D-8F29-990F157225EA}" presName="arrowAndChildren" presStyleCnt="0"/>
      <dgm:spPr/>
    </dgm:pt>
    <dgm:pt modelId="{2DF6B6BD-F754-4CF4-8769-C299A6AAF262}" type="pres">
      <dgm:prSet presAssocID="{972D0D46-7D1B-4C0D-8F29-990F157225EA}" presName="parentTextArrow" presStyleLbl="node1" presStyleIdx="0" presStyleCnt="0"/>
      <dgm:spPr/>
    </dgm:pt>
    <dgm:pt modelId="{6281866C-DCCC-4912-BA62-F3E178849031}" type="pres">
      <dgm:prSet presAssocID="{972D0D46-7D1B-4C0D-8F29-990F157225EA}" presName="arrow" presStyleLbl="alignNode1" presStyleIdx="3" presStyleCnt="4"/>
      <dgm:spPr/>
    </dgm:pt>
    <dgm:pt modelId="{1955B7E1-E0F8-4B08-91ED-826D24EC15BD}" type="pres">
      <dgm:prSet presAssocID="{972D0D46-7D1B-4C0D-8F29-990F157225EA}" presName="descendantArrow" presStyleLbl="bgAccFollowNode1" presStyleIdx="3" presStyleCnt="4"/>
      <dgm:spPr/>
    </dgm:pt>
  </dgm:ptLst>
  <dgm:cxnLst>
    <dgm:cxn modelId="{8C9E1718-5096-4931-A981-DB834DF6B008}" type="presOf" srcId="{1D006EFD-507F-4424-9E3C-C32E2391CFAA}" destId="{1C5D0748-4460-4428-9A91-5A93425A8673}" srcOrd="1" destOrd="0" presId="urn:microsoft.com/office/officeart/2016/7/layout/VerticalDownArrowProcess"/>
    <dgm:cxn modelId="{0DDF4219-E6C5-4E50-B8F6-CDD2945C25A5}" srcId="{972D0D46-7D1B-4C0D-8F29-990F157225EA}" destId="{3E7CD1E1-F3AA-4299-8F56-563E17784AD8}" srcOrd="0" destOrd="0" parTransId="{DB02B1D7-1E82-4DF4-A34B-556983908B09}" sibTransId="{B7F3AB42-0547-479D-8CC1-A83BDDF277AE}"/>
    <dgm:cxn modelId="{1129A932-26E4-4192-918F-FBC459D1C85C}" type="presOf" srcId="{972D0D46-7D1B-4C0D-8F29-990F157225EA}" destId="{2DF6B6BD-F754-4CF4-8769-C299A6AAF262}" srcOrd="0" destOrd="0" presId="urn:microsoft.com/office/officeart/2016/7/layout/VerticalDownArrowProcess"/>
    <dgm:cxn modelId="{D7A9116C-6A40-4673-A4EB-01F6CCB669BA}" type="presOf" srcId="{D7F10C60-9A4E-4B36-981B-0F7EF21C2D3F}" destId="{EE7C5732-E134-4DEB-B832-A961667AD98A}" srcOrd="0" destOrd="0" presId="urn:microsoft.com/office/officeart/2016/7/layout/VerticalDownArrowProcess"/>
    <dgm:cxn modelId="{D6B9E470-C6B1-4771-A4FC-1474CEB1BEB4}" srcId="{CA532A38-7B4D-460E-B77D-C74F2E7A6660}" destId="{801434D9-6D8B-4D1C-8E33-4CFEA8F8A9BF}" srcOrd="0" destOrd="0" parTransId="{A1620A0F-0DC8-4965-962D-31B739664ACF}" sibTransId="{4C39A6AD-58F4-49CC-9B9F-199F97BCB002}"/>
    <dgm:cxn modelId="{BAC0C671-34B6-4958-BD5D-F416B6429321}" type="presOf" srcId="{B98343C4-D263-47B1-8411-53DDE804DA62}" destId="{27BD6A46-60F4-4C09-8EB4-154F6954819A}" srcOrd="1" destOrd="0" presId="urn:microsoft.com/office/officeart/2016/7/layout/VerticalDownArrowProcess"/>
    <dgm:cxn modelId="{26796476-E160-4DF8-B84D-121E97D213D6}" type="presOf" srcId="{801434D9-6D8B-4D1C-8E33-4CFEA8F8A9BF}" destId="{25807B44-032F-4FFD-9183-7FE327AEC920}" srcOrd="0" destOrd="0" presId="urn:microsoft.com/office/officeart/2016/7/layout/VerticalDownArrowProcess"/>
    <dgm:cxn modelId="{BCE8C356-A21A-464B-80BA-A248E515878D}" type="presOf" srcId="{3E7CD1E1-F3AA-4299-8F56-563E17784AD8}" destId="{1955B7E1-E0F8-4B08-91ED-826D24EC15BD}" srcOrd="0" destOrd="0" presId="urn:microsoft.com/office/officeart/2016/7/layout/VerticalDownArrowProcess"/>
    <dgm:cxn modelId="{46C70C5A-FC7C-47E5-8511-26FFA80DAA9A}" type="presOf" srcId="{BD5E6B72-9614-4923-B7B7-0A9A22D3C6E4}" destId="{D4B61A5A-6840-49BB-8A68-EE55E990E092}" srcOrd="0" destOrd="0" presId="urn:microsoft.com/office/officeart/2016/7/layout/VerticalDownArrowProcess"/>
    <dgm:cxn modelId="{5A52C784-C83F-4A29-BC1B-8A96399A7394}" srcId="{1D006EFD-507F-4424-9E3C-C32E2391CFAA}" destId="{BD5E6B72-9614-4923-B7B7-0A9A22D3C6E4}" srcOrd="0" destOrd="0" parTransId="{31058C2F-6CBE-4FC0-825A-3C846220F076}" sibTransId="{29EF8822-DBC0-48C8-8A3F-B8AC295B189F}"/>
    <dgm:cxn modelId="{95AB3087-CB06-4360-B24B-88955315731F}" type="presOf" srcId="{29E396C3-A868-4FEF-877A-2BD15C777534}" destId="{A7BCF87A-0603-4E08-A229-CDB4D560FEF7}" srcOrd="0" destOrd="0" presId="urn:microsoft.com/office/officeart/2016/7/layout/VerticalDownArrowProcess"/>
    <dgm:cxn modelId="{082B3E8A-40C6-4C0E-A8E2-40381CD19321}" srcId="{D7F10C60-9A4E-4B36-981B-0F7EF21C2D3F}" destId="{B98343C4-D263-47B1-8411-53DDE804DA62}" srcOrd="1" destOrd="0" parTransId="{B21988E5-1336-4B22-A2B7-1B9C2728414F}" sibTransId="{3D16E570-26ED-4316-9F52-101CECC3F599}"/>
    <dgm:cxn modelId="{63433F9A-6219-47EC-BF21-F2DDB056492B}" type="presOf" srcId="{B98343C4-D263-47B1-8411-53DDE804DA62}" destId="{C413639E-1575-43FA-88E2-7D45FC2B4C34}" srcOrd="0" destOrd="0" presId="urn:microsoft.com/office/officeart/2016/7/layout/VerticalDownArrowProcess"/>
    <dgm:cxn modelId="{8829EEBC-0D32-424C-8F4D-266FB798A237}" type="presOf" srcId="{CA532A38-7B4D-460E-B77D-C74F2E7A6660}" destId="{3AB58814-1F92-4746-B9D0-3843F261925D}" srcOrd="0" destOrd="0" presId="urn:microsoft.com/office/officeart/2016/7/layout/VerticalDownArrowProcess"/>
    <dgm:cxn modelId="{D365FABF-15C8-41F1-948C-A5BE89B874D9}" type="presOf" srcId="{1D006EFD-507F-4424-9E3C-C32E2391CFAA}" destId="{7912B58B-8758-4C50-AD8A-D0622E76D7E0}" srcOrd="0" destOrd="0" presId="urn:microsoft.com/office/officeart/2016/7/layout/VerticalDownArrowProcess"/>
    <dgm:cxn modelId="{AA3767CA-0F16-4045-A627-F4D61BF176E7}" srcId="{D7F10C60-9A4E-4B36-981B-0F7EF21C2D3F}" destId="{CA532A38-7B4D-460E-B77D-C74F2E7A6660}" srcOrd="3" destOrd="0" parTransId="{2F346227-3B20-4ADD-9433-E973EF70B4EB}" sibTransId="{9BB384B3-30E2-476B-B4A6-59B5396E5B00}"/>
    <dgm:cxn modelId="{4437BBCD-1D8B-4DDD-8C8C-88BDDB49655F}" srcId="{B98343C4-D263-47B1-8411-53DDE804DA62}" destId="{29E396C3-A868-4FEF-877A-2BD15C777534}" srcOrd="0" destOrd="0" parTransId="{076878A0-7E8E-4CD3-B434-305EAEEA7026}" sibTransId="{E3F1AC5E-217C-48FA-821E-1483109CFBE2}"/>
    <dgm:cxn modelId="{944857CE-C826-43EE-883E-468D67525692}" srcId="{D7F10C60-9A4E-4B36-981B-0F7EF21C2D3F}" destId="{1D006EFD-507F-4424-9E3C-C32E2391CFAA}" srcOrd="2" destOrd="0" parTransId="{AEF74F13-776A-409E-AB7F-12FF72AFD7F0}" sibTransId="{94B0FD3F-A1FF-46B6-A32F-873231B59A81}"/>
    <dgm:cxn modelId="{4230AFD3-0693-42A9-8520-F854A1A6B730}" srcId="{D7F10C60-9A4E-4B36-981B-0F7EF21C2D3F}" destId="{972D0D46-7D1B-4C0D-8F29-990F157225EA}" srcOrd="0" destOrd="0" parTransId="{98683D00-0499-441A-94D4-B9AAF22B9E36}" sibTransId="{0E7B1A6E-D05A-47C6-B20F-9170271A8196}"/>
    <dgm:cxn modelId="{0DAE1DE9-93A1-4470-A42A-97F71C1D7D10}" type="presOf" srcId="{972D0D46-7D1B-4C0D-8F29-990F157225EA}" destId="{6281866C-DCCC-4912-BA62-F3E178849031}" srcOrd="1" destOrd="0" presId="urn:microsoft.com/office/officeart/2016/7/layout/VerticalDownArrowProcess"/>
    <dgm:cxn modelId="{7C2B3FB5-5F63-48DE-88C1-0D1CC12A32B0}" type="presParOf" srcId="{EE7C5732-E134-4DEB-B832-A961667AD98A}" destId="{E7181C08-1771-46A0-BDA4-E1927F2F4A91}" srcOrd="0" destOrd="0" presId="urn:microsoft.com/office/officeart/2016/7/layout/VerticalDownArrowProcess"/>
    <dgm:cxn modelId="{25FD6C5E-9703-484A-9780-C45721813E55}" type="presParOf" srcId="{E7181C08-1771-46A0-BDA4-E1927F2F4A91}" destId="{3AB58814-1F92-4746-B9D0-3843F261925D}" srcOrd="0" destOrd="0" presId="urn:microsoft.com/office/officeart/2016/7/layout/VerticalDownArrowProcess"/>
    <dgm:cxn modelId="{CD3A564A-E46C-4A7B-9356-C32013D2592F}" type="presParOf" srcId="{E7181C08-1771-46A0-BDA4-E1927F2F4A91}" destId="{25807B44-032F-4FFD-9183-7FE327AEC920}" srcOrd="1" destOrd="0" presId="urn:microsoft.com/office/officeart/2016/7/layout/VerticalDownArrowProcess"/>
    <dgm:cxn modelId="{B67C6A0F-EEDD-4397-92F8-4D2503781C2D}" type="presParOf" srcId="{EE7C5732-E134-4DEB-B832-A961667AD98A}" destId="{7A92A940-1EC4-4C12-8215-30BA178F378E}" srcOrd="1" destOrd="0" presId="urn:microsoft.com/office/officeart/2016/7/layout/VerticalDownArrowProcess"/>
    <dgm:cxn modelId="{70EC2091-42D4-4BFC-B443-0D0FAB4C6843}" type="presParOf" srcId="{EE7C5732-E134-4DEB-B832-A961667AD98A}" destId="{842202FE-DE77-4D1E-ACC6-FF852A2C25BD}" srcOrd="2" destOrd="0" presId="urn:microsoft.com/office/officeart/2016/7/layout/VerticalDownArrowProcess"/>
    <dgm:cxn modelId="{83668DBC-FA59-4229-8586-F04ABA30C8D1}" type="presParOf" srcId="{842202FE-DE77-4D1E-ACC6-FF852A2C25BD}" destId="{7912B58B-8758-4C50-AD8A-D0622E76D7E0}" srcOrd="0" destOrd="0" presId="urn:microsoft.com/office/officeart/2016/7/layout/VerticalDownArrowProcess"/>
    <dgm:cxn modelId="{322E86BA-15FD-4CA9-BD07-D157E10970BD}" type="presParOf" srcId="{842202FE-DE77-4D1E-ACC6-FF852A2C25BD}" destId="{1C5D0748-4460-4428-9A91-5A93425A8673}" srcOrd="1" destOrd="0" presId="urn:microsoft.com/office/officeart/2016/7/layout/VerticalDownArrowProcess"/>
    <dgm:cxn modelId="{EBBB4D73-90CA-4BF3-880D-84DE9E801AC5}" type="presParOf" srcId="{842202FE-DE77-4D1E-ACC6-FF852A2C25BD}" destId="{D4B61A5A-6840-49BB-8A68-EE55E990E092}" srcOrd="2" destOrd="0" presId="urn:microsoft.com/office/officeart/2016/7/layout/VerticalDownArrowProcess"/>
    <dgm:cxn modelId="{249A5235-A661-4F02-A362-A5B7260852C4}" type="presParOf" srcId="{EE7C5732-E134-4DEB-B832-A961667AD98A}" destId="{41BD4299-760C-4DCB-B266-8079160E532A}" srcOrd="3" destOrd="0" presId="urn:microsoft.com/office/officeart/2016/7/layout/VerticalDownArrowProcess"/>
    <dgm:cxn modelId="{8C93498E-8271-4B13-9EC4-7E7261D476A5}" type="presParOf" srcId="{EE7C5732-E134-4DEB-B832-A961667AD98A}" destId="{E665F47F-29E2-4559-9EEF-BCB32A19FFC3}" srcOrd="4" destOrd="0" presId="urn:microsoft.com/office/officeart/2016/7/layout/VerticalDownArrowProcess"/>
    <dgm:cxn modelId="{D524E424-CBE5-4900-99FC-D9A286CB0D9A}" type="presParOf" srcId="{E665F47F-29E2-4559-9EEF-BCB32A19FFC3}" destId="{C413639E-1575-43FA-88E2-7D45FC2B4C34}" srcOrd="0" destOrd="0" presId="urn:microsoft.com/office/officeart/2016/7/layout/VerticalDownArrowProcess"/>
    <dgm:cxn modelId="{1622ECBB-F675-43FF-8CF9-6E9B107F3A61}" type="presParOf" srcId="{E665F47F-29E2-4559-9EEF-BCB32A19FFC3}" destId="{27BD6A46-60F4-4C09-8EB4-154F6954819A}" srcOrd="1" destOrd="0" presId="urn:microsoft.com/office/officeart/2016/7/layout/VerticalDownArrowProcess"/>
    <dgm:cxn modelId="{127250B6-F291-4BA2-AA38-C60BED80023A}" type="presParOf" srcId="{E665F47F-29E2-4559-9EEF-BCB32A19FFC3}" destId="{A7BCF87A-0603-4E08-A229-CDB4D560FEF7}" srcOrd="2" destOrd="0" presId="urn:microsoft.com/office/officeart/2016/7/layout/VerticalDownArrowProcess"/>
    <dgm:cxn modelId="{709CF06B-DE19-4A57-89AF-167B84655FD5}" type="presParOf" srcId="{EE7C5732-E134-4DEB-B832-A961667AD98A}" destId="{E5CE23DC-7A04-4114-B2B2-566E45B7AE10}" srcOrd="5" destOrd="0" presId="urn:microsoft.com/office/officeart/2016/7/layout/VerticalDownArrowProcess"/>
    <dgm:cxn modelId="{EDDA22FA-E7C3-4B83-8CF9-BE3ACC590D6D}" type="presParOf" srcId="{EE7C5732-E134-4DEB-B832-A961667AD98A}" destId="{7ADCB7BF-849C-4843-87A6-4D91D619484F}" srcOrd="6" destOrd="0" presId="urn:microsoft.com/office/officeart/2016/7/layout/VerticalDownArrowProcess"/>
    <dgm:cxn modelId="{1E27F10A-80E2-471F-9793-BBDCD6952D1B}" type="presParOf" srcId="{7ADCB7BF-849C-4843-87A6-4D91D619484F}" destId="{2DF6B6BD-F754-4CF4-8769-C299A6AAF262}" srcOrd="0" destOrd="0" presId="urn:microsoft.com/office/officeart/2016/7/layout/VerticalDownArrowProcess"/>
    <dgm:cxn modelId="{4C44264A-7259-4B15-B30A-BEC212597A6D}" type="presParOf" srcId="{7ADCB7BF-849C-4843-87A6-4D91D619484F}" destId="{6281866C-DCCC-4912-BA62-F3E178849031}" srcOrd="1" destOrd="0" presId="urn:microsoft.com/office/officeart/2016/7/layout/VerticalDownArrowProcess"/>
    <dgm:cxn modelId="{BB23A8BF-1520-4442-BFEA-450E10C98D8F}" type="presParOf" srcId="{7ADCB7BF-849C-4843-87A6-4D91D619484F}" destId="{1955B7E1-E0F8-4B08-91ED-826D24EC15B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2B63BE-304B-4E8B-81EE-7EC4F9379BB9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153329-CBEA-447B-859C-74B1D084EA68}">
      <dgm:prSet/>
      <dgm:spPr/>
      <dgm:t>
        <a:bodyPr/>
        <a:lstStyle/>
        <a:p>
          <a:r>
            <a:rPr lang="en-US"/>
            <a:t>Locate</a:t>
          </a:r>
        </a:p>
      </dgm:t>
    </dgm:pt>
    <dgm:pt modelId="{744C2226-8E9B-4E39-A427-82C4027587A7}" type="parTrans" cxnId="{CE5262F3-2907-4229-9DAA-478E90364031}">
      <dgm:prSet/>
      <dgm:spPr/>
      <dgm:t>
        <a:bodyPr/>
        <a:lstStyle/>
        <a:p>
          <a:endParaRPr lang="en-US"/>
        </a:p>
      </dgm:t>
    </dgm:pt>
    <dgm:pt modelId="{C73F8C55-CBB2-45AB-A442-C40FEBE1F24A}" type="sibTrans" cxnId="{CE5262F3-2907-4229-9DAA-478E90364031}">
      <dgm:prSet/>
      <dgm:spPr/>
      <dgm:t>
        <a:bodyPr/>
        <a:lstStyle/>
        <a:p>
          <a:endParaRPr lang="en-US"/>
        </a:p>
      </dgm:t>
    </dgm:pt>
    <dgm:pt modelId="{32FE0138-CF5B-48A5-9AFF-FE37711E2FBA}">
      <dgm:prSet/>
      <dgm:spPr/>
      <dgm:t>
        <a:bodyPr/>
        <a:lstStyle/>
        <a:p>
          <a:r>
            <a:rPr lang="en-US"/>
            <a:t>Locate the awards_test.cpp again</a:t>
          </a:r>
        </a:p>
      </dgm:t>
    </dgm:pt>
    <dgm:pt modelId="{86C7B9D9-A415-4E76-9954-BC04E3836CB3}" type="parTrans" cxnId="{DCBAF46D-80B0-47E0-92DB-D9BDCF773B4E}">
      <dgm:prSet/>
      <dgm:spPr/>
      <dgm:t>
        <a:bodyPr/>
        <a:lstStyle/>
        <a:p>
          <a:endParaRPr lang="en-US"/>
        </a:p>
      </dgm:t>
    </dgm:pt>
    <dgm:pt modelId="{7BE30DE7-A574-4CD2-AD87-E85FB73A7830}" type="sibTrans" cxnId="{DCBAF46D-80B0-47E0-92DB-D9BDCF773B4E}">
      <dgm:prSet/>
      <dgm:spPr/>
      <dgm:t>
        <a:bodyPr/>
        <a:lstStyle/>
        <a:p>
          <a:endParaRPr lang="en-US"/>
        </a:p>
      </dgm:t>
    </dgm:pt>
    <dgm:pt modelId="{97FB11FB-84D2-4D51-8EF1-4C7FA07DF2D0}">
      <dgm:prSet/>
      <dgm:spPr/>
      <dgm:t>
        <a:bodyPr/>
        <a:lstStyle/>
        <a:p>
          <a:r>
            <a:rPr lang="en-US" dirty="0"/>
            <a:t>Make it  Nice</a:t>
          </a:r>
        </a:p>
      </dgm:t>
    </dgm:pt>
    <dgm:pt modelId="{76A7F6BC-10BD-4B4E-9E72-5948FE5B74DE}" type="parTrans" cxnId="{C074AF27-C468-4924-B297-F10B14131BD8}">
      <dgm:prSet/>
      <dgm:spPr/>
      <dgm:t>
        <a:bodyPr/>
        <a:lstStyle/>
        <a:p>
          <a:endParaRPr lang="en-US"/>
        </a:p>
      </dgm:t>
    </dgm:pt>
    <dgm:pt modelId="{11FC9551-A1A5-47F8-93DA-2E28F936885C}" type="sibTrans" cxnId="{C074AF27-C468-4924-B297-F10B14131BD8}">
      <dgm:prSet/>
      <dgm:spPr/>
      <dgm:t>
        <a:bodyPr/>
        <a:lstStyle/>
        <a:p>
          <a:endParaRPr lang="en-US"/>
        </a:p>
      </dgm:t>
    </dgm:pt>
    <dgm:pt modelId="{CEBE4AB3-C8D2-4193-A756-89B64D1C7280}">
      <dgm:prSet/>
      <dgm:spPr/>
      <dgm:t>
        <a:bodyPr/>
        <a:lstStyle/>
        <a:p>
          <a:r>
            <a:rPr lang="en-US"/>
            <a:t>Make the RankListMock a Nice mock and the AwardCeremonyActionsMock a Strick one!</a:t>
          </a:r>
        </a:p>
      </dgm:t>
    </dgm:pt>
    <dgm:pt modelId="{0771D87A-98D1-4CD1-8BBE-290F16D5D1DA}" type="parTrans" cxnId="{3D9D9041-984E-4A53-9531-071D4B429242}">
      <dgm:prSet/>
      <dgm:spPr/>
      <dgm:t>
        <a:bodyPr/>
        <a:lstStyle/>
        <a:p>
          <a:endParaRPr lang="en-US"/>
        </a:p>
      </dgm:t>
    </dgm:pt>
    <dgm:pt modelId="{ACBEA0C2-C0CB-4C1A-BF64-1C698228BA0E}" type="sibTrans" cxnId="{3D9D9041-984E-4A53-9531-071D4B429242}">
      <dgm:prSet/>
      <dgm:spPr/>
      <dgm:t>
        <a:bodyPr/>
        <a:lstStyle/>
        <a:p>
          <a:endParaRPr lang="en-US"/>
        </a:p>
      </dgm:t>
    </dgm:pt>
    <dgm:pt modelId="{5F1E0DF0-E79F-4B24-BBE2-9764EDB35268}">
      <dgm:prSet/>
      <dgm:spPr/>
      <dgm:t>
        <a:bodyPr/>
        <a:lstStyle/>
        <a:p>
          <a:r>
            <a:rPr lang="en-US" dirty="0"/>
            <a:t>Observe</a:t>
          </a:r>
        </a:p>
      </dgm:t>
    </dgm:pt>
    <dgm:pt modelId="{92D95152-6BDB-44F0-95FF-D1823FBD1E58}" type="parTrans" cxnId="{57CCDB74-7B67-4B8D-8C29-282A7014C08D}">
      <dgm:prSet/>
      <dgm:spPr/>
      <dgm:t>
        <a:bodyPr/>
        <a:lstStyle/>
        <a:p>
          <a:endParaRPr lang="en-US"/>
        </a:p>
      </dgm:t>
    </dgm:pt>
    <dgm:pt modelId="{9B3B4D60-390A-45C9-91DD-7FD15E613E9C}" type="sibTrans" cxnId="{57CCDB74-7B67-4B8D-8C29-282A7014C08D}">
      <dgm:prSet/>
      <dgm:spPr/>
      <dgm:t>
        <a:bodyPr/>
        <a:lstStyle/>
        <a:p>
          <a:endParaRPr lang="en-US"/>
        </a:p>
      </dgm:t>
    </dgm:pt>
    <dgm:pt modelId="{AF0FEB19-FAFC-4C39-ABD8-76A256ADF231}">
      <dgm:prSet/>
      <dgm:spPr/>
      <dgm:t>
        <a:bodyPr/>
        <a:lstStyle/>
        <a:p>
          <a:r>
            <a:rPr lang="en-US"/>
            <a:t>Observe that we now get rid of the warnings but we also introduced errors(Don’t fix the errors yet!)</a:t>
          </a:r>
        </a:p>
      </dgm:t>
    </dgm:pt>
    <dgm:pt modelId="{779547B5-0F61-41E8-B7F0-D19FBA35B0C0}" type="parTrans" cxnId="{57BB5B31-53DF-41DE-A480-426B9D6B472D}">
      <dgm:prSet/>
      <dgm:spPr/>
      <dgm:t>
        <a:bodyPr/>
        <a:lstStyle/>
        <a:p>
          <a:endParaRPr lang="en-US"/>
        </a:p>
      </dgm:t>
    </dgm:pt>
    <dgm:pt modelId="{C258544F-89B8-4FF3-AB42-5F38C0994347}" type="sibTrans" cxnId="{57BB5B31-53DF-41DE-A480-426B9D6B472D}">
      <dgm:prSet/>
      <dgm:spPr/>
      <dgm:t>
        <a:bodyPr/>
        <a:lstStyle/>
        <a:p>
          <a:endParaRPr lang="en-US"/>
        </a:p>
      </dgm:t>
    </dgm:pt>
    <dgm:pt modelId="{89D5B2B6-C83D-467C-AF1D-C5C06D93F175}" type="pres">
      <dgm:prSet presAssocID="{BB2B63BE-304B-4E8B-81EE-7EC4F9379BB9}" presName="Name0" presStyleCnt="0">
        <dgm:presLayoutVars>
          <dgm:dir/>
          <dgm:animLvl val="lvl"/>
          <dgm:resizeHandles val="exact"/>
        </dgm:presLayoutVars>
      </dgm:prSet>
      <dgm:spPr/>
    </dgm:pt>
    <dgm:pt modelId="{B4A572FF-AF2C-43CF-939D-B2DA9F8CB5F8}" type="pres">
      <dgm:prSet presAssocID="{74153329-CBEA-447B-859C-74B1D084EA68}" presName="linNode" presStyleCnt="0"/>
      <dgm:spPr/>
    </dgm:pt>
    <dgm:pt modelId="{F6E1F052-5524-45F6-AE9D-EA068EAF013B}" type="pres">
      <dgm:prSet presAssocID="{74153329-CBEA-447B-859C-74B1D084EA68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E53D9E6-E9AA-435A-B3B1-77F8B262FA62}" type="pres">
      <dgm:prSet presAssocID="{74153329-CBEA-447B-859C-74B1D084EA68}" presName="descendantText" presStyleLbl="alignAccFollowNode1" presStyleIdx="0" presStyleCnt="3">
        <dgm:presLayoutVars>
          <dgm:bulletEnabled/>
        </dgm:presLayoutVars>
      </dgm:prSet>
      <dgm:spPr/>
    </dgm:pt>
    <dgm:pt modelId="{78D0729C-2B89-4CCB-B247-A7772964B5AA}" type="pres">
      <dgm:prSet presAssocID="{C73F8C55-CBB2-45AB-A442-C40FEBE1F24A}" presName="sp" presStyleCnt="0"/>
      <dgm:spPr/>
    </dgm:pt>
    <dgm:pt modelId="{3F117297-E8EB-4B1E-9F1A-33C70B05655B}" type="pres">
      <dgm:prSet presAssocID="{97FB11FB-84D2-4D51-8EF1-4C7FA07DF2D0}" presName="linNode" presStyleCnt="0"/>
      <dgm:spPr/>
    </dgm:pt>
    <dgm:pt modelId="{06ABBBA4-517C-4F18-9AF3-E298A1C13F40}" type="pres">
      <dgm:prSet presAssocID="{97FB11FB-84D2-4D51-8EF1-4C7FA07DF2D0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FC1F4165-78C2-4242-9CA5-7E09CB6B567A}" type="pres">
      <dgm:prSet presAssocID="{97FB11FB-84D2-4D51-8EF1-4C7FA07DF2D0}" presName="descendantText" presStyleLbl="alignAccFollowNode1" presStyleIdx="1" presStyleCnt="3">
        <dgm:presLayoutVars>
          <dgm:bulletEnabled/>
        </dgm:presLayoutVars>
      </dgm:prSet>
      <dgm:spPr/>
    </dgm:pt>
    <dgm:pt modelId="{749689C1-DBA6-4EDE-8854-B465CF245922}" type="pres">
      <dgm:prSet presAssocID="{11FC9551-A1A5-47F8-93DA-2E28F936885C}" presName="sp" presStyleCnt="0"/>
      <dgm:spPr/>
    </dgm:pt>
    <dgm:pt modelId="{A0BA2B3F-DD8E-4A8F-958E-7277C0D5BCF5}" type="pres">
      <dgm:prSet presAssocID="{5F1E0DF0-E79F-4B24-BBE2-9764EDB35268}" presName="linNode" presStyleCnt="0"/>
      <dgm:spPr/>
    </dgm:pt>
    <dgm:pt modelId="{473E1C07-C9A8-409D-B112-7D89219AE777}" type="pres">
      <dgm:prSet presAssocID="{5F1E0DF0-E79F-4B24-BBE2-9764EDB35268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FDCEA0E-4550-45C4-85EA-DB0E5D8E37E7}" type="pres">
      <dgm:prSet presAssocID="{5F1E0DF0-E79F-4B24-BBE2-9764EDB35268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074AF27-C468-4924-B297-F10B14131BD8}" srcId="{BB2B63BE-304B-4E8B-81EE-7EC4F9379BB9}" destId="{97FB11FB-84D2-4D51-8EF1-4C7FA07DF2D0}" srcOrd="1" destOrd="0" parTransId="{76A7F6BC-10BD-4B4E-9E72-5948FE5B74DE}" sibTransId="{11FC9551-A1A5-47F8-93DA-2E28F936885C}"/>
    <dgm:cxn modelId="{57BB5B31-53DF-41DE-A480-426B9D6B472D}" srcId="{5F1E0DF0-E79F-4B24-BBE2-9764EDB35268}" destId="{AF0FEB19-FAFC-4C39-ABD8-76A256ADF231}" srcOrd="0" destOrd="0" parTransId="{779547B5-0F61-41E8-B7F0-D19FBA35B0C0}" sibTransId="{C258544F-89B8-4FF3-AB42-5F38C0994347}"/>
    <dgm:cxn modelId="{3D9D9041-984E-4A53-9531-071D4B429242}" srcId="{97FB11FB-84D2-4D51-8EF1-4C7FA07DF2D0}" destId="{CEBE4AB3-C8D2-4193-A756-89B64D1C7280}" srcOrd="0" destOrd="0" parTransId="{0771D87A-98D1-4CD1-8BBE-290F16D5D1DA}" sibTransId="{ACBEA0C2-C0CB-4C1A-BF64-1C698228BA0E}"/>
    <dgm:cxn modelId="{DCBAF46D-80B0-47E0-92DB-D9BDCF773B4E}" srcId="{74153329-CBEA-447B-859C-74B1D084EA68}" destId="{32FE0138-CF5B-48A5-9AFF-FE37711E2FBA}" srcOrd="0" destOrd="0" parTransId="{86C7B9D9-A415-4E76-9954-BC04E3836CB3}" sibTransId="{7BE30DE7-A574-4CD2-AD87-E85FB73A7830}"/>
    <dgm:cxn modelId="{57CCDB74-7B67-4B8D-8C29-282A7014C08D}" srcId="{BB2B63BE-304B-4E8B-81EE-7EC4F9379BB9}" destId="{5F1E0DF0-E79F-4B24-BBE2-9764EDB35268}" srcOrd="2" destOrd="0" parTransId="{92D95152-6BDB-44F0-95FF-D1823FBD1E58}" sibTransId="{9B3B4D60-390A-45C9-91DD-7FD15E613E9C}"/>
    <dgm:cxn modelId="{2CF38A75-A4DA-44D2-ADF8-5E5A58954F27}" type="presOf" srcId="{5F1E0DF0-E79F-4B24-BBE2-9764EDB35268}" destId="{473E1C07-C9A8-409D-B112-7D89219AE777}" srcOrd="0" destOrd="0" presId="urn:microsoft.com/office/officeart/2016/7/layout/VerticalSolidActionList"/>
    <dgm:cxn modelId="{D6263383-3CE3-4361-8C56-B63577B860CF}" type="presOf" srcId="{32FE0138-CF5B-48A5-9AFF-FE37711E2FBA}" destId="{DE53D9E6-E9AA-435A-B3B1-77F8B262FA62}" srcOrd="0" destOrd="0" presId="urn:microsoft.com/office/officeart/2016/7/layout/VerticalSolidActionList"/>
    <dgm:cxn modelId="{47FD828E-B9BF-4162-A489-7D204909CD89}" type="presOf" srcId="{BB2B63BE-304B-4E8B-81EE-7EC4F9379BB9}" destId="{89D5B2B6-C83D-467C-AF1D-C5C06D93F175}" srcOrd="0" destOrd="0" presId="urn:microsoft.com/office/officeart/2016/7/layout/VerticalSolidActionList"/>
    <dgm:cxn modelId="{1D447EBD-3944-45DE-B08E-4C5E2DD0AF9A}" type="presOf" srcId="{74153329-CBEA-447B-859C-74B1D084EA68}" destId="{F6E1F052-5524-45F6-AE9D-EA068EAF013B}" srcOrd="0" destOrd="0" presId="urn:microsoft.com/office/officeart/2016/7/layout/VerticalSolidActionList"/>
    <dgm:cxn modelId="{0FFF60D1-2A51-44A9-88D1-2A3CA4EE8F31}" type="presOf" srcId="{CEBE4AB3-C8D2-4193-A756-89B64D1C7280}" destId="{FC1F4165-78C2-4242-9CA5-7E09CB6B567A}" srcOrd="0" destOrd="0" presId="urn:microsoft.com/office/officeart/2016/7/layout/VerticalSolidActionList"/>
    <dgm:cxn modelId="{1C13F9E7-DB17-40A1-9118-DE2B9757CC19}" type="presOf" srcId="{97FB11FB-84D2-4D51-8EF1-4C7FA07DF2D0}" destId="{06ABBBA4-517C-4F18-9AF3-E298A1C13F40}" srcOrd="0" destOrd="0" presId="urn:microsoft.com/office/officeart/2016/7/layout/VerticalSolidActionList"/>
    <dgm:cxn modelId="{EBBDC2EF-5414-4C18-990D-497655857802}" type="presOf" srcId="{AF0FEB19-FAFC-4C39-ABD8-76A256ADF231}" destId="{2FDCEA0E-4550-45C4-85EA-DB0E5D8E37E7}" srcOrd="0" destOrd="0" presId="urn:microsoft.com/office/officeart/2016/7/layout/VerticalSolidActionList"/>
    <dgm:cxn modelId="{CE5262F3-2907-4229-9DAA-478E90364031}" srcId="{BB2B63BE-304B-4E8B-81EE-7EC4F9379BB9}" destId="{74153329-CBEA-447B-859C-74B1D084EA68}" srcOrd="0" destOrd="0" parTransId="{744C2226-8E9B-4E39-A427-82C4027587A7}" sibTransId="{C73F8C55-CBB2-45AB-A442-C40FEBE1F24A}"/>
    <dgm:cxn modelId="{3F5166EA-1AFE-40B3-9EE8-EFF0AE3431A5}" type="presParOf" srcId="{89D5B2B6-C83D-467C-AF1D-C5C06D93F175}" destId="{B4A572FF-AF2C-43CF-939D-B2DA9F8CB5F8}" srcOrd="0" destOrd="0" presId="urn:microsoft.com/office/officeart/2016/7/layout/VerticalSolidActionList"/>
    <dgm:cxn modelId="{AFF72B6F-572B-4D30-B9F8-F3175EF88A86}" type="presParOf" srcId="{B4A572FF-AF2C-43CF-939D-B2DA9F8CB5F8}" destId="{F6E1F052-5524-45F6-AE9D-EA068EAF013B}" srcOrd="0" destOrd="0" presId="urn:microsoft.com/office/officeart/2016/7/layout/VerticalSolidActionList"/>
    <dgm:cxn modelId="{7BF12428-3A93-4165-8914-80ED20DFF570}" type="presParOf" srcId="{B4A572FF-AF2C-43CF-939D-B2DA9F8CB5F8}" destId="{DE53D9E6-E9AA-435A-B3B1-77F8B262FA62}" srcOrd="1" destOrd="0" presId="urn:microsoft.com/office/officeart/2016/7/layout/VerticalSolidActionList"/>
    <dgm:cxn modelId="{FDD8DDAA-AFD3-4806-BB86-EE3AF3448970}" type="presParOf" srcId="{89D5B2B6-C83D-467C-AF1D-C5C06D93F175}" destId="{78D0729C-2B89-4CCB-B247-A7772964B5AA}" srcOrd="1" destOrd="0" presId="urn:microsoft.com/office/officeart/2016/7/layout/VerticalSolidActionList"/>
    <dgm:cxn modelId="{83AA2338-CD0A-4FFC-AF38-11E6E553CC33}" type="presParOf" srcId="{89D5B2B6-C83D-467C-AF1D-C5C06D93F175}" destId="{3F117297-E8EB-4B1E-9F1A-33C70B05655B}" srcOrd="2" destOrd="0" presId="urn:microsoft.com/office/officeart/2016/7/layout/VerticalSolidActionList"/>
    <dgm:cxn modelId="{FB24ECC7-53FA-47AE-B253-8DD899D8BAE1}" type="presParOf" srcId="{3F117297-E8EB-4B1E-9F1A-33C70B05655B}" destId="{06ABBBA4-517C-4F18-9AF3-E298A1C13F40}" srcOrd="0" destOrd="0" presId="urn:microsoft.com/office/officeart/2016/7/layout/VerticalSolidActionList"/>
    <dgm:cxn modelId="{1012E807-1D29-4508-96C4-B8CE5D79034B}" type="presParOf" srcId="{3F117297-E8EB-4B1E-9F1A-33C70B05655B}" destId="{FC1F4165-78C2-4242-9CA5-7E09CB6B567A}" srcOrd="1" destOrd="0" presId="urn:microsoft.com/office/officeart/2016/7/layout/VerticalSolidActionList"/>
    <dgm:cxn modelId="{170CEEDF-E68A-4A4E-A591-0885A2534DF8}" type="presParOf" srcId="{89D5B2B6-C83D-467C-AF1D-C5C06D93F175}" destId="{749689C1-DBA6-4EDE-8854-B465CF245922}" srcOrd="3" destOrd="0" presId="urn:microsoft.com/office/officeart/2016/7/layout/VerticalSolidActionList"/>
    <dgm:cxn modelId="{EAD7F1F8-9B56-4998-A174-93B2548EBE86}" type="presParOf" srcId="{89D5B2B6-C83D-467C-AF1D-C5C06D93F175}" destId="{A0BA2B3F-DD8E-4A8F-958E-7277C0D5BCF5}" srcOrd="4" destOrd="0" presId="urn:microsoft.com/office/officeart/2016/7/layout/VerticalSolidActionList"/>
    <dgm:cxn modelId="{7FC7D19F-8A39-4E6B-A26D-AA83FC4C1689}" type="presParOf" srcId="{A0BA2B3F-DD8E-4A8F-958E-7277C0D5BCF5}" destId="{473E1C07-C9A8-409D-B112-7D89219AE777}" srcOrd="0" destOrd="0" presId="urn:microsoft.com/office/officeart/2016/7/layout/VerticalSolidActionList"/>
    <dgm:cxn modelId="{9E19B512-0D04-48C3-BDBB-71C5456DCDBC}" type="presParOf" srcId="{A0BA2B3F-DD8E-4A8F-958E-7277C0D5BCF5}" destId="{2FDCEA0E-4550-45C4-85EA-DB0E5D8E37E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29A4F9-9CE5-4E85-839A-324EC92C553B}" type="doc">
      <dgm:prSet loTypeId="urn:microsoft.com/office/officeart/2016/7/layout/VerticalHollowAction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27BB69-DF36-4E26-93D7-D768EBA25539}">
      <dgm:prSet/>
      <dgm:spPr/>
      <dgm:t>
        <a:bodyPr/>
        <a:lstStyle/>
        <a:p>
          <a:r>
            <a:rPr lang="en-US"/>
            <a:t>Locate</a:t>
          </a:r>
        </a:p>
      </dgm:t>
    </dgm:pt>
    <dgm:pt modelId="{21EEA805-293F-4418-A557-B8BC3259FD3E}" type="parTrans" cxnId="{45FB3E05-AB3B-4293-9BCE-9EC4A0B6C0D0}">
      <dgm:prSet/>
      <dgm:spPr/>
      <dgm:t>
        <a:bodyPr/>
        <a:lstStyle/>
        <a:p>
          <a:endParaRPr lang="en-US"/>
        </a:p>
      </dgm:t>
    </dgm:pt>
    <dgm:pt modelId="{6FB19E8A-B5A0-45B0-96DC-2C94659460AE}" type="sibTrans" cxnId="{45FB3E05-AB3B-4293-9BCE-9EC4A0B6C0D0}">
      <dgm:prSet/>
      <dgm:spPr/>
      <dgm:t>
        <a:bodyPr/>
        <a:lstStyle/>
        <a:p>
          <a:endParaRPr lang="en-US"/>
        </a:p>
      </dgm:t>
    </dgm:pt>
    <dgm:pt modelId="{CE82F18E-FFAF-44D8-87B5-332E99F04A84}">
      <dgm:prSet/>
      <dgm:spPr/>
      <dgm:t>
        <a:bodyPr/>
        <a:lstStyle/>
        <a:p>
          <a:r>
            <a:rPr lang="en-US"/>
            <a:t>Locate the awards_test.cpp and expand this as instructed below</a:t>
          </a:r>
        </a:p>
      </dgm:t>
    </dgm:pt>
    <dgm:pt modelId="{E86AAB3F-77C2-4CBC-ABB3-072C545A3F72}" type="parTrans" cxnId="{2357C7B6-7DD5-483D-A649-39EDE488EB36}">
      <dgm:prSet/>
      <dgm:spPr/>
      <dgm:t>
        <a:bodyPr/>
        <a:lstStyle/>
        <a:p>
          <a:endParaRPr lang="en-US"/>
        </a:p>
      </dgm:t>
    </dgm:pt>
    <dgm:pt modelId="{F47C1A92-B169-4B89-BC2B-220478E374DD}" type="sibTrans" cxnId="{2357C7B6-7DD5-483D-A649-39EDE488EB36}">
      <dgm:prSet/>
      <dgm:spPr/>
      <dgm:t>
        <a:bodyPr/>
        <a:lstStyle/>
        <a:p>
          <a:endParaRPr lang="en-US"/>
        </a:p>
      </dgm:t>
    </dgm:pt>
    <dgm:pt modelId="{BA5DC9F4-4B30-4D1B-8304-6D46EE845211}">
      <dgm:prSet/>
      <dgm:spPr/>
      <dgm:t>
        <a:bodyPr/>
        <a:lstStyle/>
        <a:p>
          <a:r>
            <a:rPr lang="en-US" dirty="0"/>
            <a:t>ON_CALL()</a:t>
          </a:r>
        </a:p>
      </dgm:t>
    </dgm:pt>
    <dgm:pt modelId="{CAD73CAB-0903-44AC-BD0F-3A521C391E20}" type="parTrans" cxnId="{FB6CB4AB-19FF-4C4C-90D5-F15188DD34B3}">
      <dgm:prSet/>
      <dgm:spPr/>
      <dgm:t>
        <a:bodyPr/>
        <a:lstStyle/>
        <a:p>
          <a:endParaRPr lang="en-US"/>
        </a:p>
      </dgm:t>
    </dgm:pt>
    <dgm:pt modelId="{2D83EB77-72B0-44ED-956E-AF720E6F3F62}" type="sibTrans" cxnId="{FB6CB4AB-19FF-4C4C-90D5-F15188DD34B3}">
      <dgm:prSet/>
      <dgm:spPr/>
      <dgm:t>
        <a:bodyPr/>
        <a:lstStyle/>
        <a:p>
          <a:endParaRPr lang="en-US"/>
        </a:p>
      </dgm:t>
    </dgm:pt>
    <dgm:pt modelId="{8501D852-2B32-4CA4-87AB-DCA8F6D4F09E}">
      <dgm:prSet/>
      <dgm:spPr/>
      <dgm:t>
        <a:bodyPr/>
        <a:lstStyle/>
        <a:p>
          <a:r>
            <a:rPr lang="en-US"/>
            <a:t>Make ON_CALL() statement for RankList.getNext() that always returns “Paul”</a:t>
          </a:r>
        </a:p>
      </dgm:t>
    </dgm:pt>
    <dgm:pt modelId="{DD96BB6F-1B47-4EFE-8411-83D69925C78C}" type="parTrans" cxnId="{8FFD0EDE-0233-4A3E-B278-C43CB953BC48}">
      <dgm:prSet/>
      <dgm:spPr/>
      <dgm:t>
        <a:bodyPr/>
        <a:lstStyle/>
        <a:p>
          <a:endParaRPr lang="en-US"/>
        </a:p>
      </dgm:t>
    </dgm:pt>
    <dgm:pt modelId="{8BDDB663-3963-4460-88CC-470806421292}" type="sibTrans" cxnId="{8FFD0EDE-0233-4A3E-B278-C43CB953BC48}">
      <dgm:prSet/>
      <dgm:spPr/>
      <dgm:t>
        <a:bodyPr/>
        <a:lstStyle/>
        <a:p>
          <a:endParaRPr lang="en-US"/>
        </a:p>
      </dgm:t>
    </dgm:pt>
    <dgm:pt modelId="{43B74CB5-BF6D-4C75-B62A-61E3B7B2CA44}">
      <dgm:prSet/>
      <dgm:spPr/>
      <dgm:t>
        <a:bodyPr/>
        <a:lstStyle/>
        <a:p>
          <a:r>
            <a:rPr lang="en-US" dirty="0"/>
            <a:t>EXPECT_CALL()</a:t>
          </a:r>
        </a:p>
      </dgm:t>
    </dgm:pt>
    <dgm:pt modelId="{C451DC89-3739-4752-90F3-099184C6DA15}" type="parTrans" cxnId="{3BB1CCDB-37D6-434A-A446-1CF13D1D54FC}">
      <dgm:prSet/>
      <dgm:spPr/>
      <dgm:t>
        <a:bodyPr/>
        <a:lstStyle/>
        <a:p>
          <a:endParaRPr lang="en-US"/>
        </a:p>
      </dgm:t>
    </dgm:pt>
    <dgm:pt modelId="{C55710C4-01FC-49A7-AF4B-8BDE4C081B0C}" type="sibTrans" cxnId="{3BB1CCDB-37D6-434A-A446-1CF13D1D54FC}">
      <dgm:prSet/>
      <dgm:spPr/>
      <dgm:t>
        <a:bodyPr/>
        <a:lstStyle/>
        <a:p>
          <a:endParaRPr lang="en-US"/>
        </a:p>
      </dgm:t>
    </dgm:pt>
    <dgm:pt modelId="{B9FC43F5-651D-42E0-BFA6-D52F4AAA7DDF}">
      <dgm:prSet/>
      <dgm:spPr/>
      <dgm:t>
        <a:bodyPr/>
        <a:lstStyle/>
        <a:p>
          <a:r>
            <a:rPr lang="en-US"/>
            <a:t>Extend test to verify that AwardCeremonyActions::playAnthem() is called once(Hint add EXPECT_CALL() statement)</a:t>
          </a:r>
        </a:p>
      </dgm:t>
    </dgm:pt>
    <dgm:pt modelId="{0178B57C-7A1F-4ACB-8DD3-B74CF191BF81}" type="parTrans" cxnId="{2E3930C5-C375-472C-9332-D403B2573A25}">
      <dgm:prSet/>
      <dgm:spPr/>
      <dgm:t>
        <a:bodyPr/>
        <a:lstStyle/>
        <a:p>
          <a:endParaRPr lang="en-US"/>
        </a:p>
      </dgm:t>
    </dgm:pt>
    <dgm:pt modelId="{3415BD54-FEAC-4117-8165-2A5B3FA24597}" type="sibTrans" cxnId="{2E3930C5-C375-472C-9332-D403B2573A25}">
      <dgm:prSet/>
      <dgm:spPr/>
      <dgm:t>
        <a:bodyPr/>
        <a:lstStyle/>
        <a:p>
          <a:endParaRPr lang="en-US"/>
        </a:p>
      </dgm:t>
    </dgm:pt>
    <dgm:pt modelId="{02EFE9C2-D3A4-423F-9EC7-DFCDFFA96E8E}">
      <dgm:prSet/>
      <dgm:spPr/>
      <dgm:t>
        <a:bodyPr/>
        <a:lstStyle/>
        <a:p>
          <a:r>
            <a:rPr lang="en-US" dirty="0"/>
            <a:t>Award Paul</a:t>
          </a:r>
        </a:p>
      </dgm:t>
    </dgm:pt>
    <dgm:pt modelId="{4BF5F97F-94B4-48D4-A7A6-6B0421137EB3}" type="parTrans" cxnId="{8A5A0A97-9E29-4150-A635-3008AE9EDB48}">
      <dgm:prSet/>
      <dgm:spPr/>
      <dgm:t>
        <a:bodyPr/>
        <a:lstStyle/>
        <a:p>
          <a:endParaRPr lang="en-US"/>
        </a:p>
      </dgm:t>
    </dgm:pt>
    <dgm:pt modelId="{CDE17F16-C8C4-425D-AB85-6C723D93E386}" type="sibTrans" cxnId="{8A5A0A97-9E29-4150-A635-3008AE9EDB48}">
      <dgm:prSet/>
      <dgm:spPr/>
      <dgm:t>
        <a:bodyPr/>
        <a:lstStyle/>
        <a:p>
          <a:endParaRPr lang="en-US"/>
        </a:p>
      </dgm:t>
    </dgm:pt>
    <dgm:pt modelId="{93607A6D-61BB-4D81-8E3D-27916EDB8748}">
      <dgm:prSet/>
      <dgm:spPr/>
      <dgm:t>
        <a:bodyPr/>
        <a:lstStyle/>
        <a:p>
          <a:r>
            <a:rPr lang="en-US"/>
            <a:t>Extend test to verify that “Paul” is awarded!(Remember to use string matchers)</a:t>
          </a:r>
        </a:p>
      </dgm:t>
    </dgm:pt>
    <dgm:pt modelId="{106085E3-1598-4AFB-84B7-B54DE800CD67}" type="parTrans" cxnId="{810549FE-0963-408C-A909-7045241FE42F}">
      <dgm:prSet/>
      <dgm:spPr/>
      <dgm:t>
        <a:bodyPr/>
        <a:lstStyle/>
        <a:p>
          <a:endParaRPr lang="en-US"/>
        </a:p>
      </dgm:t>
    </dgm:pt>
    <dgm:pt modelId="{AD48FF6A-2714-46C0-8595-F2E176F7FD99}" type="sibTrans" cxnId="{810549FE-0963-408C-A909-7045241FE42F}">
      <dgm:prSet/>
      <dgm:spPr/>
      <dgm:t>
        <a:bodyPr/>
        <a:lstStyle/>
        <a:p>
          <a:endParaRPr lang="en-US"/>
        </a:p>
      </dgm:t>
    </dgm:pt>
    <dgm:pt modelId="{676B7783-4399-4B70-9B64-FEF188F4E323}">
      <dgm:prSet/>
      <dgm:spPr/>
      <dgm:t>
        <a:bodyPr/>
        <a:lstStyle/>
        <a:p>
          <a:r>
            <a:rPr lang="en-US" dirty="0"/>
            <a:t>Turn off the light!</a:t>
          </a:r>
        </a:p>
      </dgm:t>
    </dgm:pt>
    <dgm:pt modelId="{DAD467F1-EF35-4629-892E-30E39626ED04}" type="parTrans" cxnId="{8C9DC4B5-2585-4DA8-9F96-E9B9CBB2F084}">
      <dgm:prSet/>
      <dgm:spPr/>
      <dgm:t>
        <a:bodyPr/>
        <a:lstStyle/>
        <a:p>
          <a:endParaRPr lang="en-US"/>
        </a:p>
      </dgm:t>
    </dgm:pt>
    <dgm:pt modelId="{4B7DB8E6-B746-4224-A3F6-0ED360207560}" type="sibTrans" cxnId="{8C9DC4B5-2585-4DA8-9F96-E9B9CBB2F084}">
      <dgm:prSet/>
      <dgm:spPr/>
      <dgm:t>
        <a:bodyPr/>
        <a:lstStyle/>
        <a:p>
          <a:endParaRPr lang="en-US"/>
        </a:p>
      </dgm:t>
    </dgm:pt>
    <dgm:pt modelId="{94466AC1-B831-4FDD-9FA8-06665E8DBE41}">
      <dgm:prSet/>
      <dgm:spPr/>
      <dgm:t>
        <a:bodyPr/>
        <a:lstStyle/>
        <a:p>
          <a:r>
            <a:rPr lang="en-US"/>
            <a:t>Extend test to verify that the light is turned off!</a:t>
          </a:r>
        </a:p>
      </dgm:t>
    </dgm:pt>
    <dgm:pt modelId="{1DF46E43-D919-40BB-B4F4-AB6CCD808A58}" type="parTrans" cxnId="{B366AE2D-BA52-4C4E-9344-F0F4BEEDB372}">
      <dgm:prSet/>
      <dgm:spPr/>
      <dgm:t>
        <a:bodyPr/>
        <a:lstStyle/>
        <a:p>
          <a:endParaRPr lang="en-US"/>
        </a:p>
      </dgm:t>
    </dgm:pt>
    <dgm:pt modelId="{A6486659-CB5A-41DC-AB00-BD0DDBB4663E}" type="sibTrans" cxnId="{B366AE2D-BA52-4C4E-9344-F0F4BEEDB372}">
      <dgm:prSet/>
      <dgm:spPr/>
      <dgm:t>
        <a:bodyPr/>
        <a:lstStyle/>
        <a:p>
          <a:endParaRPr lang="en-US"/>
        </a:p>
      </dgm:t>
    </dgm:pt>
    <dgm:pt modelId="{F3224B51-6A4A-40BA-9EBF-EBF75D736DF3}" type="pres">
      <dgm:prSet presAssocID="{B329A4F9-9CE5-4E85-839A-324EC92C553B}" presName="Name0" presStyleCnt="0">
        <dgm:presLayoutVars>
          <dgm:dir/>
          <dgm:animLvl val="lvl"/>
          <dgm:resizeHandles val="exact"/>
        </dgm:presLayoutVars>
      </dgm:prSet>
      <dgm:spPr/>
    </dgm:pt>
    <dgm:pt modelId="{0D9004F4-25F2-486F-8015-DD20055016E0}" type="pres">
      <dgm:prSet presAssocID="{CF27BB69-DF36-4E26-93D7-D768EBA25539}" presName="linNode" presStyleCnt="0"/>
      <dgm:spPr/>
    </dgm:pt>
    <dgm:pt modelId="{6FA448D6-EEC4-4909-BD52-C41C3E1BDF24}" type="pres">
      <dgm:prSet presAssocID="{CF27BB69-DF36-4E26-93D7-D768EBA25539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DA4FE671-2C95-4D61-80DD-B0831A7BEA1A}" type="pres">
      <dgm:prSet presAssocID="{CF27BB69-DF36-4E26-93D7-D768EBA25539}" presName="descendantText" presStyleLbl="alignNode1" presStyleIdx="0" presStyleCnt="5">
        <dgm:presLayoutVars>
          <dgm:bulletEnabled/>
        </dgm:presLayoutVars>
      </dgm:prSet>
      <dgm:spPr/>
    </dgm:pt>
    <dgm:pt modelId="{181352DE-D39F-4124-A166-A3D7EEDDB0B7}" type="pres">
      <dgm:prSet presAssocID="{6FB19E8A-B5A0-45B0-96DC-2C94659460AE}" presName="sp" presStyleCnt="0"/>
      <dgm:spPr/>
    </dgm:pt>
    <dgm:pt modelId="{EA939A4B-09FE-4028-8B0C-209ED18419FB}" type="pres">
      <dgm:prSet presAssocID="{BA5DC9F4-4B30-4D1B-8304-6D46EE845211}" presName="linNode" presStyleCnt="0"/>
      <dgm:spPr/>
    </dgm:pt>
    <dgm:pt modelId="{3E455E2B-8BC5-4D8F-84B9-4639EDB4FD81}" type="pres">
      <dgm:prSet presAssocID="{BA5DC9F4-4B30-4D1B-8304-6D46EE845211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7C671658-9392-48F6-AB19-75F3D82A3EF9}" type="pres">
      <dgm:prSet presAssocID="{BA5DC9F4-4B30-4D1B-8304-6D46EE845211}" presName="descendantText" presStyleLbl="alignNode1" presStyleIdx="1" presStyleCnt="5">
        <dgm:presLayoutVars>
          <dgm:bulletEnabled/>
        </dgm:presLayoutVars>
      </dgm:prSet>
      <dgm:spPr/>
    </dgm:pt>
    <dgm:pt modelId="{0067A418-D323-41A0-89F2-F7FE0CE1A66A}" type="pres">
      <dgm:prSet presAssocID="{2D83EB77-72B0-44ED-956E-AF720E6F3F62}" presName="sp" presStyleCnt="0"/>
      <dgm:spPr/>
    </dgm:pt>
    <dgm:pt modelId="{51552601-195F-4D15-8364-F053571A67C4}" type="pres">
      <dgm:prSet presAssocID="{43B74CB5-BF6D-4C75-B62A-61E3B7B2CA44}" presName="linNode" presStyleCnt="0"/>
      <dgm:spPr/>
    </dgm:pt>
    <dgm:pt modelId="{AFFE9042-8705-4AED-8EB7-966718E56C4D}" type="pres">
      <dgm:prSet presAssocID="{43B74CB5-BF6D-4C75-B62A-61E3B7B2CA44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CA833537-3C68-4924-8DC5-ED881062C3DB}" type="pres">
      <dgm:prSet presAssocID="{43B74CB5-BF6D-4C75-B62A-61E3B7B2CA44}" presName="descendantText" presStyleLbl="alignNode1" presStyleIdx="2" presStyleCnt="5">
        <dgm:presLayoutVars>
          <dgm:bulletEnabled/>
        </dgm:presLayoutVars>
      </dgm:prSet>
      <dgm:spPr/>
    </dgm:pt>
    <dgm:pt modelId="{A0D6E41A-0FC7-4586-BB8C-40656FBAFC9A}" type="pres">
      <dgm:prSet presAssocID="{C55710C4-01FC-49A7-AF4B-8BDE4C081B0C}" presName="sp" presStyleCnt="0"/>
      <dgm:spPr/>
    </dgm:pt>
    <dgm:pt modelId="{213F9EA5-E224-4A7B-8646-31BF9E12F491}" type="pres">
      <dgm:prSet presAssocID="{02EFE9C2-D3A4-423F-9EC7-DFCDFFA96E8E}" presName="linNode" presStyleCnt="0"/>
      <dgm:spPr/>
    </dgm:pt>
    <dgm:pt modelId="{356FF7C4-62FD-47FA-8C5C-FCFAA2957A06}" type="pres">
      <dgm:prSet presAssocID="{02EFE9C2-D3A4-423F-9EC7-DFCDFFA96E8E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389D5F4B-2C5B-44CE-9506-827679A0691B}" type="pres">
      <dgm:prSet presAssocID="{02EFE9C2-D3A4-423F-9EC7-DFCDFFA96E8E}" presName="descendantText" presStyleLbl="alignNode1" presStyleIdx="3" presStyleCnt="5">
        <dgm:presLayoutVars>
          <dgm:bulletEnabled/>
        </dgm:presLayoutVars>
      </dgm:prSet>
      <dgm:spPr/>
    </dgm:pt>
    <dgm:pt modelId="{E8544859-F1B6-4955-83CB-92427FFB5152}" type="pres">
      <dgm:prSet presAssocID="{CDE17F16-C8C4-425D-AB85-6C723D93E386}" presName="sp" presStyleCnt="0"/>
      <dgm:spPr/>
    </dgm:pt>
    <dgm:pt modelId="{D57BC525-7928-4B1E-8E5E-A5DDDC8D2C6E}" type="pres">
      <dgm:prSet presAssocID="{676B7783-4399-4B70-9B64-FEF188F4E323}" presName="linNode" presStyleCnt="0"/>
      <dgm:spPr/>
    </dgm:pt>
    <dgm:pt modelId="{E308C483-185A-48F5-A6E8-C6944C97031A}" type="pres">
      <dgm:prSet presAssocID="{676B7783-4399-4B70-9B64-FEF188F4E323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A3F37F5C-4033-43F8-A3CC-146D05AF0D4F}" type="pres">
      <dgm:prSet presAssocID="{676B7783-4399-4B70-9B64-FEF188F4E323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5FB3E05-AB3B-4293-9BCE-9EC4A0B6C0D0}" srcId="{B329A4F9-9CE5-4E85-839A-324EC92C553B}" destId="{CF27BB69-DF36-4E26-93D7-D768EBA25539}" srcOrd="0" destOrd="0" parTransId="{21EEA805-293F-4418-A557-B8BC3259FD3E}" sibTransId="{6FB19E8A-B5A0-45B0-96DC-2C94659460AE}"/>
    <dgm:cxn modelId="{3D85E90D-D64F-4527-94E5-2FB17FB36EDA}" type="presOf" srcId="{CF27BB69-DF36-4E26-93D7-D768EBA25539}" destId="{6FA448D6-EEC4-4909-BD52-C41C3E1BDF24}" srcOrd="0" destOrd="0" presId="urn:microsoft.com/office/officeart/2016/7/layout/VerticalHollowActionList"/>
    <dgm:cxn modelId="{41BD4C26-870E-4516-AFF8-AF19776CF6ED}" type="presOf" srcId="{B329A4F9-9CE5-4E85-839A-324EC92C553B}" destId="{F3224B51-6A4A-40BA-9EBF-EBF75D736DF3}" srcOrd="0" destOrd="0" presId="urn:microsoft.com/office/officeart/2016/7/layout/VerticalHollowActionList"/>
    <dgm:cxn modelId="{B366AE2D-BA52-4C4E-9344-F0F4BEEDB372}" srcId="{676B7783-4399-4B70-9B64-FEF188F4E323}" destId="{94466AC1-B831-4FDD-9FA8-06665E8DBE41}" srcOrd="0" destOrd="0" parTransId="{1DF46E43-D919-40BB-B4F4-AB6CCD808A58}" sibTransId="{A6486659-CB5A-41DC-AB00-BD0DDBB4663E}"/>
    <dgm:cxn modelId="{083A6835-A94C-4B97-AC90-695FAEB79BF8}" type="presOf" srcId="{B9FC43F5-651D-42E0-BFA6-D52F4AAA7DDF}" destId="{CA833537-3C68-4924-8DC5-ED881062C3DB}" srcOrd="0" destOrd="0" presId="urn:microsoft.com/office/officeart/2016/7/layout/VerticalHollowActionList"/>
    <dgm:cxn modelId="{971F814D-01B0-41F3-A237-7C6A3A51140A}" type="presOf" srcId="{CE82F18E-FFAF-44D8-87B5-332E99F04A84}" destId="{DA4FE671-2C95-4D61-80DD-B0831A7BEA1A}" srcOrd="0" destOrd="0" presId="urn:microsoft.com/office/officeart/2016/7/layout/VerticalHollowActionList"/>
    <dgm:cxn modelId="{488CD754-5A83-471D-ADA9-56206224F5ED}" type="presOf" srcId="{8501D852-2B32-4CA4-87AB-DCA8F6D4F09E}" destId="{7C671658-9392-48F6-AB19-75F3D82A3EF9}" srcOrd="0" destOrd="0" presId="urn:microsoft.com/office/officeart/2016/7/layout/VerticalHollowActionList"/>
    <dgm:cxn modelId="{56F52557-3247-440C-8058-BD85A016DDAF}" type="presOf" srcId="{43B74CB5-BF6D-4C75-B62A-61E3B7B2CA44}" destId="{AFFE9042-8705-4AED-8EB7-966718E56C4D}" srcOrd="0" destOrd="0" presId="urn:microsoft.com/office/officeart/2016/7/layout/VerticalHollowActionList"/>
    <dgm:cxn modelId="{C6C1FD8B-7073-456F-A2BF-28BE0E3D975B}" type="presOf" srcId="{94466AC1-B831-4FDD-9FA8-06665E8DBE41}" destId="{A3F37F5C-4033-43F8-A3CC-146D05AF0D4F}" srcOrd="0" destOrd="0" presId="urn:microsoft.com/office/officeart/2016/7/layout/VerticalHollowActionList"/>
    <dgm:cxn modelId="{8A5A0A97-9E29-4150-A635-3008AE9EDB48}" srcId="{B329A4F9-9CE5-4E85-839A-324EC92C553B}" destId="{02EFE9C2-D3A4-423F-9EC7-DFCDFFA96E8E}" srcOrd="3" destOrd="0" parTransId="{4BF5F97F-94B4-48D4-A7A6-6B0421137EB3}" sibTransId="{CDE17F16-C8C4-425D-AB85-6C723D93E386}"/>
    <dgm:cxn modelId="{B5184C9A-95E6-4FDE-BFB8-CCDD0C811B6C}" type="presOf" srcId="{93607A6D-61BB-4D81-8E3D-27916EDB8748}" destId="{389D5F4B-2C5B-44CE-9506-827679A0691B}" srcOrd="0" destOrd="0" presId="urn:microsoft.com/office/officeart/2016/7/layout/VerticalHollowActionList"/>
    <dgm:cxn modelId="{FB6CB4AB-19FF-4C4C-90D5-F15188DD34B3}" srcId="{B329A4F9-9CE5-4E85-839A-324EC92C553B}" destId="{BA5DC9F4-4B30-4D1B-8304-6D46EE845211}" srcOrd="1" destOrd="0" parTransId="{CAD73CAB-0903-44AC-BD0F-3A521C391E20}" sibTransId="{2D83EB77-72B0-44ED-956E-AF720E6F3F62}"/>
    <dgm:cxn modelId="{8C9DC4B5-2585-4DA8-9F96-E9B9CBB2F084}" srcId="{B329A4F9-9CE5-4E85-839A-324EC92C553B}" destId="{676B7783-4399-4B70-9B64-FEF188F4E323}" srcOrd="4" destOrd="0" parTransId="{DAD467F1-EF35-4629-892E-30E39626ED04}" sibTransId="{4B7DB8E6-B746-4224-A3F6-0ED360207560}"/>
    <dgm:cxn modelId="{2357C7B6-7DD5-483D-A649-39EDE488EB36}" srcId="{CF27BB69-DF36-4E26-93D7-D768EBA25539}" destId="{CE82F18E-FFAF-44D8-87B5-332E99F04A84}" srcOrd="0" destOrd="0" parTransId="{E86AAB3F-77C2-4CBC-ABB3-072C545A3F72}" sibTransId="{F47C1A92-B169-4B89-BC2B-220478E374DD}"/>
    <dgm:cxn modelId="{2E3930C5-C375-472C-9332-D403B2573A25}" srcId="{43B74CB5-BF6D-4C75-B62A-61E3B7B2CA44}" destId="{B9FC43F5-651D-42E0-BFA6-D52F4AAA7DDF}" srcOrd="0" destOrd="0" parTransId="{0178B57C-7A1F-4ACB-8DD3-B74CF191BF81}" sibTransId="{3415BD54-FEAC-4117-8165-2A5B3FA24597}"/>
    <dgm:cxn modelId="{3BB1CCDB-37D6-434A-A446-1CF13D1D54FC}" srcId="{B329A4F9-9CE5-4E85-839A-324EC92C553B}" destId="{43B74CB5-BF6D-4C75-B62A-61E3B7B2CA44}" srcOrd="2" destOrd="0" parTransId="{C451DC89-3739-4752-90F3-099184C6DA15}" sibTransId="{C55710C4-01FC-49A7-AF4B-8BDE4C081B0C}"/>
    <dgm:cxn modelId="{8FFD0EDE-0233-4A3E-B278-C43CB953BC48}" srcId="{BA5DC9F4-4B30-4D1B-8304-6D46EE845211}" destId="{8501D852-2B32-4CA4-87AB-DCA8F6D4F09E}" srcOrd="0" destOrd="0" parTransId="{DD96BB6F-1B47-4EFE-8411-83D69925C78C}" sibTransId="{8BDDB663-3963-4460-88CC-470806421292}"/>
    <dgm:cxn modelId="{3DB58CE0-3977-4AEE-8884-51FF561F6376}" type="presOf" srcId="{BA5DC9F4-4B30-4D1B-8304-6D46EE845211}" destId="{3E455E2B-8BC5-4D8F-84B9-4639EDB4FD81}" srcOrd="0" destOrd="0" presId="urn:microsoft.com/office/officeart/2016/7/layout/VerticalHollowActionList"/>
    <dgm:cxn modelId="{E0613BF1-E261-4591-A734-45003D8AA485}" type="presOf" srcId="{02EFE9C2-D3A4-423F-9EC7-DFCDFFA96E8E}" destId="{356FF7C4-62FD-47FA-8C5C-FCFAA2957A06}" srcOrd="0" destOrd="0" presId="urn:microsoft.com/office/officeart/2016/7/layout/VerticalHollowActionList"/>
    <dgm:cxn modelId="{52A8A5F8-90F3-4E14-8C09-EB4A8CFAA357}" type="presOf" srcId="{676B7783-4399-4B70-9B64-FEF188F4E323}" destId="{E308C483-185A-48F5-A6E8-C6944C97031A}" srcOrd="0" destOrd="0" presId="urn:microsoft.com/office/officeart/2016/7/layout/VerticalHollowActionList"/>
    <dgm:cxn modelId="{810549FE-0963-408C-A909-7045241FE42F}" srcId="{02EFE9C2-D3A4-423F-9EC7-DFCDFFA96E8E}" destId="{93607A6D-61BB-4D81-8E3D-27916EDB8748}" srcOrd="0" destOrd="0" parTransId="{106085E3-1598-4AFB-84B7-B54DE800CD67}" sibTransId="{AD48FF6A-2714-46C0-8595-F2E176F7FD99}"/>
    <dgm:cxn modelId="{3F325B91-2DD4-467F-B365-22445E113266}" type="presParOf" srcId="{F3224B51-6A4A-40BA-9EBF-EBF75D736DF3}" destId="{0D9004F4-25F2-486F-8015-DD20055016E0}" srcOrd="0" destOrd="0" presId="urn:microsoft.com/office/officeart/2016/7/layout/VerticalHollowActionList"/>
    <dgm:cxn modelId="{899506D6-1CBA-4E25-A733-283CE239EBE6}" type="presParOf" srcId="{0D9004F4-25F2-486F-8015-DD20055016E0}" destId="{6FA448D6-EEC4-4909-BD52-C41C3E1BDF24}" srcOrd="0" destOrd="0" presId="urn:microsoft.com/office/officeart/2016/7/layout/VerticalHollowActionList"/>
    <dgm:cxn modelId="{13F6B30B-C855-4575-B013-B55C9991C998}" type="presParOf" srcId="{0D9004F4-25F2-486F-8015-DD20055016E0}" destId="{DA4FE671-2C95-4D61-80DD-B0831A7BEA1A}" srcOrd="1" destOrd="0" presId="urn:microsoft.com/office/officeart/2016/7/layout/VerticalHollowActionList"/>
    <dgm:cxn modelId="{F794E9D3-461E-4973-9D5A-8274F697A408}" type="presParOf" srcId="{F3224B51-6A4A-40BA-9EBF-EBF75D736DF3}" destId="{181352DE-D39F-4124-A166-A3D7EEDDB0B7}" srcOrd="1" destOrd="0" presId="urn:microsoft.com/office/officeart/2016/7/layout/VerticalHollowActionList"/>
    <dgm:cxn modelId="{F48434EF-512B-4BFD-9F72-B901CAB23B8E}" type="presParOf" srcId="{F3224B51-6A4A-40BA-9EBF-EBF75D736DF3}" destId="{EA939A4B-09FE-4028-8B0C-209ED18419FB}" srcOrd="2" destOrd="0" presId="urn:microsoft.com/office/officeart/2016/7/layout/VerticalHollowActionList"/>
    <dgm:cxn modelId="{B9185CD2-D50A-4E11-B838-3F7E35F971A7}" type="presParOf" srcId="{EA939A4B-09FE-4028-8B0C-209ED18419FB}" destId="{3E455E2B-8BC5-4D8F-84B9-4639EDB4FD81}" srcOrd="0" destOrd="0" presId="urn:microsoft.com/office/officeart/2016/7/layout/VerticalHollowActionList"/>
    <dgm:cxn modelId="{D31E1E63-E361-4331-B120-5170D0685006}" type="presParOf" srcId="{EA939A4B-09FE-4028-8B0C-209ED18419FB}" destId="{7C671658-9392-48F6-AB19-75F3D82A3EF9}" srcOrd="1" destOrd="0" presId="urn:microsoft.com/office/officeart/2016/7/layout/VerticalHollowActionList"/>
    <dgm:cxn modelId="{ED5B930B-0E42-4B07-A0D8-22720EF678AA}" type="presParOf" srcId="{F3224B51-6A4A-40BA-9EBF-EBF75D736DF3}" destId="{0067A418-D323-41A0-89F2-F7FE0CE1A66A}" srcOrd="3" destOrd="0" presId="urn:microsoft.com/office/officeart/2016/7/layout/VerticalHollowActionList"/>
    <dgm:cxn modelId="{ACA52FCE-9C36-41C7-9018-8155D75097C4}" type="presParOf" srcId="{F3224B51-6A4A-40BA-9EBF-EBF75D736DF3}" destId="{51552601-195F-4D15-8364-F053571A67C4}" srcOrd="4" destOrd="0" presId="urn:microsoft.com/office/officeart/2016/7/layout/VerticalHollowActionList"/>
    <dgm:cxn modelId="{9BE174D7-6E9F-479F-90F9-3C1BDB8CCEB0}" type="presParOf" srcId="{51552601-195F-4D15-8364-F053571A67C4}" destId="{AFFE9042-8705-4AED-8EB7-966718E56C4D}" srcOrd="0" destOrd="0" presId="urn:microsoft.com/office/officeart/2016/7/layout/VerticalHollowActionList"/>
    <dgm:cxn modelId="{2A87E964-DE83-4C1F-BA3A-EFEE0F4094B6}" type="presParOf" srcId="{51552601-195F-4D15-8364-F053571A67C4}" destId="{CA833537-3C68-4924-8DC5-ED881062C3DB}" srcOrd="1" destOrd="0" presId="urn:microsoft.com/office/officeart/2016/7/layout/VerticalHollowActionList"/>
    <dgm:cxn modelId="{70350ADE-9675-4BE4-AF1F-7BACCCC4D6CB}" type="presParOf" srcId="{F3224B51-6A4A-40BA-9EBF-EBF75D736DF3}" destId="{A0D6E41A-0FC7-4586-BB8C-40656FBAFC9A}" srcOrd="5" destOrd="0" presId="urn:microsoft.com/office/officeart/2016/7/layout/VerticalHollowActionList"/>
    <dgm:cxn modelId="{CE98F0B9-20C7-4F3B-9171-8C25DC1663C9}" type="presParOf" srcId="{F3224B51-6A4A-40BA-9EBF-EBF75D736DF3}" destId="{213F9EA5-E224-4A7B-8646-31BF9E12F491}" srcOrd="6" destOrd="0" presId="urn:microsoft.com/office/officeart/2016/7/layout/VerticalHollowActionList"/>
    <dgm:cxn modelId="{513F706F-AD2F-4375-B8C1-ED48E746DFCA}" type="presParOf" srcId="{213F9EA5-E224-4A7B-8646-31BF9E12F491}" destId="{356FF7C4-62FD-47FA-8C5C-FCFAA2957A06}" srcOrd="0" destOrd="0" presId="urn:microsoft.com/office/officeart/2016/7/layout/VerticalHollowActionList"/>
    <dgm:cxn modelId="{8D743403-8E70-4814-8069-11D186CBB684}" type="presParOf" srcId="{213F9EA5-E224-4A7B-8646-31BF9E12F491}" destId="{389D5F4B-2C5B-44CE-9506-827679A0691B}" srcOrd="1" destOrd="0" presId="urn:microsoft.com/office/officeart/2016/7/layout/VerticalHollowActionList"/>
    <dgm:cxn modelId="{8096FC9E-D691-4797-BE50-D6532F784FDD}" type="presParOf" srcId="{F3224B51-6A4A-40BA-9EBF-EBF75D736DF3}" destId="{E8544859-F1B6-4955-83CB-92427FFB5152}" srcOrd="7" destOrd="0" presId="urn:microsoft.com/office/officeart/2016/7/layout/VerticalHollowActionList"/>
    <dgm:cxn modelId="{4F0AE6C9-DB26-4256-B749-EDD7A022BABE}" type="presParOf" srcId="{F3224B51-6A4A-40BA-9EBF-EBF75D736DF3}" destId="{D57BC525-7928-4B1E-8E5E-A5DDDC8D2C6E}" srcOrd="8" destOrd="0" presId="urn:microsoft.com/office/officeart/2016/7/layout/VerticalHollowActionList"/>
    <dgm:cxn modelId="{9EDA2BD9-8F65-4EE7-896E-FA5B9DF64C52}" type="presParOf" srcId="{D57BC525-7928-4B1E-8E5E-A5DDDC8D2C6E}" destId="{E308C483-185A-48F5-A6E8-C6944C97031A}" srcOrd="0" destOrd="0" presId="urn:microsoft.com/office/officeart/2016/7/layout/VerticalHollowActionList"/>
    <dgm:cxn modelId="{234691D8-4E46-45DD-8C28-91399C4377B9}" type="presParOf" srcId="{D57BC525-7928-4B1E-8E5E-A5DDDC8D2C6E}" destId="{A3F37F5C-4033-43F8-A3CC-146D05AF0D4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82DE48-6372-494C-9152-67BCA4C0BA2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F0BDD3-7C4D-47E1-A7F5-A2B296340557}">
      <dgm:prSet/>
      <dgm:spPr/>
      <dgm:t>
        <a:bodyPr/>
        <a:lstStyle/>
        <a:p>
          <a:r>
            <a:rPr lang="en-US"/>
            <a:t>Revisit</a:t>
          </a:r>
        </a:p>
      </dgm:t>
    </dgm:pt>
    <dgm:pt modelId="{4446EFF3-7A76-448B-9E4C-D648901522AB}" type="parTrans" cxnId="{EE3E3DAE-B55E-4F66-B74F-5F6BACC37721}">
      <dgm:prSet/>
      <dgm:spPr/>
      <dgm:t>
        <a:bodyPr/>
        <a:lstStyle/>
        <a:p>
          <a:endParaRPr lang="en-US"/>
        </a:p>
      </dgm:t>
    </dgm:pt>
    <dgm:pt modelId="{171FE3FC-19E5-4822-9EAC-2C69E3322AFE}" type="sibTrans" cxnId="{EE3E3DAE-B55E-4F66-B74F-5F6BACC37721}">
      <dgm:prSet/>
      <dgm:spPr/>
      <dgm:t>
        <a:bodyPr/>
        <a:lstStyle/>
        <a:p>
          <a:endParaRPr lang="en-US"/>
        </a:p>
      </dgm:t>
    </dgm:pt>
    <dgm:pt modelId="{46898DE2-0E12-48AD-BCF4-A445085C1C70}">
      <dgm:prSet/>
      <dgm:spPr/>
      <dgm:t>
        <a:bodyPr/>
        <a:lstStyle/>
        <a:p>
          <a:r>
            <a:rPr lang="en-US"/>
            <a:t>Revisit the awards_test.cpp extent the test with following</a:t>
          </a:r>
        </a:p>
      </dgm:t>
    </dgm:pt>
    <dgm:pt modelId="{0610C004-4889-4B88-ADF6-5FEDE8AACDEF}" type="parTrans" cxnId="{C3FABF71-4754-4A83-B866-BE02A058D2C3}">
      <dgm:prSet/>
      <dgm:spPr/>
      <dgm:t>
        <a:bodyPr/>
        <a:lstStyle/>
        <a:p>
          <a:endParaRPr lang="en-US"/>
        </a:p>
      </dgm:t>
    </dgm:pt>
    <dgm:pt modelId="{C1406E4E-660B-4C4E-9E23-E22A93D15C50}" type="sibTrans" cxnId="{C3FABF71-4754-4A83-B866-BE02A058D2C3}">
      <dgm:prSet/>
      <dgm:spPr/>
      <dgm:t>
        <a:bodyPr/>
        <a:lstStyle/>
        <a:p>
          <a:endParaRPr lang="en-US"/>
        </a:p>
      </dgm:t>
    </dgm:pt>
    <dgm:pt modelId="{43BC9A14-DD97-4069-9B60-5A836F5EFC6E}">
      <dgm:prSet/>
      <dgm:spPr/>
      <dgm:t>
        <a:bodyPr/>
        <a:lstStyle/>
        <a:p>
          <a:r>
            <a:rPr lang="en-US" dirty="0"/>
            <a:t>Check cardinality</a:t>
          </a:r>
        </a:p>
      </dgm:t>
    </dgm:pt>
    <dgm:pt modelId="{9EE5AF09-E68B-42B2-94AD-E36A61389816}" type="parTrans" cxnId="{C54E276F-A5F4-4148-9A0B-5CEE8A19967C}">
      <dgm:prSet/>
      <dgm:spPr/>
      <dgm:t>
        <a:bodyPr/>
        <a:lstStyle/>
        <a:p>
          <a:endParaRPr lang="en-US"/>
        </a:p>
      </dgm:t>
    </dgm:pt>
    <dgm:pt modelId="{38B0EC5A-E815-49F8-941B-EC520020030F}" type="sibTrans" cxnId="{C54E276F-A5F4-4148-9A0B-5CEE8A19967C}">
      <dgm:prSet/>
      <dgm:spPr/>
      <dgm:t>
        <a:bodyPr/>
        <a:lstStyle/>
        <a:p>
          <a:endParaRPr lang="en-US"/>
        </a:p>
      </dgm:t>
    </dgm:pt>
    <dgm:pt modelId="{2D3722CB-B17A-4486-8DA0-AE721C6E95E0}">
      <dgm:prSet/>
      <dgm:spPr/>
      <dgm:t>
        <a:bodyPr/>
        <a:lstStyle/>
        <a:p>
          <a:r>
            <a:rPr lang="en-US"/>
            <a:t>Make sure we call the getNext() the right number of times</a:t>
          </a:r>
        </a:p>
      </dgm:t>
    </dgm:pt>
    <dgm:pt modelId="{99D87CC4-03A9-4988-89FF-6638067B862D}" type="parTrans" cxnId="{4481583C-CF2F-423C-8451-955673D3E0BB}">
      <dgm:prSet/>
      <dgm:spPr/>
      <dgm:t>
        <a:bodyPr/>
        <a:lstStyle/>
        <a:p>
          <a:endParaRPr lang="en-US"/>
        </a:p>
      </dgm:t>
    </dgm:pt>
    <dgm:pt modelId="{C9A1B0FB-71AA-4A5A-953C-2DAA1CBA861B}" type="sibTrans" cxnId="{4481583C-CF2F-423C-8451-955673D3E0BB}">
      <dgm:prSet/>
      <dgm:spPr/>
      <dgm:t>
        <a:bodyPr/>
        <a:lstStyle/>
        <a:p>
          <a:endParaRPr lang="en-US"/>
        </a:p>
      </dgm:t>
    </dgm:pt>
    <dgm:pt modelId="{C2BC93B3-4898-43C4-AED6-FB0D5984D1A6}">
      <dgm:prSet/>
      <dgm:spPr/>
      <dgm:t>
        <a:bodyPr/>
        <a:lstStyle/>
        <a:p>
          <a:r>
            <a:rPr lang="en-US" dirty="0"/>
            <a:t>Award more fairly</a:t>
          </a:r>
        </a:p>
      </dgm:t>
    </dgm:pt>
    <dgm:pt modelId="{ECA53A36-1EC1-41F9-B6C6-875C6B9A15D4}" type="parTrans" cxnId="{47F3E150-9D99-4125-A447-7F0711662688}">
      <dgm:prSet/>
      <dgm:spPr/>
      <dgm:t>
        <a:bodyPr/>
        <a:lstStyle/>
        <a:p>
          <a:endParaRPr lang="en-US"/>
        </a:p>
      </dgm:t>
    </dgm:pt>
    <dgm:pt modelId="{1A0D3BC1-DC2F-4DA3-8638-14CE92906A9B}" type="sibTrans" cxnId="{47F3E150-9D99-4125-A447-7F0711662688}">
      <dgm:prSet/>
      <dgm:spPr/>
      <dgm:t>
        <a:bodyPr/>
        <a:lstStyle/>
        <a:p>
          <a:endParaRPr lang="en-US"/>
        </a:p>
      </dgm:t>
    </dgm:pt>
    <dgm:pt modelId="{AD3CF077-021E-4ED9-98F0-64F95FA56B67}">
      <dgm:prSet/>
      <dgm:spPr/>
      <dgm:t>
        <a:bodyPr/>
        <a:lstStyle/>
        <a:p>
          <a:r>
            <a:rPr lang="en-US" dirty="0"/>
            <a:t>Make a test we verify that “Palle”, “</a:t>
          </a:r>
          <a:r>
            <a:rPr lang="en-US" dirty="0" err="1"/>
            <a:t>Polle</a:t>
          </a:r>
          <a:r>
            <a:rPr lang="en-US" dirty="0"/>
            <a:t>” and “Ruth” is rewarded as deserved (Hint “retire” your expectations)</a:t>
          </a:r>
        </a:p>
      </dgm:t>
    </dgm:pt>
    <dgm:pt modelId="{9F7A7421-58AC-4578-B0C6-2530F422712F}" type="parTrans" cxnId="{3FC779F9-D242-4D11-9DE0-CC56EC8D5F94}">
      <dgm:prSet/>
      <dgm:spPr/>
      <dgm:t>
        <a:bodyPr/>
        <a:lstStyle/>
        <a:p>
          <a:endParaRPr lang="en-US"/>
        </a:p>
      </dgm:t>
    </dgm:pt>
    <dgm:pt modelId="{0A04AFD8-05FA-4F3F-9856-8913D72930EF}" type="sibTrans" cxnId="{3FC779F9-D242-4D11-9DE0-CC56EC8D5F94}">
      <dgm:prSet/>
      <dgm:spPr/>
      <dgm:t>
        <a:bodyPr/>
        <a:lstStyle/>
        <a:p>
          <a:endParaRPr lang="en-US"/>
        </a:p>
      </dgm:t>
    </dgm:pt>
    <dgm:pt modelId="{8DCB5AFC-3CAC-4B55-8A9F-7F3740F1A697}" type="pres">
      <dgm:prSet presAssocID="{BC82DE48-6372-494C-9152-67BCA4C0BA23}" presName="Name0" presStyleCnt="0">
        <dgm:presLayoutVars>
          <dgm:dir/>
          <dgm:animLvl val="lvl"/>
          <dgm:resizeHandles val="exact"/>
        </dgm:presLayoutVars>
      </dgm:prSet>
      <dgm:spPr/>
    </dgm:pt>
    <dgm:pt modelId="{87B49B74-91F1-4FC8-B7E9-561E1F88BC52}" type="pres">
      <dgm:prSet presAssocID="{4BF0BDD3-7C4D-47E1-A7F5-A2B296340557}" presName="linNode" presStyleCnt="0"/>
      <dgm:spPr/>
    </dgm:pt>
    <dgm:pt modelId="{F39DD4FF-634D-4AEE-872F-903BA13F449F}" type="pres">
      <dgm:prSet presAssocID="{4BF0BDD3-7C4D-47E1-A7F5-A2B296340557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8C329EB0-8A98-43E5-B416-EB676B15BFDC}" type="pres">
      <dgm:prSet presAssocID="{4BF0BDD3-7C4D-47E1-A7F5-A2B296340557}" presName="descendantText" presStyleLbl="alignAccFollowNode1" presStyleIdx="0" presStyleCnt="3">
        <dgm:presLayoutVars>
          <dgm:bulletEnabled/>
        </dgm:presLayoutVars>
      </dgm:prSet>
      <dgm:spPr/>
    </dgm:pt>
    <dgm:pt modelId="{4C0C03E0-CC03-423A-A346-178D0D73388F}" type="pres">
      <dgm:prSet presAssocID="{171FE3FC-19E5-4822-9EAC-2C69E3322AFE}" presName="sp" presStyleCnt="0"/>
      <dgm:spPr/>
    </dgm:pt>
    <dgm:pt modelId="{65DF3A27-B9FF-4574-816C-F0EBDE6D3BA0}" type="pres">
      <dgm:prSet presAssocID="{43BC9A14-DD97-4069-9B60-5A836F5EFC6E}" presName="linNode" presStyleCnt="0"/>
      <dgm:spPr/>
    </dgm:pt>
    <dgm:pt modelId="{72B33511-F63D-40FA-8BF8-2C5B88849C35}" type="pres">
      <dgm:prSet presAssocID="{43BC9A14-DD97-4069-9B60-5A836F5EFC6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4722561-D94C-4A68-B527-413474026CCC}" type="pres">
      <dgm:prSet presAssocID="{43BC9A14-DD97-4069-9B60-5A836F5EFC6E}" presName="descendantText" presStyleLbl="alignAccFollowNode1" presStyleIdx="1" presStyleCnt="3">
        <dgm:presLayoutVars>
          <dgm:bulletEnabled/>
        </dgm:presLayoutVars>
      </dgm:prSet>
      <dgm:spPr/>
    </dgm:pt>
    <dgm:pt modelId="{7EDBDC75-B589-49E4-A70A-2D5A402981AD}" type="pres">
      <dgm:prSet presAssocID="{38B0EC5A-E815-49F8-941B-EC520020030F}" presName="sp" presStyleCnt="0"/>
      <dgm:spPr/>
    </dgm:pt>
    <dgm:pt modelId="{6070F527-7C56-4294-962F-CDF1C33DFF88}" type="pres">
      <dgm:prSet presAssocID="{C2BC93B3-4898-43C4-AED6-FB0D5984D1A6}" presName="linNode" presStyleCnt="0"/>
      <dgm:spPr/>
    </dgm:pt>
    <dgm:pt modelId="{0B537884-47E8-48BC-A44B-FF4681D3D606}" type="pres">
      <dgm:prSet presAssocID="{C2BC93B3-4898-43C4-AED6-FB0D5984D1A6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0888F4AB-05A8-4523-8AA9-7576941D31B2}" type="pres">
      <dgm:prSet presAssocID="{C2BC93B3-4898-43C4-AED6-FB0D5984D1A6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6CCAB30-FE57-4194-A09D-48F4CBA53FC3}" type="presOf" srcId="{43BC9A14-DD97-4069-9B60-5A836F5EFC6E}" destId="{72B33511-F63D-40FA-8BF8-2C5B88849C35}" srcOrd="0" destOrd="0" presId="urn:microsoft.com/office/officeart/2016/7/layout/VerticalSolidActionList"/>
    <dgm:cxn modelId="{22C7DB31-FAB4-469E-9763-C0EF981C3715}" type="presOf" srcId="{2D3722CB-B17A-4486-8DA0-AE721C6E95E0}" destId="{64722561-D94C-4A68-B527-413474026CCC}" srcOrd="0" destOrd="0" presId="urn:microsoft.com/office/officeart/2016/7/layout/VerticalSolidActionList"/>
    <dgm:cxn modelId="{9D942439-8477-4CF0-B2F7-EB439CFF58C8}" type="presOf" srcId="{AD3CF077-021E-4ED9-98F0-64F95FA56B67}" destId="{0888F4AB-05A8-4523-8AA9-7576941D31B2}" srcOrd="0" destOrd="0" presId="urn:microsoft.com/office/officeart/2016/7/layout/VerticalSolidActionList"/>
    <dgm:cxn modelId="{6D620B3A-15C8-4FC4-8483-0AACA9FAEF54}" type="presOf" srcId="{46898DE2-0E12-48AD-BCF4-A445085C1C70}" destId="{8C329EB0-8A98-43E5-B416-EB676B15BFDC}" srcOrd="0" destOrd="0" presId="urn:microsoft.com/office/officeart/2016/7/layout/VerticalSolidActionList"/>
    <dgm:cxn modelId="{4481583C-CF2F-423C-8451-955673D3E0BB}" srcId="{43BC9A14-DD97-4069-9B60-5A836F5EFC6E}" destId="{2D3722CB-B17A-4486-8DA0-AE721C6E95E0}" srcOrd="0" destOrd="0" parTransId="{99D87CC4-03A9-4988-89FF-6638067B862D}" sibTransId="{C9A1B0FB-71AA-4A5A-953C-2DAA1CBA861B}"/>
    <dgm:cxn modelId="{DA76424C-36B8-46C8-9181-DA3A08A0D7F1}" type="presOf" srcId="{C2BC93B3-4898-43C4-AED6-FB0D5984D1A6}" destId="{0B537884-47E8-48BC-A44B-FF4681D3D606}" srcOrd="0" destOrd="0" presId="urn:microsoft.com/office/officeart/2016/7/layout/VerticalSolidActionList"/>
    <dgm:cxn modelId="{C54E276F-A5F4-4148-9A0B-5CEE8A19967C}" srcId="{BC82DE48-6372-494C-9152-67BCA4C0BA23}" destId="{43BC9A14-DD97-4069-9B60-5A836F5EFC6E}" srcOrd="1" destOrd="0" parTransId="{9EE5AF09-E68B-42B2-94AD-E36A61389816}" sibTransId="{38B0EC5A-E815-49F8-941B-EC520020030F}"/>
    <dgm:cxn modelId="{47F3E150-9D99-4125-A447-7F0711662688}" srcId="{BC82DE48-6372-494C-9152-67BCA4C0BA23}" destId="{C2BC93B3-4898-43C4-AED6-FB0D5984D1A6}" srcOrd="2" destOrd="0" parTransId="{ECA53A36-1EC1-41F9-B6C6-875C6B9A15D4}" sibTransId="{1A0D3BC1-DC2F-4DA3-8638-14CE92906A9B}"/>
    <dgm:cxn modelId="{C3FABF71-4754-4A83-B866-BE02A058D2C3}" srcId="{4BF0BDD3-7C4D-47E1-A7F5-A2B296340557}" destId="{46898DE2-0E12-48AD-BCF4-A445085C1C70}" srcOrd="0" destOrd="0" parTransId="{0610C004-4889-4B88-ADF6-5FEDE8AACDEF}" sibTransId="{C1406E4E-660B-4C4E-9E23-E22A93D15C50}"/>
    <dgm:cxn modelId="{DD30E7AB-A277-4CC8-9F73-714BC0377FA0}" type="presOf" srcId="{4BF0BDD3-7C4D-47E1-A7F5-A2B296340557}" destId="{F39DD4FF-634D-4AEE-872F-903BA13F449F}" srcOrd="0" destOrd="0" presId="urn:microsoft.com/office/officeart/2016/7/layout/VerticalSolidActionList"/>
    <dgm:cxn modelId="{EE3E3DAE-B55E-4F66-B74F-5F6BACC37721}" srcId="{BC82DE48-6372-494C-9152-67BCA4C0BA23}" destId="{4BF0BDD3-7C4D-47E1-A7F5-A2B296340557}" srcOrd="0" destOrd="0" parTransId="{4446EFF3-7A76-448B-9E4C-D648901522AB}" sibTransId="{171FE3FC-19E5-4822-9EAC-2C69E3322AFE}"/>
    <dgm:cxn modelId="{149251C4-5270-4CD2-8B52-A6C26404629F}" type="presOf" srcId="{BC82DE48-6372-494C-9152-67BCA4C0BA23}" destId="{8DCB5AFC-3CAC-4B55-8A9F-7F3740F1A697}" srcOrd="0" destOrd="0" presId="urn:microsoft.com/office/officeart/2016/7/layout/VerticalSolidActionList"/>
    <dgm:cxn modelId="{3FC779F9-D242-4D11-9DE0-CC56EC8D5F94}" srcId="{C2BC93B3-4898-43C4-AED6-FB0D5984D1A6}" destId="{AD3CF077-021E-4ED9-98F0-64F95FA56B67}" srcOrd="0" destOrd="0" parTransId="{9F7A7421-58AC-4578-B0C6-2530F422712F}" sibTransId="{0A04AFD8-05FA-4F3F-9856-8913D72930EF}"/>
    <dgm:cxn modelId="{AB795E25-565E-4985-AAE0-3931674CCEC3}" type="presParOf" srcId="{8DCB5AFC-3CAC-4B55-8A9F-7F3740F1A697}" destId="{87B49B74-91F1-4FC8-B7E9-561E1F88BC52}" srcOrd="0" destOrd="0" presId="urn:microsoft.com/office/officeart/2016/7/layout/VerticalSolidActionList"/>
    <dgm:cxn modelId="{60933CEE-191D-4E0C-B1BB-3A42798CBFA3}" type="presParOf" srcId="{87B49B74-91F1-4FC8-B7E9-561E1F88BC52}" destId="{F39DD4FF-634D-4AEE-872F-903BA13F449F}" srcOrd="0" destOrd="0" presId="urn:microsoft.com/office/officeart/2016/7/layout/VerticalSolidActionList"/>
    <dgm:cxn modelId="{46D36D23-C5AD-455E-A6E3-9F25A67746D1}" type="presParOf" srcId="{87B49B74-91F1-4FC8-B7E9-561E1F88BC52}" destId="{8C329EB0-8A98-43E5-B416-EB676B15BFDC}" srcOrd="1" destOrd="0" presId="urn:microsoft.com/office/officeart/2016/7/layout/VerticalSolidActionList"/>
    <dgm:cxn modelId="{55377479-9D66-49DA-97BF-D19367F95089}" type="presParOf" srcId="{8DCB5AFC-3CAC-4B55-8A9F-7F3740F1A697}" destId="{4C0C03E0-CC03-423A-A346-178D0D73388F}" srcOrd="1" destOrd="0" presId="urn:microsoft.com/office/officeart/2016/7/layout/VerticalSolidActionList"/>
    <dgm:cxn modelId="{A8861446-0080-4D17-BAE6-B0FD829E7452}" type="presParOf" srcId="{8DCB5AFC-3CAC-4B55-8A9F-7F3740F1A697}" destId="{65DF3A27-B9FF-4574-816C-F0EBDE6D3BA0}" srcOrd="2" destOrd="0" presId="urn:microsoft.com/office/officeart/2016/7/layout/VerticalSolidActionList"/>
    <dgm:cxn modelId="{1231A252-FEC7-4924-91CC-7C3174FB348D}" type="presParOf" srcId="{65DF3A27-B9FF-4574-816C-F0EBDE6D3BA0}" destId="{72B33511-F63D-40FA-8BF8-2C5B88849C35}" srcOrd="0" destOrd="0" presId="urn:microsoft.com/office/officeart/2016/7/layout/VerticalSolidActionList"/>
    <dgm:cxn modelId="{1231E4A9-DD9E-4950-9D36-1AF3AA141B65}" type="presParOf" srcId="{65DF3A27-B9FF-4574-816C-F0EBDE6D3BA0}" destId="{64722561-D94C-4A68-B527-413474026CCC}" srcOrd="1" destOrd="0" presId="urn:microsoft.com/office/officeart/2016/7/layout/VerticalSolidActionList"/>
    <dgm:cxn modelId="{F46BED2B-F0BF-4773-88BF-AE62B97D2ED5}" type="presParOf" srcId="{8DCB5AFC-3CAC-4B55-8A9F-7F3740F1A697}" destId="{7EDBDC75-B589-49E4-A70A-2D5A402981AD}" srcOrd="3" destOrd="0" presId="urn:microsoft.com/office/officeart/2016/7/layout/VerticalSolidActionList"/>
    <dgm:cxn modelId="{E41856F5-781F-4A20-9F93-9E0D4FA14540}" type="presParOf" srcId="{8DCB5AFC-3CAC-4B55-8A9F-7F3740F1A697}" destId="{6070F527-7C56-4294-962F-CDF1C33DFF88}" srcOrd="4" destOrd="0" presId="urn:microsoft.com/office/officeart/2016/7/layout/VerticalSolidActionList"/>
    <dgm:cxn modelId="{3F7F832B-38C6-48B9-A3BA-A91A73CFF384}" type="presParOf" srcId="{6070F527-7C56-4294-962F-CDF1C33DFF88}" destId="{0B537884-47E8-48BC-A44B-FF4681D3D606}" srcOrd="0" destOrd="0" presId="urn:microsoft.com/office/officeart/2016/7/layout/VerticalSolidActionList"/>
    <dgm:cxn modelId="{5B1FC68A-2D36-464A-8431-80DCB6CAA701}" type="presParOf" srcId="{6070F527-7C56-4294-962F-CDF1C33DFF88}" destId="{0888F4AB-05A8-4523-8AA9-7576941D31B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47146-DCD5-4094-875C-8AB3D7B73128}">
      <dsp:nvSpPr>
        <dsp:cNvPr id="0" name=""/>
        <dsp:cNvSpPr/>
      </dsp:nvSpPr>
      <dsp:spPr>
        <a:xfrm>
          <a:off x="0" y="4851312"/>
          <a:ext cx="1699418" cy="795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99136" rIns="120863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0" y="4851312"/>
        <a:ext cx="1699418" cy="795898"/>
      </dsp:txXfrm>
    </dsp:sp>
    <dsp:sp modelId="{7659E59B-8D65-4A38-9330-DBEB15135F1A}">
      <dsp:nvSpPr>
        <dsp:cNvPr id="0" name=""/>
        <dsp:cNvSpPr/>
      </dsp:nvSpPr>
      <dsp:spPr>
        <a:xfrm>
          <a:off x="1699418" y="4851312"/>
          <a:ext cx="5098256" cy="7958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177800" rIns="1034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new tests of other function in Triangle </a:t>
          </a:r>
        </a:p>
      </dsp:txBody>
      <dsp:txXfrm>
        <a:off x="1699418" y="4851312"/>
        <a:ext cx="5098256" cy="795898"/>
      </dsp:txXfrm>
    </dsp:sp>
    <dsp:sp modelId="{7CB1624A-EAFE-4AAE-82AD-C971B949C158}">
      <dsp:nvSpPr>
        <dsp:cNvPr id="0" name=""/>
        <dsp:cNvSpPr/>
      </dsp:nvSpPr>
      <dsp:spPr>
        <a:xfrm rot="10800000">
          <a:off x="0" y="3639159"/>
          <a:ext cx="1699418" cy="1224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99136" rIns="120863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Fixtures</a:t>
          </a:r>
        </a:p>
      </dsp:txBody>
      <dsp:txXfrm rot="-10800000">
        <a:off x="0" y="3639159"/>
        <a:ext cx="1699418" cy="795659"/>
      </dsp:txXfrm>
    </dsp:sp>
    <dsp:sp modelId="{617DC1D5-F0B6-4565-B118-71ED5CF28FBA}">
      <dsp:nvSpPr>
        <dsp:cNvPr id="0" name=""/>
        <dsp:cNvSpPr/>
      </dsp:nvSpPr>
      <dsp:spPr>
        <a:xfrm>
          <a:off x="1699418" y="3639159"/>
          <a:ext cx="5098256" cy="795659"/>
        </a:xfrm>
        <a:prstGeom prst="rect">
          <a:avLst/>
        </a:prstGeom>
        <a:solidFill>
          <a:schemeClr val="accent2">
            <a:tint val="40000"/>
            <a:alpha val="90000"/>
            <a:hueOff val="61800"/>
            <a:satOff val="-5954"/>
            <a:lumOff val="-62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61800"/>
              <a:satOff val="-5954"/>
              <a:lumOff val="-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177800" rIns="1034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 a fixture with a set of triangles to test on</a:t>
          </a:r>
        </a:p>
      </dsp:txBody>
      <dsp:txXfrm>
        <a:off x="1699418" y="3639159"/>
        <a:ext cx="5098256" cy="795659"/>
      </dsp:txXfrm>
    </dsp:sp>
    <dsp:sp modelId="{DB51FB0A-39C3-4E98-86B0-D1A0688CDD7E}">
      <dsp:nvSpPr>
        <dsp:cNvPr id="0" name=""/>
        <dsp:cNvSpPr/>
      </dsp:nvSpPr>
      <dsp:spPr>
        <a:xfrm rot="10800000">
          <a:off x="0" y="2427006"/>
          <a:ext cx="1699418" cy="1224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99136" rIns="120863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Run</a:t>
          </a:r>
        </a:p>
      </dsp:txBody>
      <dsp:txXfrm rot="-10800000">
        <a:off x="0" y="2427006"/>
        <a:ext cx="1699418" cy="795659"/>
      </dsp:txXfrm>
    </dsp:sp>
    <dsp:sp modelId="{1C35DBED-C74B-4E39-BFBE-48E6453A3855}">
      <dsp:nvSpPr>
        <dsp:cNvPr id="0" name=""/>
        <dsp:cNvSpPr/>
      </dsp:nvSpPr>
      <dsp:spPr>
        <a:xfrm>
          <a:off x="1699418" y="2427006"/>
          <a:ext cx="5098256" cy="79565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177800" rIns="1034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Run the test and fix the problem! (Note that there are bugs in the getPerimeter(), getArea(), and getKind() methods!)</a:t>
          </a:r>
        </a:p>
      </dsp:txBody>
      <dsp:txXfrm>
        <a:off x="1699418" y="2427006"/>
        <a:ext cx="5098256" cy="795659"/>
      </dsp:txXfrm>
    </dsp:sp>
    <dsp:sp modelId="{C07780D3-A006-45DF-9587-F9A279416F9D}">
      <dsp:nvSpPr>
        <dsp:cNvPr id="0" name=""/>
        <dsp:cNvSpPr/>
      </dsp:nvSpPr>
      <dsp:spPr>
        <a:xfrm rot="10800000">
          <a:off x="0" y="1214853"/>
          <a:ext cx="1699418" cy="1224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99136" rIns="120863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Enable</a:t>
          </a:r>
        </a:p>
      </dsp:txBody>
      <dsp:txXfrm rot="-10800000">
        <a:off x="0" y="1214853"/>
        <a:ext cx="1699418" cy="795659"/>
      </dsp:txXfrm>
    </dsp:sp>
    <dsp:sp modelId="{C72FE811-98E7-43C2-9A4A-1D8FF9068323}">
      <dsp:nvSpPr>
        <dsp:cNvPr id="0" name=""/>
        <dsp:cNvSpPr/>
      </dsp:nvSpPr>
      <dsp:spPr>
        <a:xfrm>
          <a:off x="1699418" y="1214853"/>
          <a:ext cx="5098256" cy="795659"/>
        </a:xfrm>
        <a:prstGeom prst="rect">
          <a:avLst/>
        </a:prstGeom>
        <a:solidFill>
          <a:schemeClr val="accent2">
            <a:tint val="40000"/>
            <a:alpha val="90000"/>
            <a:hueOff val="185399"/>
            <a:satOff val="-17862"/>
            <a:lumOff val="-18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85399"/>
              <a:satOff val="-17862"/>
              <a:lumOff val="-1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177800" rIns="1034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Enable the test by removing “DISABLED_”</a:t>
          </a:r>
        </a:p>
      </dsp:txBody>
      <dsp:txXfrm>
        <a:off x="1699418" y="1214853"/>
        <a:ext cx="5098256" cy="795659"/>
      </dsp:txXfrm>
    </dsp:sp>
    <dsp:sp modelId="{F5874099-8BB1-4521-BD6C-897E5E951F02}">
      <dsp:nvSpPr>
        <dsp:cNvPr id="0" name=""/>
        <dsp:cNvSpPr/>
      </dsp:nvSpPr>
      <dsp:spPr>
        <a:xfrm rot="10800000">
          <a:off x="0" y="2700"/>
          <a:ext cx="1699418" cy="1224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99136" rIns="120863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Locate</a:t>
          </a:r>
        </a:p>
      </dsp:txBody>
      <dsp:txXfrm rot="-10800000">
        <a:off x="0" y="2700"/>
        <a:ext cx="1699418" cy="795659"/>
      </dsp:txXfrm>
    </dsp:sp>
    <dsp:sp modelId="{CD141ABD-67DE-4A77-B471-5A3951376437}">
      <dsp:nvSpPr>
        <dsp:cNvPr id="0" name=""/>
        <dsp:cNvSpPr/>
      </dsp:nvSpPr>
      <dsp:spPr>
        <a:xfrm>
          <a:off x="1699418" y="2700"/>
          <a:ext cx="5098256" cy="79565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177800" rIns="1034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Locate the test called triangle_test.cpp and the test case called “TEST(</a:t>
          </a:r>
          <a:r>
            <a:rPr lang="en-US" sz="1400" kern="1200" dirty="0" err="1"/>
            <a:t>TriangleTest</a:t>
          </a:r>
          <a:r>
            <a:rPr lang="en-US" sz="1400" kern="1200" dirty="0"/>
            <a:t>, </a:t>
          </a:r>
          <a:r>
            <a:rPr lang="en-US" sz="1400" kern="1200" dirty="0" err="1"/>
            <a:t>DISABLED_testPerimeter</a:t>
          </a:r>
          <a:r>
            <a:rPr lang="en-US" sz="1400" kern="1200" dirty="0"/>
            <a:t>)”</a:t>
          </a:r>
        </a:p>
      </dsp:txBody>
      <dsp:txXfrm>
        <a:off x="1699418" y="2700"/>
        <a:ext cx="5098256" cy="795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58814-1F92-4746-B9D0-3843F261925D}">
      <dsp:nvSpPr>
        <dsp:cNvPr id="0" name=""/>
        <dsp:cNvSpPr/>
      </dsp:nvSpPr>
      <dsp:spPr>
        <a:xfrm>
          <a:off x="0" y="4634152"/>
          <a:ext cx="1699418" cy="1013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70688" rIns="120863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Run Test</a:t>
          </a:r>
        </a:p>
      </dsp:txBody>
      <dsp:txXfrm>
        <a:off x="0" y="4634152"/>
        <a:ext cx="1699418" cy="1013839"/>
      </dsp:txXfrm>
    </dsp:sp>
    <dsp:sp modelId="{25807B44-032F-4FFD-9183-7FE327AEC920}">
      <dsp:nvSpPr>
        <dsp:cNvPr id="0" name=""/>
        <dsp:cNvSpPr/>
      </dsp:nvSpPr>
      <dsp:spPr>
        <a:xfrm>
          <a:off x="1699418" y="4634152"/>
          <a:ext cx="5098256" cy="10138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41300" rIns="10341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 the test and see the function can execute with success (There will be warnings though)</a:t>
          </a:r>
        </a:p>
      </dsp:txBody>
      <dsp:txXfrm>
        <a:off x="1699418" y="4634152"/>
        <a:ext cx="5098256" cy="1013839"/>
      </dsp:txXfrm>
    </dsp:sp>
    <dsp:sp modelId="{1C5D0748-4460-4428-9A91-5A93425A8673}">
      <dsp:nvSpPr>
        <dsp:cNvPr id="0" name=""/>
        <dsp:cNvSpPr/>
      </dsp:nvSpPr>
      <dsp:spPr>
        <a:xfrm rot="10800000">
          <a:off x="0" y="3090074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70688" rIns="120863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Invoke DUT</a:t>
          </a:r>
        </a:p>
      </dsp:txBody>
      <dsp:txXfrm rot="-10800000">
        <a:off x="0" y="3090074"/>
        <a:ext cx="1699418" cy="1013535"/>
      </dsp:txXfrm>
    </dsp:sp>
    <dsp:sp modelId="{D4B61A5A-6840-49BB-8A68-EE55E990E092}">
      <dsp:nvSpPr>
        <dsp:cNvPr id="0" name=""/>
        <dsp:cNvSpPr/>
      </dsp:nvSpPr>
      <dsp:spPr>
        <a:xfrm>
          <a:off x="1699418" y="3090074"/>
          <a:ext cx="5098256" cy="1013535"/>
        </a:xfrm>
        <a:prstGeom prst="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41300" rIns="10341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Invoke the performAwardCeremony() with reference to the two mock instances</a:t>
          </a:r>
        </a:p>
      </dsp:txBody>
      <dsp:txXfrm>
        <a:off x="1699418" y="3090074"/>
        <a:ext cx="5098256" cy="1013535"/>
      </dsp:txXfrm>
    </dsp:sp>
    <dsp:sp modelId="{27BD6A46-60F4-4C09-8EB4-154F6954819A}">
      <dsp:nvSpPr>
        <dsp:cNvPr id="0" name=""/>
        <dsp:cNvSpPr/>
      </dsp:nvSpPr>
      <dsp:spPr>
        <a:xfrm rot="10800000">
          <a:off x="0" y="1545997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70688" rIns="120863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mocks</a:t>
          </a:r>
        </a:p>
      </dsp:txBody>
      <dsp:txXfrm rot="-10800000">
        <a:off x="0" y="1545997"/>
        <a:ext cx="1699418" cy="1013535"/>
      </dsp:txXfrm>
    </dsp:sp>
    <dsp:sp modelId="{A7BCF87A-0603-4E08-A229-CDB4D560FEF7}">
      <dsp:nvSpPr>
        <dsp:cNvPr id="0" name=""/>
        <dsp:cNvSpPr/>
      </dsp:nvSpPr>
      <dsp:spPr>
        <a:xfrm>
          <a:off x="1699418" y="1545997"/>
          <a:ext cx="5098256" cy="1013535"/>
        </a:xfrm>
        <a:prstGeom prst="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41300" rIns="10341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two mocks classes; RankListMock and AwardCeremonyActionsMock</a:t>
          </a:r>
        </a:p>
      </dsp:txBody>
      <dsp:txXfrm>
        <a:off x="1699418" y="1545997"/>
        <a:ext cx="5098256" cy="1013535"/>
      </dsp:txXfrm>
    </dsp:sp>
    <dsp:sp modelId="{6281866C-DCCC-4912-BA62-F3E178849031}">
      <dsp:nvSpPr>
        <dsp:cNvPr id="0" name=""/>
        <dsp:cNvSpPr/>
      </dsp:nvSpPr>
      <dsp:spPr>
        <a:xfrm rot="10800000">
          <a:off x="0" y="1920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70688" rIns="120863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Locate test</a:t>
          </a:r>
        </a:p>
      </dsp:txBody>
      <dsp:txXfrm rot="-10800000">
        <a:off x="0" y="1920"/>
        <a:ext cx="1699418" cy="1013535"/>
      </dsp:txXfrm>
    </dsp:sp>
    <dsp:sp modelId="{1955B7E1-E0F8-4B08-91ED-826D24EC15BD}">
      <dsp:nvSpPr>
        <dsp:cNvPr id="0" name=""/>
        <dsp:cNvSpPr/>
      </dsp:nvSpPr>
      <dsp:spPr>
        <a:xfrm>
          <a:off x="1699418" y="1920"/>
          <a:ext cx="5098256" cy="1013535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41300" rIns="10341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Locate the awards_test.cpp </a:t>
          </a:r>
        </a:p>
      </dsp:txBody>
      <dsp:txXfrm>
        <a:off x="1699418" y="1920"/>
        <a:ext cx="5098256" cy="1013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3D9E6-E9AA-435A-B3B1-77F8B262FA62}">
      <dsp:nvSpPr>
        <dsp:cNvPr id="0" name=""/>
        <dsp:cNvSpPr/>
      </dsp:nvSpPr>
      <dsp:spPr>
        <a:xfrm>
          <a:off x="1359535" y="1765"/>
          <a:ext cx="5438140" cy="18097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459673" rIns="105515" bIns="45967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Locate the awards_test.cpp again</a:t>
          </a:r>
        </a:p>
      </dsp:txBody>
      <dsp:txXfrm>
        <a:off x="1359535" y="1765"/>
        <a:ext cx="5438140" cy="1809737"/>
      </dsp:txXfrm>
    </dsp:sp>
    <dsp:sp modelId="{F6E1F052-5524-45F6-AE9D-EA068EAF013B}">
      <dsp:nvSpPr>
        <dsp:cNvPr id="0" name=""/>
        <dsp:cNvSpPr/>
      </dsp:nvSpPr>
      <dsp:spPr>
        <a:xfrm>
          <a:off x="0" y="1765"/>
          <a:ext cx="1359535" cy="1809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42" tIns="178762" rIns="71942" bIns="17876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Locate</a:t>
          </a:r>
        </a:p>
      </dsp:txBody>
      <dsp:txXfrm>
        <a:off x="0" y="1765"/>
        <a:ext cx="1359535" cy="1809737"/>
      </dsp:txXfrm>
    </dsp:sp>
    <dsp:sp modelId="{FC1F4165-78C2-4242-9CA5-7E09CB6B567A}">
      <dsp:nvSpPr>
        <dsp:cNvPr id="0" name=""/>
        <dsp:cNvSpPr/>
      </dsp:nvSpPr>
      <dsp:spPr>
        <a:xfrm>
          <a:off x="1359535" y="1920087"/>
          <a:ext cx="5438140" cy="18097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459673" rIns="105515" bIns="45967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 the RankListMock a Nice mock and the AwardCeremonyActionsMock a Strick one!</a:t>
          </a:r>
        </a:p>
      </dsp:txBody>
      <dsp:txXfrm>
        <a:off x="1359535" y="1920087"/>
        <a:ext cx="5438140" cy="1809737"/>
      </dsp:txXfrm>
    </dsp:sp>
    <dsp:sp modelId="{06ABBBA4-517C-4F18-9AF3-E298A1C13F40}">
      <dsp:nvSpPr>
        <dsp:cNvPr id="0" name=""/>
        <dsp:cNvSpPr/>
      </dsp:nvSpPr>
      <dsp:spPr>
        <a:xfrm>
          <a:off x="0" y="1920087"/>
          <a:ext cx="1359535" cy="1809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42" tIns="178762" rIns="71942" bIns="17876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Make it  Nice</a:t>
          </a:r>
        </a:p>
      </dsp:txBody>
      <dsp:txXfrm>
        <a:off x="0" y="1920087"/>
        <a:ext cx="1359535" cy="1809737"/>
      </dsp:txXfrm>
    </dsp:sp>
    <dsp:sp modelId="{2FDCEA0E-4550-45C4-85EA-DB0E5D8E37E7}">
      <dsp:nvSpPr>
        <dsp:cNvPr id="0" name=""/>
        <dsp:cNvSpPr/>
      </dsp:nvSpPr>
      <dsp:spPr>
        <a:xfrm>
          <a:off x="1359535" y="3838408"/>
          <a:ext cx="5438140" cy="18097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459673" rIns="105515" bIns="45967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Observe that we now get rid of the warnings but we also introduced errors(Don’t fix the errors yet!)</a:t>
          </a:r>
        </a:p>
      </dsp:txBody>
      <dsp:txXfrm>
        <a:off x="1359535" y="3838408"/>
        <a:ext cx="5438140" cy="1809737"/>
      </dsp:txXfrm>
    </dsp:sp>
    <dsp:sp modelId="{473E1C07-C9A8-409D-B112-7D89219AE777}">
      <dsp:nvSpPr>
        <dsp:cNvPr id="0" name=""/>
        <dsp:cNvSpPr/>
      </dsp:nvSpPr>
      <dsp:spPr>
        <a:xfrm>
          <a:off x="0" y="3838408"/>
          <a:ext cx="1359535" cy="1809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42" tIns="178762" rIns="71942" bIns="17876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Observe</a:t>
          </a:r>
        </a:p>
      </dsp:txBody>
      <dsp:txXfrm>
        <a:off x="0" y="3838408"/>
        <a:ext cx="1359535" cy="18097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FE671-2C95-4D61-80DD-B0831A7BEA1A}">
      <dsp:nvSpPr>
        <dsp:cNvPr id="0" name=""/>
        <dsp:cNvSpPr/>
      </dsp:nvSpPr>
      <dsp:spPr>
        <a:xfrm>
          <a:off x="1359535" y="2455"/>
          <a:ext cx="5438140" cy="10772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515" tIns="273632" rIns="105515" bIns="27363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Locate the awards_test.cpp and expand this as instructed below</a:t>
          </a:r>
        </a:p>
      </dsp:txBody>
      <dsp:txXfrm>
        <a:off x="1359535" y="2455"/>
        <a:ext cx="5438140" cy="1077290"/>
      </dsp:txXfrm>
    </dsp:sp>
    <dsp:sp modelId="{6FA448D6-EEC4-4909-BD52-C41C3E1BDF24}">
      <dsp:nvSpPr>
        <dsp:cNvPr id="0" name=""/>
        <dsp:cNvSpPr/>
      </dsp:nvSpPr>
      <dsp:spPr>
        <a:xfrm>
          <a:off x="0" y="2455"/>
          <a:ext cx="1359535" cy="10772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42" tIns="106412" rIns="71942" bIns="1064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Locate</a:t>
          </a:r>
        </a:p>
      </dsp:txBody>
      <dsp:txXfrm>
        <a:off x="0" y="2455"/>
        <a:ext cx="1359535" cy="1077290"/>
      </dsp:txXfrm>
    </dsp:sp>
    <dsp:sp modelId="{7C671658-9392-48F6-AB19-75F3D82A3EF9}">
      <dsp:nvSpPr>
        <dsp:cNvPr id="0" name=""/>
        <dsp:cNvSpPr/>
      </dsp:nvSpPr>
      <dsp:spPr>
        <a:xfrm>
          <a:off x="1359535" y="1144383"/>
          <a:ext cx="5438140" cy="10772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515" tIns="273632" rIns="105515" bIns="27363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Make ON_CALL() statement for RankList.getNext() that always returns “Paul”</a:t>
          </a:r>
        </a:p>
      </dsp:txBody>
      <dsp:txXfrm>
        <a:off x="1359535" y="1144383"/>
        <a:ext cx="5438140" cy="1077290"/>
      </dsp:txXfrm>
    </dsp:sp>
    <dsp:sp modelId="{3E455E2B-8BC5-4D8F-84B9-4639EDB4FD81}">
      <dsp:nvSpPr>
        <dsp:cNvPr id="0" name=""/>
        <dsp:cNvSpPr/>
      </dsp:nvSpPr>
      <dsp:spPr>
        <a:xfrm>
          <a:off x="0" y="1144383"/>
          <a:ext cx="1359535" cy="10772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42" tIns="106412" rIns="71942" bIns="1064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ON_CALL()</a:t>
          </a:r>
        </a:p>
      </dsp:txBody>
      <dsp:txXfrm>
        <a:off x="0" y="1144383"/>
        <a:ext cx="1359535" cy="1077290"/>
      </dsp:txXfrm>
    </dsp:sp>
    <dsp:sp modelId="{CA833537-3C68-4924-8DC5-ED881062C3DB}">
      <dsp:nvSpPr>
        <dsp:cNvPr id="0" name=""/>
        <dsp:cNvSpPr/>
      </dsp:nvSpPr>
      <dsp:spPr>
        <a:xfrm>
          <a:off x="1359535" y="2286310"/>
          <a:ext cx="5438140" cy="10772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515" tIns="273632" rIns="105515" bIns="27363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Extend test to verify that AwardCeremonyActions::playAnthem() is called once(Hint add EXPECT_CALL() statement)</a:t>
          </a:r>
        </a:p>
      </dsp:txBody>
      <dsp:txXfrm>
        <a:off x="1359535" y="2286310"/>
        <a:ext cx="5438140" cy="1077290"/>
      </dsp:txXfrm>
    </dsp:sp>
    <dsp:sp modelId="{AFFE9042-8705-4AED-8EB7-966718E56C4D}">
      <dsp:nvSpPr>
        <dsp:cNvPr id="0" name=""/>
        <dsp:cNvSpPr/>
      </dsp:nvSpPr>
      <dsp:spPr>
        <a:xfrm>
          <a:off x="0" y="2286310"/>
          <a:ext cx="1359535" cy="10772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42" tIns="106412" rIns="71942" bIns="1064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EXPECT_CALL()</a:t>
          </a:r>
        </a:p>
      </dsp:txBody>
      <dsp:txXfrm>
        <a:off x="0" y="2286310"/>
        <a:ext cx="1359535" cy="1077290"/>
      </dsp:txXfrm>
    </dsp:sp>
    <dsp:sp modelId="{389D5F4B-2C5B-44CE-9506-827679A0691B}">
      <dsp:nvSpPr>
        <dsp:cNvPr id="0" name=""/>
        <dsp:cNvSpPr/>
      </dsp:nvSpPr>
      <dsp:spPr>
        <a:xfrm>
          <a:off x="1359535" y="3428238"/>
          <a:ext cx="5438140" cy="10772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515" tIns="273632" rIns="105515" bIns="27363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Extend test to verify that “Paul” is awarded!(Remember to use string matchers)</a:t>
          </a:r>
        </a:p>
      </dsp:txBody>
      <dsp:txXfrm>
        <a:off x="1359535" y="3428238"/>
        <a:ext cx="5438140" cy="1077290"/>
      </dsp:txXfrm>
    </dsp:sp>
    <dsp:sp modelId="{356FF7C4-62FD-47FA-8C5C-FCFAA2957A06}">
      <dsp:nvSpPr>
        <dsp:cNvPr id="0" name=""/>
        <dsp:cNvSpPr/>
      </dsp:nvSpPr>
      <dsp:spPr>
        <a:xfrm>
          <a:off x="0" y="3428238"/>
          <a:ext cx="1359535" cy="10772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42" tIns="106412" rIns="71942" bIns="1064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Award Paul</a:t>
          </a:r>
        </a:p>
      </dsp:txBody>
      <dsp:txXfrm>
        <a:off x="0" y="3428238"/>
        <a:ext cx="1359535" cy="1077290"/>
      </dsp:txXfrm>
    </dsp:sp>
    <dsp:sp modelId="{A3F37F5C-4033-43F8-A3CC-146D05AF0D4F}">
      <dsp:nvSpPr>
        <dsp:cNvPr id="0" name=""/>
        <dsp:cNvSpPr/>
      </dsp:nvSpPr>
      <dsp:spPr>
        <a:xfrm>
          <a:off x="1359535" y="4570166"/>
          <a:ext cx="5438140" cy="10772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515" tIns="273632" rIns="105515" bIns="27363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Extend test to verify that the light is turned off!</a:t>
          </a:r>
        </a:p>
      </dsp:txBody>
      <dsp:txXfrm>
        <a:off x="1359535" y="4570166"/>
        <a:ext cx="5438140" cy="1077290"/>
      </dsp:txXfrm>
    </dsp:sp>
    <dsp:sp modelId="{E308C483-185A-48F5-A6E8-C6944C97031A}">
      <dsp:nvSpPr>
        <dsp:cNvPr id="0" name=""/>
        <dsp:cNvSpPr/>
      </dsp:nvSpPr>
      <dsp:spPr>
        <a:xfrm>
          <a:off x="0" y="4570166"/>
          <a:ext cx="1359535" cy="10772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42" tIns="106412" rIns="71942" bIns="1064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Turn off the light!</a:t>
          </a:r>
        </a:p>
      </dsp:txBody>
      <dsp:txXfrm>
        <a:off x="0" y="4570166"/>
        <a:ext cx="1359535" cy="10772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29EB0-8A98-43E5-B416-EB676B15BFDC}">
      <dsp:nvSpPr>
        <dsp:cNvPr id="0" name=""/>
        <dsp:cNvSpPr/>
      </dsp:nvSpPr>
      <dsp:spPr>
        <a:xfrm>
          <a:off x="1359535" y="1765"/>
          <a:ext cx="5438140" cy="18097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459673" rIns="105515" bIns="4596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Revisit the awards_test.cpp extent the test with following</a:t>
          </a:r>
        </a:p>
      </dsp:txBody>
      <dsp:txXfrm>
        <a:off x="1359535" y="1765"/>
        <a:ext cx="5438140" cy="1809737"/>
      </dsp:txXfrm>
    </dsp:sp>
    <dsp:sp modelId="{F39DD4FF-634D-4AEE-872F-903BA13F449F}">
      <dsp:nvSpPr>
        <dsp:cNvPr id="0" name=""/>
        <dsp:cNvSpPr/>
      </dsp:nvSpPr>
      <dsp:spPr>
        <a:xfrm>
          <a:off x="0" y="1765"/>
          <a:ext cx="1359535" cy="1809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42" tIns="178762" rIns="71942" bIns="17876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Revisit</a:t>
          </a:r>
        </a:p>
      </dsp:txBody>
      <dsp:txXfrm>
        <a:off x="0" y="1765"/>
        <a:ext cx="1359535" cy="1809737"/>
      </dsp:txXfrm>
    </dsp:sp>
    <dsp:sp modelId="{64722561-D94C-4A68-B527-413474026CCC}">
      <dsp:nvSpPr>
        <dsp:cNvPr id="0" name=""/>
        <dsp:cNvSpPr/>
      </dsp:nvSpPr>
      <dsp:spPr>
        <a:xfrm>
          <a:off x="1359535" y="1920087"/>
          <a:ext cx="5438140" cy="180973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459673" rIns="105515" bIns="4596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sure we call the getNext() the right number of times</a:t>
          </a:r>
        </a:p>
      </dsp:txBody>
      <dsp:txXfrm>
        <a:off x="1359535" y="1920087"/>
        <a:ext cx="5438140" cy="1809737"/>
      </dsp:txXfrm>
    </dsp:sp>
    <dsp:sp modelId="{72B33511-F63D-40FA-8BF8-2C5B88849C35}">
      <dsp:nvSpPr>
        <dsp:cNvPr id="0" name=""/>
        <dsp:cNvSpPr/>
      </dsp:nvSpPr>
      <dsp:spPr>
        <a:xfrm>
          <a:off x="0" y="1920087"/>
          <a:ext cx="1359535" cy="1809737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42" tIns="178762" rIns="71942" bIns="17876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 cardinality</a:t>
          </a:r>
        </a:p>
      </dsp:txBody>
      <dsp:txXfrm>
        <a:off x="0" y="1920087"/>
        <a:ext cx="1359535" cy="1809737"/>
      </dsp:txXfrm>
    </dsp:sp>
    <dsp:sp modelId="{0888F4AB-05A8-4523-8AA9-7576941D31B2}">
      <dsp:nvSpPr>
        <dsp:cNvPr id="0" name=""/>
        <dsp:cNvSpPr/>
      </dsp:nvSpPr>
      <dsp:spPr>
        <a:xfrm>
          <a:off x="1359535" y="3838408"/>
          <a:ext cx="5438140" cy="180973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459673" rIns="105515" bIns="4596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a test we verify that “Palle”, “</a:t>
          </a:r>
          <a:r>
            <a:rPr lang="en-US" sz="1800" kern="1200" dirty="0" err="1"/>
            <a:t>Polle</a:t>
          </a:r>
          <a:r>
            <a:rPr lang="en-US" sz="1800" kern="1200" dirty="0"/>
            <a:t>” and “Ruth” is rewarded as deserved (Hint “retire” your expectations)</a:t>
          </a:r>
        </a:p>
      </dsp:txBody>
      <dsp:txXfrm>
        <a:off x="1359535" y="3838408"/>
        <a:ext cx="5438140" cy="1809737"/>
      </dsp:txXfrm>
    </dsp:sp>
    <dsp:sp modelId="{0B537884-47E8-48BC-A44B-FF4681D3D606}">
      <dsp:nvSpPr>
        <dsp:cNvPr id="0" name=""/>
        <dsp:cNvSpPr/>
      </dsp:nvSpPr>
      <dsp:spPr>
        <a:xfrm>
          <a:off x="0" y="3838408"/>
          <a:ext cx="1359535" cy="180973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42" tIns="178762" rIns="71942" bIns="17876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Award more fairly</a:t>
          </a:r>
        </a:p>
      </dsp:txBody>
      <dsp:txXfrm>
        <a:off x="0" y="3838408"/>
        <a:ext cx="1359535" cy="1809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3A0-1141-4691-9C68-616AAEA4EF58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0BA-6CC2-4FA9-AF54-095A2C61FD40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1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3A0-1141-4691-9C68-616AAEA4EF58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0BA-6CC2-4FA9-AF54-095A2C61F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813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3A0-1141-4691-9C68-616AAEA4EF58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0BA-6CC2-4FA9-AF54-095A2C61F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685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3A0-1141-4691-9C68-616AAEA4EF58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0BA-6CC2-4FA9-AF54-095A2C61F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194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3A0-1141-4691-9C68-616AAEA4EF58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0BA-6CC2-4FA9-AF54-095A2C61FD40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5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3A0-1141-4691-9C68-616AAEA4EF58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0BA-6CC2-4FA9-AF54-095A2C61F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983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3A0-1141-4691-9C68-616AAEA4EF58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0BA-6CC2-4FA9-AF54-095A2C61F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9896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3A0-1141-4691-9C68-616AAEA4EF58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0BA-6CC2-4FA9-AF54-095A2C61F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660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3A0-1141-4691-9C68-616AAEA4EF58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0BA-6CC2-4FA9-AF54-095A2C61F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115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A7D3A0-1141-4691-9C68-616AAEA4EF58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2D80BA-6CC2-4FA9-AF54-095A2C61F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559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3A0-1141-4691-9C68-616AAEA4EF58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0BA-6CC2-4FA9-AF54-095A2C61FD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24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A7D3A0-1141-4691-9C68-616AAEA4EF58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2D80BA-6CC2-4FA9-AF54-095A2C61FD40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5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test/blob/master/googletest/docs/samples.md" TargetMode="External"/><Relationship Id="rId2" Type="http://schemas.openxmlformats.org/officeDocument/2006/relationships/hyperlink" Target="https://github.com/google/googletest/blob/master/googletest/docs/primer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ogle/googletest/blob/master/googlemock/docs/CheatSheet.md" TargetMode="External"/><Relationship Id="rId4" Type="http://schemas.openxmlformats.org/officeDocument/2006/relationships/hyperlink" Target="https://github.com/google/googletest/blob/master/googlemock/docs/ForDummies.m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D34D5-1A45-490D-A9CF-760E32E57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Gtest/Gmock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6CE04-2BD6-4DBC-B69F-36E4FBB99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da-D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5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4A30-967B-4AAC-ABCC-E260CB1F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at a individual levels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49470D-2C63-4B67-AB52-14AAF9D40FEA}"/>
              </a:ext>
            </a:extLst>
          </p:cNvPr>
          <p:cNvSpPr/>
          <p:nvPr/>
        </p:nvSpPr>
        <p:spPr>
          <a:xfrm>
            <a:off x="4955454" y="5043949"/>
            <a:ext cx="2005781" cy="956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 1 Mock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7EC9B4-DA49-4973-A016-C1CA5750724F}"/>
              </a:ext>
            </a:extLst>
          </p:cNvPr>
          <p:cNvSpPr/>
          <p:nvPr/>
        </p:nvSpPr>
        <p:spPr>
          <a:xfrm>
            <a:off x="7733069" y="4087915"/>
            <a:ext cx="2005781" cy="9560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 2 Mock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40286-DA2C-4A2B-B5DA-AF50BDDDCDCE}"/>
              </a:ext>
            </a:extLst>
          </p:cNvPr>
          <p:cNvSpPr/>
          <p:nvPr/>
        </p:nvSpPr>
        <p:spPr>
          <a:xfrm>
            <a:off x="7718320" y="3131881"/>
            <a:ext cx="2005781" cy="956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B12B62-0215-4CC2-9B1D-E1B29DB48A7F}"/>
              </a:ext>
            </a:extLst>
          </p:cNvPr>
          <p:cNvSpPr/>
          <p:nvPr/>
        </p:nvSpPr>
        <p:spPr>
          <a:xfrm>
            <a:off x="4955453" y="4087915"/>
            <a:ext cx="2005781" cy="9560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69238-E784-444E-B73E-760F8840CB00}"/>
              </a:ext>
            </a:extLst>
          </p:cNvPr>
          <p:cNvSpPr/>
          <p:nvPr/>
        </p:nvSpPr>
        <p:spPr>
          <a:xfrm>
            <a:off x="4955452" y="3131881"/>
            <a:ext cx="2005781" cy="9560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78376-6B7C-4928-9603-6CFA3B3E43ED}"/>
              </a:ext>
            </a:extLst>
          </p:cNvPr>
          <p:cNvSpPr/>
          <p:nvPr/>
        </p:nvSpPr>
        <p:spPr>
          <a:xfrm>
            <a:off x="2137286" y="5043949"/>
            <a:ext cx="2005781" cy="9560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DBA919-96C7-432A-A362-4C2CF7A581DC}"/>
              </a:ext>
            </a:extLst>
          </p:cNvPr>
          <p:cNvSpPr/>
          <p:nvPr/>
        </p:nvSpPr>
        <p:spPr>
          <a:xfrm>
            <a:off x="2137285" y="4087915"/>
            <a:ext cx="2005781" cy="9560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23C2B1-74B8-41C5-8E63-2E339C9F8F6C}"/>
              </a:ext>
            </a:extLst>
          </p:cNvPr>
          <p:cNvSpPr/>
          <p:nvPr/>
        </p:nvSpPr>
        <p:spPr>
          <a:xfrm>
            <a:off x="7718320" y="2175847"/>
            <a:ext cx="2005781" cy="95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3</a:t>
            </a:r>
          </a:p>
        </p:txBody>
      </p:sp>
    </p:spTree>
    <p:extLst>
      <p:ext uri="{BB962C8B-B14F-4D97-AF65-F5344CB8AC3E}">
        <p14:creationId xmlns:p14="http://schemas.microsoft.com/office/powerpoint/2010/main" val="23431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748B-C459-4628-AB08-E4B1E3DB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What</a:t>
            </a:r>
            <a:r>
              <a:rPr lang="da-DK"/>
              <a:t> the MOCK!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B017-1410-4075-8C9B-CCD96080F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672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~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 0;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type) = 0;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(Bar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 0;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DB5383-CA86-4450-BCB3-1BBE0F59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672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gmock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gmock.h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foo.h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MockFoo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MOCK_CONST_METHOD0(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MOCK_METHOD1(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MOCK_METHOD1(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type));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MOCK_METHOD2(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(Bar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B7986-0AD7-4F9D-B04E-728DAD52E13B}"/>
              </a:ext>
            </a:extLst>
          </p:cNvPr>
          <p:cNvSpPr txBox="1"/>
          <p:nvPr/>
        </p:nvSpPr>
        <p:spPr>
          <a:xfrm>
            <a:off x="838200" y="466049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3200" dirty="0"/>
          </a:p>
          <a:p>
            <a:r>
              <a:rPr lang="da-DK" sz="3200" dirty="0"/>
              <a:t>MOCK_METHOD&lt;x&gt;(&lt;</a:t>
            </a:r>
            <a:r>
              <a:rPr lang="da-DK" sz="3200" dirty="0" err="1"/>
              <a:t>method</a:t>
            </a:r>
            <a:r>
              <a:rPr lang="da-DK" sz="3200" dirty="0"/>
              <a:t>&gt;, &lt;signature&gt;;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845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92A5-0F5D-43C6-ADFD-854A7772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8396-6AAF-4FD5-9F40-3C0C1BE3D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1026" cy="435133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To test “Client” without also testing “Server” we need mock the “Server”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The dependency from “Client” to “Server” must be loose and changeable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Class Client 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Client(const Server&amp; server) : server(server) {}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Server &amp; server;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TEST() 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ServerMock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serverMock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Client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clientUnderTest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serverMock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A1EF8-8F2F-4278-8CA2-F3096D39D539}"/>
              </a:ext>
            </a:extLst>
          </p:cNvPr>
          <p:cNvSpPr/>
          <p:nvPr/>
        </p:nvSpPr>
        <p:spPr>
          <a:xfrm>
            <a:off x="9913357" y="2654913"/>
            <a:ext cx="1440443" cy="42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88855-62CF-47D8-B90B-2B2FBA58EB76}"/>
              </a:ext>
            </a:extLst>
          </p:cNvPr>
          <p:cNvSpPr/>
          <p:nvPr/>
        </p:nvSpPr>
        <p:spPr>
          <a:xfrm>
            <a:off x="9913357" y="3077429"/>
            <a:ext cx="1440443" cy="57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Foo()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8D324-71B1-464C-BF70-9EF0990DE519}"/>
              </a:ext>
            </a:extLst>
          </p:cNvPr>
          <p:cNvSpPr/>
          <p:nvPr/>
        </p:nvSpPr>
        <p:spPr>
          <a:xfrm>
            <a:off x="7183820" y="2790496"/>
            <a:ext cx="1440443" cy="57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50F1A-4417-4C63-BA81-1A25B6556F1F}"/>
              </a:ext>
            </a:extLst>
          </p:cNvPr>
          <p:cNvSpPr/>
          <p:nvPr/>
        </p:nvSpPr>
        <p:spPr>
          <a:xfrm>
            <a:off x="9908364" y="4226210"/>
            <a:ext cx="1440443" cy="42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ServerMock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92989C-3C1B-4539-AE0D-97B8F44EBE9F}"/>
              </a:ext>
            </a:extLst>
          </p:cNvPr>
          <p:cNvCxnSpPr/>
          <p:nvPr/>
        </p:nvCxnSpPr>
        <p:spPr>
          <a:xfrm>
            <a:off x="8664728" y="3077429"/>
            <a:ext cx="1243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321E64-FE5D-40C3-A14B-0AEBA9BBA6FC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10628586" y="3651294"/>
            <a:ext cx="4993" cy="57491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5B681-A062-46BD-930F-3A29AC402C25}"/>
              </a:ext>
            </a:extLst>
          </p:cNvPr>
          <p:cNvSpPr/>
          <p:nvPr/>
        </p:nvSpPr>
        <p:spPr>
          <a:xfrm>
            <a:off x="9908364" y="4648726"/>
            <a:ext cx="1440443" cy="57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Foo()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C67E26E-C0EF-44C9-BBC9-54739D933689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182284" y="3086119"/>
            <a:ext cx="1445342" cy="200182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4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1DD7-BB5A-499F-B437-A88FE36C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01E1-6B96-4A21-8A7D-788CAD87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You need to prepare your design so unit test is performed best possible: Hence do unit tests development in parallel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Loosely coupled classes at level where testing is needed at individual level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Tightly coupled classes requires an incremental unit test strategy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 code in constructors/destructors that reaches out of the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Virtual functions in interfaces that needs to be mocked</a:t>
            </a:r>
          </a:p>
        </p:txBody>
      </p:sp>
    </p:spTree>
    <p:extLst>
      <p:ext uri="{BB962C8B-B14F-4D97-AF65-F5344CB8AC3E}">
        <p14:creationId xmlns:p14="http://schemas.microsoft.com/office/powerpoint/2010/main" val="21836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1780-3D54-4C60-8F2B-BAB83468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actions build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E16B-1833-45F2-B192-EB1342FD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6000" dirty="0"/>
              <a:t>Google Mock has a built-in default action for mock 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dirty="0"/>
              <a:t>They will per default perform no action and ignore input parameters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dirty="0"/>
              <a:t>Return values are generated  with default values for following types</a:t>
            </a:r>
            <a:endParaRPr lang="en-US" sz="5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5600" dirty="0"/>
              <a:t>Void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5600" dirty="0"/>
              <a:t>Boolean which is “true”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5600" dirty="0"/>
              <a:t>Numeric value which is set to “0”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5600" dirty="0"/>
              <a:t>Pointers are set to “</a:t>
            </a:r>
            <a:r>
              <a:rPr lang="en-US" sz="5600" dirty="0" err="1"/>
              <a:t>nullptr</a:t>
            </a:r>
            <a:r>
              <a:rPr lang="en-US" sz="5600" dirty="0"/>
              <a:t>”</a:t>
            </a:r>
          </a:p>
          <a:p>
            <a:endParaRPr lang="en-US" sz="6000" dirty="0"/>
          </a:p>
          <a:p>
            <a:pPr marL="0" indent="0">
              <a:buNone/>
            </a:pP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MockFoo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MOCK_CONST_METHOD0(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      // Returns 0</a:t>
            </a:r>
          </a:p>
          <a:p>
            <a:pPr marL="0" indent="0">
              <a:buNone/>
            </a:pP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MOCK_METHOD1(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type));         // Returns an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a-D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MOCK_METHOD2(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(Bar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)); // Returns true</a:t>
            </a:r>
          </a:p>
          <a:p>
            <a:pPr marL="0" indent="0">
              <a:buNone/>
            </a:pP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1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1780-3D54-4C60-8F2B-BAB83468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actions return value as per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E16B-1833-45F2-B192-EB1342FD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6000" dirty="0"/>
              <a:t>To customize the default action for functions with return type T globally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// Sets the default value to be returned. T must be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CopyConstructible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&lt;T&gt;::Set(value);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// Sets a factory. Will be invoked on demand (T must be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MoveConstructible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SetFactory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// ... use the mocks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// Resets the default value.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&lt;T&gt;::Clear();</a:t>
            </a:r>
          </a:p>
        </p:txBody>
      </p:sp>
    </p:spTree>
    <p:extLst>
      <p:ext uri="{BB962C8B-B14F-4D97-AF65-F5344CB8AC3E}">
        <p14:creationId xmlns:p14="http://schemas.microsoft.com/office/powerpoint/2010/main" val="367785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1780-3D54-4C60-8F2B-BAB83468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7AC96-9702-4920-9394-6071109C3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927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To customize the default action for a particular method, use ON_CALL()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ON_CALL(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mock_object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method(matchers))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.With(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multi_argument_matcher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?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WillByDefault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(action);</a:t>
            </a:r>
          </a:p>
          <a:p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F8ED0B-F06B-41BB-AA80-D304C0520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799" y="1825625"/>
            <a:ext cx="54440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ON_CALL(foo, Sign(_)).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WillByDefault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(Return(-1));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ON_CALL(foo, Sign(0)).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WillByDefault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(Return(0));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ON_CALL(foo, Sign(Gt(0))).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WillByDefault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(Return(1));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Sign(_)).Times(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foo.Sign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(5); // This should return 1.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foo.Sign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(-9); // This should return -1.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foo.Sign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 // This should return 0.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3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F372F-53EA-4D59-BF11-AC210A9F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Exersice: Dependency injection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29D37C-D791-46FB-A70A-E75504E59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62879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77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7D2D-FA3A-48D7-84F5-2A3AD6AA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Uninteresting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23AC-8055-41B8-BDCB-D429299D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you are not interested in how a mock method is called, just don't say anything about it.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the method is ever called, Google Mock will perform its default action to allow the test program to continue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Once you expressed interest in a particular mock method (via EXPECT_CALL()), all invocations to it must match some expectation.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this function is called but the arguments don't match any EXPECT_CALL() statement, it will be an error.</a:t>
            </a:r>
          </a:p>
        </p:txBody>
      </p:sp>
    </p:spTree>
    <p:extLst>
      <p:ext uri="{BB962C8B-B14F-4D97-AF65-F5344CB8AC3E}">
        <p14:creationId xmlns:p14="http://schemas.microsoft.com/office/powerpoint/2010/main" val="127936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8AB2-6E58-4DB2-8066-A8AE2721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Uninteresting vs Unexpected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0714-AE90-4BBB-B880-4AB50A87C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Uninteresting calls and unexpected calls are different concepts in Google Mock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call </a:t>
            </a:r>
            <a:r>
              <a:rPr lang="en-US" dirty="0" err="1"/>
              <a:t>x.Y</a:t>
            </a:r>
            <a:r>
              <a:rPr lang="en-US" dirty="0"/>
              <a:t>(...) is </a:t>
            </a:r>
            <a:r>
              <a:rPr lang="en-US" b="1" dirty="0"/>
              <a:t>uninteresting</a:t>
            </a:r>
            <a:r>
              <a:rPr lang="en-US" dirty="0"/>
              <a:t> if there's not even a single EXPECT_CALL(x, Y(...)) set. In other words, the test isn't interested in the </a:t>
            </a:r>
            <a:r>
              <a:rPr lang="en-US" dirty="0" err="1"/>
              <a:t>x.Y</a:t>
            </a:r>
            <a:r>
              <a:rPr lang="en-US" dirty="0"/>
              <a:t>() method at all, as evident in that the test doesn't care to say anything about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call </a:t>
            </a:r>
            <a:r>
              <a:rPr lang="en-US" dirty="0" err="1"/>
              <a:t>x.Y</a:t>
            </a:r>
            <a:r>
              <a:rPr lang="en-US" dirty="0"/>
              <a:t>(...) is </a:t>
            </a:r>
            <a:r>
              <a:rPr lang="en-US" b="1" dirty="0"/>
              <a:t>unexpected</a:t>
            </a:r>
            <a:r>
              <a:rPr lang="en-US" dirty="0"/>
              <a:t> if there are some EXPECT_CALL(x, Y(...))s set, but none of them matches the call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 </a:t>
            </a:r>
            <a:r>
              <a:rPr lang="en-US" b="1" dirty="0"/>
              <a:t>unexpected</a:t>
            </a:r>
            <a:r>
              <a:rPr lang="en-US" dirty="0"/>
              <a:t> call is always an </a:t>
            </a:r>
            <a:r>
              <a:rPr lang="en-US" b="1" dirty="0"/>
              <a:t>error</a:t>
            </a:r>
            <a:r>
              <a:rPr lang="en-US" dirty="0"/>
              <a:t>, as the code under test doesn't behave the way the test expects it to behave.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By default, an uninteresting call is not an error, as it violates no constraint specified by the test. However, it leads to a warning, as it might indicate a problem</a:t>
            </a:r>
          </a:p>
        </p:txBody>
      </p:sp>
    </p:spTree>
    <p:extLst>
      <p:ext uri="{BB962C8B-B14F-4D97-AF65-F5344CB8AC3E}">
        <p14:creationId xmlns:p14="http://schemas.microsoft.com/office/powerpoint/2010/main" val="35674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94BD-AF01-4A02-899D-415A36A7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Test and Google 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9D82-A231-4CA9-8D91-54D21C32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18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Google Test is the leading unit test environment for C++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Google Test consist of a </a:t>
            </a:r>
            <a:r>
              <a:rPr lang="en-US" dirty="0" err="1"/>
              <a:t>xUnit</a:t>
            </a:r>
            <a:r>
              <a:rPr lang="en-US" dirty="0"/>
              <a:t> framework that automatically collect test from the source files and execute them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Google Test provides assertion macros to validate the test result and output 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Google Mock is used to mock out dependencies that the unit under test have but should excluded by the test</a:t>
            </a:r>
          </a:p>
          <a:p>
            <a:r>
              <a:rPr lang="en-US" dirty="0"/>
              <a:t>More info can be found at:</a:t>
            </a:r>
          </a:p>
          <a:p>
            <a:pPr lvl="1"/>
            <a:r>
              <a:rPr lang="en-US" dirty="0" err="1">
                <a:hlinkClick r:id="rId2"/>
              </a:rPr>
              <a:t>GoogleTest</a:t>
            </a:r>
            <a:r>
              <a:rPr lang="en-US" dirty="0">
                <a:hlinkClick r:id="rId2"/>
              </a:rPr>
              <a:t> - Primer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GoogleTest</a:t>
            </a:r>
            <a:r>
              <a:rPr lang="en-US" dirty="0">
                <a:hlinkClick r:id="rId3"/>
              </a:rPr>
              <a:t> - Samples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GoogleTest</a:t>
            </a:r>
            <a:r>
              <a:rPr lang="en-US" dirty="0">
                <a:hlinkClick r:id="rId4"/>
              </a:rPr>
              <a:t> - </a:t>
            </a:r>
            <a:r>
              <a:rPr lang="en-US" dirty="0" err="1">
                <a:hlinkClick r:id="rId4"/>
              </a:rPr>
              <a:t>GMock</a:t>
            </a:r>
            <a:r>
              <a:rPr lang="en-US" dirty="0">
                <a:hlinkClick r:id="rId4"/>
              </a:rPr>
              <a:t> for Dummies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GoogleTest</a:t>
            </a:r>
            <a:r>
              <a:rPr lang="en-US" dirty="0">
                <a:hlinkClick r:id="rId5"/>
              </a:rPr>
              <a:t> - </a:t>
            </a:r>
            <a:r>
              <a:rPr lang="en-US" dirty="0" err="1">
                <a:hlinkClick r:id="rId5"/>
              </a:rPr>
              <a:t>GMock</a:t>
            </a:r>
            <a:r>
              <a:rPr lang="en-US" dirty="0">
                <a:hlinkClick r:id="rId5"/>
              </a:rPr>
              <a:t> Cheat Sheet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87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9E99-2DA5-4CF6-B7D1-324F72E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Make the mock more ”Nice” or ”Strickt”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77EC-B8EF-4CE3-BFEE-D5794F75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Google Mock, </a:t>
            </a:r>
            <a:r>
              <a:rPr lang="en-US" dirty="0" err="1"/>
              <a:t>NiceMock</a:t>
            </a:r>
            <a:r>
              <a:rPr lang="en-US" dirty="0"/>
              <a:t>&lt;&gt; and </a:t>
            </a:r>
            <a:r>
              <a:rPr lang="en-US" dirty="0" err="1"/>
              <a:t>StrictMock</a:t>
            </a:r>
            <a:r>
              <a:rPr lang="en-US" dirty="0"/>
              <a:t>&lt;&gt; can be used to make a mock class "nice" or "strict“.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nice mock suppresses uninteresting call warnings. If a test fails with a default mock, it will also fail using a nice mock instead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strict mock turns “uninteresting call” warnings into errors. So making a mock strict may change the test's result.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a-DK" dirty="0" err="1"/>
              <a:t>Instantiate</a:t>
            </a:r>
            <a:r>
              <a:rPr lang="da-DK" dirty="0"/>
              <a:t> the </a:t>
            </a:r>
            <a:r>
              <a:rPr lang="da-DK" dirty="0" err="1"/>
              <a:t>Mocks</a:t>
            </a:r>
            <a:r>
              <a:rPr lang="da-DK" dirty="0"/>
              <a:t> with the </a:t>
            </a:r>
            <a:r>
              <a:rPr lang="da-DK" dirty="0" err="1"/>
              <a:t>NiceMock</a:t>
            </a:r>
            <a:r>
              <a:rPr lang="da-DK" dirty="0"/>
              <a:t>&lt;&gt; or </a:t>
            </a:r>
            <a:r>
              <a:rPr lang="da-DK" dirty="0" err="1"/>
              <a:t>StrictMock</a:t>
            </a:r>
            <a:r>
              <a:rPr lang="da-DK" dirty="0"/>
              <a:t>&lt;&gt; template</a:t>
            </a:r>
          </a:p>
          <a:p>
            <a:r>
              <a:rPr lang="da-DK" dirty="0" err="1"/>
              <a:t>Example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NiceMock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OsMock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osMock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7523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F372F-53EA-4D59-BF11-AC210A9F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Exersice: What a Nice mock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D5F974-5D85-409A-BA4B-289E3365E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194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65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95C6-4CE2-44F5-9DAE-B52D36F7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the </a:t>
            </a:r>
            <a:r>
              <a:rPr lang="da-DK" dirty="0" err="1"/>
              <a:t>expectation</a:t>
            </a:r>
            <a:r>
              <a:rPr lang="da-DK" dirty="0"/>
              <a:t> on </a:t>
            </a:r>
            <a:r>
              <a:rPr lang="da-DK" dirty="0" err="1"/>
              <a:t>dependencies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3F20-30AA-44DB-A3C8-C9C3FEAC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a-DK" dirty="0"/>
              <a:t>If the </a:t>
            </a:r>
            <a:r>
              <a:rPr lang="da-DK" dirty="0" err="1"/>
              <a:t>code</a:t>
            </a:r>
            <a:r>
              <a:rPr lang="da-DK" dirty="0"/>
              <a:t> under test is </a:t>
            </a:r>
            <a:r>
              <a:rPr lang="da-DK" dirty="0" err="1"/>
              <a:t>expected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its</a:t>
            </a:r>
            <a:r>
              <a:rPr lang="da-DK" dirty="0"/>
              <a:t> interface in a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test 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a-DK" dirty="0"/>
              <a:t>EXPECT_CALL()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setup</a:t>
            </a:r>
            <a:r>
              <a:rPr lang="da-DK" dirty="0"/>
              <a:t> </a:t>
            </a:r>
            <a:r>
              <a:rPr lang="da-DK" dirty="0" err="1"/>
              <a:t>requirement</a:t>
            </a:r>
            <a:r>
              <a:rPr lang="da-DK" dirty="0"/>
              <a:t> to </a:t>
            </a:r>
            <a:r>
              <a:rPr lang="da-DK" dirty="0" err="1"/>
              <a:t>how</a:t>
            </a:r>
            <a:r>
              <a:rPr lang="da-DK" dirty="0"/>
              <a:t> the </a:t>
            </a:r>
            <a:r>
              <a:rPr lang="da-DK" dirty="0" err="1"/>
              <a:t>MOCKs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Example</a:t>
            </a:r>
            <a:r>
              <a:rPr lang="da-DK" dirty="0"/>
              <a:t>:</a:t>
            </a:r>
          </a:p>
          <a:p>
            <a:endParaRPr lang="da-DK" dirty="0"/>
          </a:p>
          <a:p>
            <a:pPr marL="457200" lvl="1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TEST_F(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UiTest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EXPECT_CALL(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tfMock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tfPrograms_VolumeStepCount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pPr marL="457200" lvl="1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(Return(1));</a:t>
            </a:r>
          </a:p>
          <a:p>
            <a:pPr marL="457200" lvl="1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1832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EF98A1-4712-4B49-8EB2-9A294E0D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Typical</a:t>
            </a:r>
            <a:r>
              <a:rPr lang="da-DK"/>
              <a:t> flow of a test with </a:t>
            </a:r>
            <a:r>
              <a:rPr lang="da-DK" err="1"/>
              <a:t>mocks</a:t>
            </a:r>
            <a:endParaRPr lang="da-DK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B0E7-CB44-4547-ABCF-B45A081DB9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typical flow is: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Import the Google Mock namespace .All Google Mock names are in the testing namespace unless they are macros or otherwise noted.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the mock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Optionally, set the default actions of the mock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Set your expectations on the mock objects (How will they be called? What </a:t>
            </a:r>
            <a:r>
              <a:rPr lang="en-US" sz="1600" dirty="0" err="1"/>
              <a:t>wil</a:t>
            </a:r>
            <a:r>
              <a:rPr lang="en-US" sz="1600" dirty="0"/>
              <a:t> they do?).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Exercise code that uses the mock objects; if necessary, check the result using Google Test assertions.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When a mock objects is destructed, Google Mock automatically verifies that all expectations on it have been satisfied.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F4323-6CBE-4C40-ACEF-DEF2FE40C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using ::testing;                                  // #1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DoesThis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MockFoo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foo;                                    // #2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ON_CALL(foo,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                         // #3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WillByDefault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(Return(1));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... other default actions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EXPECT_CALL(foo, Describe(5))                   // #4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.Times(3)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(Return("Category 5"));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... other expectations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result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MyProductionFunction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(&amp;foo);      // #5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EXPECT_EQ("good", result);                       // #5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// #6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566417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D10-876A-402F-A549-67BFBED1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TEMPLATE!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763B-9AC5-40B1-8584-561A5E09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method(matchers))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.With(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multi_argument_matcher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// 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.Times(cardinality)           // 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(sequences)        // 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.After(expectations)          // 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(action)             // 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(action)       // 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RetiresOnSaturation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// ?</a:t>
            </a:r>
          </a:p>
        </p:txBody>
      </p:sp>
    </p:spTree>
    <p:extLst>
      <p:ext uri="{BB962C8B-B14F-4D97-AF65-F5344CB8AC3E}">
        <p14:creationId xmlns:p14="http://schemas.microsoft.com/office/powerpoint/2010/main" val="217071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7155-A4F5-481D-B6F4-25480C20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Matchers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F689D-EBE2-47E6-B695-1E0751D306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matcher specifies the input parameters of the MOCK function invocation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matcher is used as filter if there is more than one way the function is invoked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4498A5-BB51-4C9A-B270-4D36B548B8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method(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.With(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multi_argument_matcher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)// ?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.Times(cardinality)          // ?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InSequence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(sequences)       //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.After(expectations)         //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(action)            //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(action)      // ?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RetiresOnSaturation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// ?</a:t>
            </a:r>
          </a:p>
          <a:p>
            <a:pPr marL="0" indent="0">
              <a:buNone/>
            </a:pPr>
            <a:endParaRPr lang="da-D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9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7155-A4F5-481D-B6F4-25480C20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Matchers: </a:t>
            </a:r>
            <a:r>
              <a:rPr lang="da-DK" dirty="0" err="1"/>
              <a:t>WildCards</a:t>
            </a:r>
            <a:r>
              <a:rPr lang="da-DK" dirty="0"/>
              <a:t> and </a:t>
            </a:r>
            <a:r>
              <a:rPr lang="da-DK" dirty="0" err="1"/>
              <a:t>Comparison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F689D-EBE2-47E6-B695-1E0751D30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cs typeface="Courier New" panose="02070309020205020404" pitchFamily="49" charset="0"/>
              </a:rPr>
              <a:t>Simple numerical values can be compared with the expected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cs typeface="Courier New" panose="02070309020205020404" pitchFamily="49" charset="0"/>
              </a:rPr>
              <a:t>Uninteresting values can be ignored with wild cards</a:t>
            </a:r>
          </a:p>
          <a:p>
            <a:pPr marL="0" indent="0">
              <a:buNone/>
            </a:pPr>
            <a:r>
              <a:rPr lang="en-US" sz="2600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foo(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_, Lt(42)));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cs typeface="Courier New" panose="02070309020205020404" pitchFamily="49" charset="0"/>
              </a:rPr>
              <a:t>Matchers can be used in standalone statements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endParaRPr lang="da-D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Server * server = </a:t>
            </a:r>
            <a:r>
              <a:rPr lang="da-DK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proxy.getServer</a:t>
            </a:r>
            <a:r>
              <a:rPr lang="da-DK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EXPECT_THAT(server,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4498A5-BB51-4C9A-B270-4D36B548B8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 wildcard, A&lt;type&gt;() or An&lt;type&gt;()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Eq(value) , Ne(value)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Ge(value), Gt(value)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Le(value), Lt(value)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EXPECT_THAT(value,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ASSERT_THAT(value,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7405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7155-A4F5-481D-B6F4-25480C20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Matchers: </a:t>
            </a:r>
            <a:r>
              <a:rPr lang="da-DK" dirty="0" err="1"/>
              <a:t>Floating</a:t>
            </a:r>
            <a:r>
              <a:rPr lang="da-DK" dirty="0"/>
              <a:t> point and </a:t>
            </a:r>
            <a:r>
              <a:rPr lang="da-DK" dirty="0" err="1"/>
              <a:t>strings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F689D-EBE2-47E6-B695-1E0751D306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Floating point comparison has its own set of Matchers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NanSensitiveDoubleEq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NanSensitiveFloatEq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DoubleNear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max_abs_error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FloatNear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max_abs_error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NanSensitiveDoubleNear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max_abs_error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NanSensitiveFloatNear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max_abs_error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4498A5-BB51-4C9A-B270-4D36B548B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22495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Strings has wide set of matchers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Remember to use these to avoid comparing string pointer instead of the actually string content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ContainsRegex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(suffix)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HasSubstr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MatchesRegex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(prefix)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StrCaseEq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StrCaseNe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</p:txBody>
      </p:sp>
    </p:spTree>
    <p:extLst>
      <p:ext uri="{BB962C8B-B14F-4D97-AF65-F5344CB8AC3E}">
        <p14:creationId xmlns:p14="http://schemas.microsoft.com/office/powerpoint/2010/main" val="240604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7155-A4F5-481D-B6F4-25480C20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Matchers: Pointers and Members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4498A5-BB51-4C9A-B270-4D36B548B8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a-DK" dirty="0">
                <a:cs typeface="Courier New" panose="02070309020205020404" pitchFamily="49" charset="0"/>
              </a:rPr>
              <a:t>Most </a:t>
            </a:r>
            <a:r>
              <a:rPr lang="da-DK" dirty="0" err="1">
                <a:cs typeface="Courier New" panose="02070309020205020404" pitchFamily="49" charset="0"/>
              </a:rPr>
              <a:t>commonly</a:t>
            </a:r>
            <a:r>
              <a:rPr lang="da-DK" dirty="0">
                <a:cs typeface="Courier New" panose="02070309020205020404" pitchFamily="49" charset="0"/>
              </a:rPr>
              <a:t> the pointer it </a:t>
            </a:r>
            <a:r>
              <a:rPr lang="da-DK" dirty="0" err="1">
                <a:cs typeface="Courier New" panose="02070309020205020404" pitchFamily="49" charset="0"/>
              </a:rPr>
              <a:t>self</a:t>
            </a:r>
            <a:r>
              <a:rPr lang="da-DK" dirty="0">
                <a:cs typeface="Courier New" panose="02070309020205020404" pitchFamily="49" charset="0"/>
              </a:rPr>
              <a:t> is not </a:t>
            </a:r>
            <a:r>
              <a:rPr lang="da-DK" dirty="0" err="1">
                <a:cs typeface="Courier New" panose="02070309020205020404" pitchFamily="49" charset="0"/>
              </a:rPr>
              <a:t>important</a:t>
            </a:r>
            <a:r>
              <a:rPr lang="da-DK" dirty="0">
                <a:cs typeface="Courier New" panose="02070309020205020404" pitchFamily="49" charset="0"/>
              </a:rPr>
              <a:t>, but more </a:t>
            </a:r>
            <a:r>
              <a:rPr lang="da-DK" dirty="0" err="1">
                <a:cs typeface="Courier New" panose="02070309020205020404" pitchFamily="49" charset="0"/>
              </a:rPr>
              <a:t>what</a:t>
            </a:r>
            <a:r>
              <a:rPr lang="da-DK" dirty="0">
                <a:cs typeface="Courier New" panose="02070309020205020404" pitchFamily="49" charset="0"/>
              </a:rPr>
              <a:t> it points to.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a-DK" dirty="0" err="1">
                <a:cs typeface="Courier New" panose="02070309020205020404" pitchFamily="49" charset="0"/>
              </a:rPr>
              <a:t>Use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Pointee</a:t>
            </a:r>
            <a:r>
              <a:rPr lang="da-DK" dirty="0">
                <a:cs typeface="Courier New" panose="02070309020205020404" pitchFamily="49" charset="0"/>
              </a:rPr>
              <a:t>(m) to </a:t>
            </a:r>
            <a:r>
              <a:rPr lang="da-DK" dirty="0" err="1">
                <a:cs typeface="Courier New" panose="02070309020205020404" pitchFamily="49" charset="0"/>
              </a:rPr>
              <a:t>access</a:t>
            </a:r>
            <a:r>
              <a:rPr lang="da-DK" dirty="0">
                <a:cs typeface="Courier New" panose="02070309020205020404" pitchFamily="49" charset="0"/>
              </a:rPr>
              <a:t> the </a:t>
            </a:r>
            <a:r>
              <a:rPr lang="da-DK" dirty="0" err="1">
                <a:cs typeface="Courier New" panose="02070309020205020404" pitchFamily="49" charset="0"/>
              </a:rPr>
              <a:t>pointed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value</a:t>
            </a:r>
            <a:r>
              <a:rPr lang="da-DK" dirty="0">
                <a:cs typeface="Courier New" panose="02070309020205020404" pitchFamily="49" charset="0"/>
              </a:rPr>
              <a:t> it </a:t>
            </a:r>
            <a:r>
              <a:rPr lang="da-DK" dirty="0" err="1">
                <a:cs typeface="Courier New" panose="02070309020205020404" pitchFamily="49" charset="0"/>
              </a:rPr>
              <a:t>self</a:t>
            </a:r>
            <a:r>
              <a:rPr lang="da-DK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a-D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>
                <a:cs typeface="Courier New" panose="02070309020205020404" pitchFamily="49" charset="0"/>
              </a:rPr>
              <a:t>E</a:t>
            </a:r>
            <a:r>
              <a:rPr lang="en-US" dirty="0" err="1">
                <a:cs typeface="Courier New" panose="02070309020205020404" pitchFamily="49" charset="0"/>
              </a:rPr>
              <a:t>xample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ClassAMock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Bar(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Bar(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Pointee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(Ge(3))));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2295-3A10-443B-87E7-7A6F2F66B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2705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Sometimes only some individual members of more complex structures is of interest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Member attributes can be matched with</a:t>
            </a:r>
          </a:p>
          <a:p>
            <a:pPr marL="20116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Field(&amp;class::field, m)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Return value from operations can be matched with</a:t>
            </a:r>
          </a:p>
          <a:p>
            <a:pPr marL="20116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Property(&amp;class::property, 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Field(&amp;Person::age, Ge(3))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// Matches x where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x.number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&gt;= 3.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Property(&amp;Foo::name,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StrEq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("John")))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// Matches x where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x.getFirst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 is "John".</a:t>
            </a:r>
          </a:p>
        </p:txBody>
      </p:sp>
    </p:spTree>
    <p:extLst>
      <p:ext uri="{BB962C8B-B14F-4D97-AF65-F5344CB8AC3E}">
        <p14:creationId xmlns:p14="http://schemas.microsoft.com/office/powerpoint/2010/main" val="2887955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7155-A4F5-481D-B6F4-25480C20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Matchers: Containers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F689D-EBE2-47E6-B695-1E0751D30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8400" cy="435133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300" dirty="0" err="1"/>
              <a:t>ElementsAre</a:t>
            </a:r>
            <a:r>
              <a:rPr lang="en-US" sz="3300" dirty="0"/>
              <a:t>*() can be used to match any container that implements the STL iterator pattern (i.e. it has a </a:t>
            </a:r>
            <a:r>
              <a:rPr lang="en-US" sz="3300" dirty="0" err="1"/>
              <a:t>const_iterator</a:t>
            </a:r>
            <a:r>
              <a:rPr lang="en-US" sz="3300" dirty="0"/>
              <a:t> type and supports begin()/end())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dirty="0"/>
              <a:t>You can use nested </a:t>
            </a:r>
            <a:r>
              <a:rPr lang="en-US" sz="3300" dirty="0" err="1"/>
              <a:t>ElementsAre</a:t>
            </a:r>
            <a:r>
              <a:rPr lang="en-US" sz="3300" dirty="0"/>
              <a:t>*() to match nested (multi-dimensional) containers.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dirty="0"/>
              <a:t>If the container is passed by pointer instead of by reference, just write </a:t>
            </a:r>
            <a:r>
              <a:rPr lang="en-US" sz="3300" dirty="0" err="1"/>
              <a:t>Pointee</a:t>
            </a:r>
            <a:r>
              <a:rPr lang="en-US" sz="3300" dirty="0"/>
              <a:t>(</a:t>
            </a:r>
            <a:r>
              <a:rPr lang="en-US" sz="3300" dirty="0" err="1"/>
              <a:t>ElementsAre</a:t>
            </a:r>
            <a:r>
              <a:rPr lang="en-US" sz="3300" dirty="0"/>
              <a:t>*(...)).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300" dirty="0"/>
              <a:t>The order of elements matters for </a:t>
            </a:r>
            <a:r>
              <a:rPr lang="en-US" sz="3300" dirty="0" err="1"/>
              <a:t>ElementsAre</a:t>
            </a:r>
            <a:r>
              <a:rPr lang="en-US" sz="3300" dirty="0"/>
              <a:t>*(). Therefore don't use it with containers whose element order is undefined (e.g. </a:t>
            </a:r>
            <a:r>
              <a:rPr lang="en-US" sz="3300" dirty="0" err="1"/>
              <a:t>hash_map</a:t>
            </a:r>
            <a:r>
              <a:rPr lang="en-US" sz="3300" dirty="0"/>
              <a:t>).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MOCK_METHOD1(Foo, void(const vector&lt;int&gt;&amp; numbers));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EXPECT_CALL(mock, Foo(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UnorderedElementsAre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Gt(0), _, 5)));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expected_vector1[] = { 1, 5, 2, 4, ... }; EXPECT_CALL(mock, Foo(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ElementsAreArray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(expected_vector1)));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CBF8-150F-4B66-AD71-356B05649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6710" y="1825625"/>
            <a:ext cx="4127089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(container)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Contains(e)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Each(e)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(e0, e1,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ElementsAreArray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 e0, e1,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ElementsAreArray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(array),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ElementsAreArray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count)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Pointwise(m, container)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UnorderedElementsAre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(e0, e1,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UnorderedElementsAreArray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 e0, e1,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UnorderedElementsAreArray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(array),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UnorderedElementsAreArray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count)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WhenSorted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WhenSortedBy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(comparator, m)</a:t>
            </a:r>
          </a:p>
        </p:txBody>
      </p:sp>
    </p:spTree>
    <p:extLst>
      <p:ext uri="{BB962C8B-B14F-4D97-AF65-F5344CB8AC3E}">
        <p14:creationId xmlns:p14="http://schemas.microsoft.com/office/powerpoint/2010/main" val="417098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1FB280-805F-4191-9E5D-B150CAD4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Test and Fixtures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D933F9-2582-4FF7-A2FE-526B1AE65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a-DK" sz="8000" dirty="0">
                <a:cs typeface="Courier New" panose="02070309020205020404" pitchFamily="49" charset="0"/>
              </a:rPr>
              <a:t>Tests </a:t>
            </a:r>
            <a:r>
              <a:rPr lang="da-DK" sz="8000" dirty="0" err="1">
                <a:cs typeface="Courier New" panose="02070309020205020404" pitchFamily="49" charset="0"/>
              </a:rPr>
              <a:t>are</a:t>
            </a:r>
            <a:r>
              <a:rPr lang="da-DK" sz="8000" dirty="0">
                <a:cs typeface="Courier New" panose="02070309020205020404" pitchFamily="49" charset="0"/>
              </a:rPr>
              <a:t> </a:t>
            </a:r>
            <a:r>
              <a:rPr lang="da-DK" sz="8000" dirty="0" err="1">
                <a:cs typeface="Courier New" panose="02070309020205020404" pitchFamily="49" charset="0"/>
              </a:rPr>
              <a:t>written</a:t>
            </a:r>
            <a:r>
              <a:rPr lang="da-DK" sz="8000" dirty="0">
                <a:cs typeface="Courier New" panose="02070309020205020404" pitchFamily="49" charset="0"/>
              </a:rPr>
              <a:t> in source files and must </a:t>
            </a:r>
            <a:r>
              <a:rPr lang="da-DK" sz="8000" dirty="0" err="1">
                <a:cs typeface="Courier New" panose="02070309020205020404" pitchFamily="49" charset="0"/>
              </a:rPr>
              <a:t>be</a:t>
            </a:r>
            <a:r>
              <a:rPr lang="da-DK" sz="8000" dirty="0">
                <a:cs typeface="Courier New" panose="02070309020205020404" pitchFamily="49" charset="0"/>
              </a:rPr>
              <a:t> </a:t>
            </a:r>
            <a:r>
              <a:rPr lang="da-DK" sz="8000" dirty="0" err="1">
                <a:cs typeface="Courier New" panose="02070309020205020404" pitchFamily="49" charset="0"/>
              </a:rPr>
              <a:t>linked</a:t>
            </a:r>
            <a:r>
              <a:rPr lang="da-DK" sz="8000" dirty="0">
                <a:cs typeface="Courier New" panose="02070309020205020404" pitchFamily="49" charset="0"/>
              </a:rPr>
              <a:t> </a:t>
            </a:r>
            <a:r>
              <a:rPr lang="da-DK" sz="8000" dirty="0" err="1">
                <a:cs typeface="Courier New" panose="02070309020205020404" pitchFamily="49" charset="0"/>
              </a:rPr>
              <a:t>into</a:t>
            </a:r>
            <a:r>
              <a:rPr lang="da-DK" sz="8000" dirty="0">
                <a:cs typeface="Courier New" panose="02070309020205020404" pitchFamily="49" charset="0"/>
              </a:rPr>
              <a:t> an </a:t>
            </a:r>
            <a:r>
              <a:rPr lang="da-DK" sz="8000" dirty="0" err="1">
                <a:cs typeface="Courier New" panose="02070309020205020404" pitchFamily="49" charset="0"/>
              </a:rPr>
              <a:t>executable</a:t>
            </a:r>
            <a:r>
              <a:rPr lang="da-DK" sz="8000" dirty="0">
                <a:cs typeface="Courier New" panose="02070309020205020404" pitchFamily="49" charset="0"/>
              </a:rPr>
              <a:t> </a:t>
            </a:r>
            <a:r>
              <a:rPr lang="da-DK" sz="8000" dirty="0" err="1">
                <a:cs typeface="Courier New" panose="02070309020205020404" pitchFamily="49" charset="0"/>
              </a:rPr>
              <a:t>together</a:t>
            </a:r>
            <a:r>
              <a:rPr lang="da-DK" sz="8000" dirty="0">
                <a:cs typeface="Courier New" panose="02070309020205020404" pitchFamily="49" charset="0"/>
              </a:rPr>
              <a:t> with the </a:t>
            </a:r>
            <a:r>
              <a:rPr lang="da-DK" sz="8000" dirty="0" err="1">
                <a:cs typeface="Courier New" panose="02070309020205020404" pitchFamily="49" charset="0"/>
              </a:rPr>
              <a:t>gtest</a:t>
            </a:r>
            <a:r>
              <a:rPr lang="da-DK" sz="8000" dirty="0">
                <a:cs typeface="Courier New" panose="02070309020205020404" pitchFamily="49" charset="0"/>
              </a:rPr>
              <a:t> </a:t>
            </a:r>
            <a:r>
              <a:rPr lang="da-DK" sz="8000" dirty="0" err="1">
                <a:cs typeface="Courier New" panose="02070309020205020404" pitchFamily="49" charset="0"/>
              </a:rPr>
              <a:t>library</a:t>
            </a:r>
            <a:endParaRPr lang="da-DK" sz="8000" dirty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a-DK" sz="8000" dirty="0">
                <a:cs typeface="Courier New" panose="02070309020205020404" pitchFamily="49" charset="0"/>
              </a:rPr>
              <a:t>Test cases </a:t>
            </a:r>
            <a:r>
              <a:rPr lang="da-DK" sz="8000" dirty="0" err="1">
                <a:cs typeface="Courier New" panose="02070309020205020404" pitchFamily="49" charset="0"/>
              </a:rPr>
              <a:t>are</a:t>
            </a:r>
            <a:r>
              <a:rPr lang="da-DK" sz="8000" dirty="0">
                <a:cs typeface="Courier New" panose="02070309020205020404" pitchFamily="49" charset="0"/>
              </a:rPr>
              <a:t> </a:t>
            </a:r>
            <a:r>
              <a:rPr lang="da-DK" sz="8000" dirty="0" err="1">
                <a:cs typeface="Courier New" panose="02070309020205020404" pitchFamily="49" charset="0"/>
              </a:rPr>
              <a:t>automatically</a:t>
            </a:r>
            <a:r>
              <a:rPr lang="da-DK" sz="8000" dirty="0">
                <a:cs typeface="Courier New" panose="02070309020205020404" pitchFamily="49" charset="0"/>
              </a:rPr>
              <a:t> </a:t>
            </a:r>
            <a:r>
              <a:rPr lang="da-DK" sz="8000" dirty="0" err="1">
                <a:cs typeface="Courier New" panose="02070309020205020404" pitchFamily="49" charset="0"/>
              </a:rPr>
              <a:t>collected</a:t>
            </a:r>
            <a:r>
              <a:rPr lang="da-DK" sz="8000" dirty="0">
                <a:cs typeface="Courier New" panose="02070309020205020404" pitchFamily="49" charset="0"/>
              </a:rPr>
              <a:t> and </a:t>
            </a:r>
            <a:r>
              <a:rPr lang="da-DK" sz="8000" dirty="0" err="1">
                <a:cs typeface="Courier New" panose="02070309020205020404" pitchFamily="49" charset="0"/>
              </a:rPr>
              <a:t>executed</a:t>
            </a:r>
            <a:endParaRPr lang="da-DK" sz="8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6400" dirty="0" err="1">
                <a:cs typeface="Courier New" panose="02070309020205020404" pitchFamily="49" charset="0"/>
              </a:rPr>
              <a:t>Example</a:t>
            </a:r>
            <a:r>
              <a:rPr lang="da-DK" sz="6400" dirty="0">
                <a:cs typeface="Courier New" panose="02070309020205020404" pitchFamily="49" charset="0"/>
              </a:rPr>
              <a:t> </a:t>
            </a:r>
            <a:r>
              <a:rPr lang="da-DK" sz="6400" dirty="0" err="1">
                <a:cs typeface="Courier New" panose="02070309020205020404" pitchFamily="49" charset="0"/>
              </a:rPr>
              <a:t>without</a:t>
            </a:r>
            <a:r>
              <a:rPr lang="da-DK" sz="6400" dirty="0">
                <a:cs typeface="Courier New" panose="02070309020205020404" pitchFamily="49" charset="0"/>
              </a:rPr>
              <a:t> fixture:</a:t>
            </a:r>
          </a:p>
          <a:p>
            <a:pPr marL="0" indent="0">
              <a:buNone/>
            </a:pP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ATestSuite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ATestCase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a-DK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ATestSuite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AnotherTestCase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8FB8D-CD82-421F-A6E2-B6C99013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8237"/>
            <a:ext cx="5181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a-DK" sz="1800" dirty="0">
                <a:cs typeface="Courier New" panose="02070309020205020404" pitchFamily="49" charset="0"/>
              </a:rPr>
              <a:t>If test </a:t>
            </a:r>
            <a:r>
              <a:rPr lang="da-DK" sz="1800" dirty="0" err="1">
                <a:cs typeface="Courier New" panose="02070309020205020404" pitchFamily="49" charset="0"/>
              </a:rPr>
              <a:t>share</a:t>
            </a:r>
            <a:r>
              <a:rPr lang="da-DK" sz="1800" dirty="0">
                <a:cs typeface="Courier New" panose="02070309020205020404" pitchFamily="49" charset="0"/>
              </a:rPr>
              <a:t> </a:t>
            </a:r>
            <a:r>
              <a:rPr lang="da-DK" sz="1800" dirty="0" err="1">
                <a:cs typeface="Courier New" panose="02070309020205020404" pitchFamily="49" charset="0"/>
              </a:rPr>
              <a:t>common</a:t>
            </a:r>
            <a:r>
              <a:rPr lang="da-DK" sz="1800" dirty="0">
                <a:cs typeface="Courier New" panose="02070309020205020404" pitchFamily="49" charset="0"/>
              </a:rPr>
              <a:t> </a:t>
            </a:r>
            <a:r>
              <a:rPr lang="da-DK" sz="1800" dirty="0" err="1">
                <a:cs typeface="Courier New" panose="02070309020205020404" pitchFamily="49" charset="0"/>
              </a:rPr>
              <a:t>functionality</a:t>
            </a:r>
            <a:r>
              <a:rPr lang="da-DK" sz="1800" dirty="0">
                <a:cs typeface="Courier New" panose="02070309020205020404" pitchFamily="49" charset="0"/>
              </a:rPr>
              <a:t> </a:t>
            </a:r>
            <a:r>
              <a:rPr lang="da-DK" sz="1800" dirty="0" err="1">
                <a:cs typeface="Courier New" panose="02070309020205020404" pitchFamily="49" charset="0"/>
              </a:rPr>
              <a:t>collect</a:t>
            </a:r>
            <a:r>
              <a:rPr lang="da-DK" sz="1800" dirty="0">
                <a:cs typeface="Courier New" panose="02070309020205020404" pitchFamily="49" charset="0"/>
              </a:rPr>
              <a:t> </a:t>
            </a:r>
            <a:r>
              <a:rPr lang="da-DK" sz="1800" dirty="0" err="1">
                <a:cs typeface="Courier New" panose="02070309020205020404" pitchFamily="49" charset="0"/>
              </a:rPr>
              <a:t>them</a:t>
            </a:r>
            <a:r>
              <a:rPr lang="da-DK" sz="1800" dirty="0">
                <a:cs typeface="Courier New" panose="02070309020205020404" pitchFamily="49" charset="0"/>
              </a:rPr>
              <a:t> </a:t>
            </a:r>
            <a:r>
              <a:rPr lang="da-DK" sz="1800" dirty="0" err="1">
                <a:cs typeface="Courier New" panose="02070309020205020404" pitchFamily="49" charset="0"/>
              </a:rPr>
              <a:t>into</a:t>
            </a:r>
            <a:r>
              <a:rPr lang="da-DK" sz="1800" dirty="0">
                <a:cs typeface="Courier New" panose="02070309020205020404" pitchFamily="49" charset="0"/>
              </a:rPr>
              <a:t> a fixture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::testing::Test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protected: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SetUpTestCase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TearDownTestCase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T* 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shared_resource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shared_resource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 = NULL;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TEST_F(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Test1)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10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7155-A4F5-481D-B6F4-25480C20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Matchers: </a:t>
            </a:r>
            <a:r>
              <a:rPr lang="da-DK" dirty="0" err="1"/>
              <a:t>Composite</a:t>
            </a:r>
            <a:r>
              <a:rPr lang="da-DK" dirty="0"/>
              <a:t> Matchers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F689D-EBE2-47E6-B695-1E0751D3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cs typeface="Courier New" panose="02070309020205020404" pitchFamily="49" charset="0"/>
              </a:rPr>
              <a:t>A single matchers might be too simple to express your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cs typeface="Courier New" panose="02070309020205020404" pitchFamily="49" charset="0"/>
              </a:rPr>
              <a:t>Combining matchers might be the tool to achieve more precise match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cs typeface="Courier New" panose="02070309020205020404" pitchFamily="49" charset="0"/>
              </a:rPr>
              <a:t>Argument matches all of the matchers m1 to n.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(m1, m2, ...,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err="1">
                <a:cs typeface="Courier New" panose="02070309020205020404" pitchFamily="49" charset="0"/>
              </a:rPr>
              <a:t>mArgument</a:t>
            </a:r>
            <a:r>
              <a:rPr lang="en-US" sz="2600" dirty="0">
                <a:cs typeface="Courier New" panose="02070309020205020404" pitchFamily="49" charset="0"/>
              </a:rPr>
              <a:t> matches at least one of the matchers m1 to </a:t>
            </a:r>
            <a:r>
              <a:rPr lang="en-US" sz="2600" dirty="0" err="1">
                <a:cs typeface="Courier New" panose="02070309020205020404" pitchFamily="49" charset="0"/>
              </a:rPr>
              <a:t>mn</a:t>
            </a:r>
            <a:r>
              <a:rPr lang="en-US" sz="26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AnyOf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(m1, m2, ...,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cs typeface="Courier New" panose="02070309020205020404" pitchFamily="49" charset="0"/>
              </a:rPr>
              <a:t>Argument doesn't match matcher m.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Not(m)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(Ge(5), Lt(10), Ne(7))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AnyOf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(5, 6, 8, 9)</a:t>
            </a:r>
          </a:p>
        </p:txBody>
      </p:sp>
    </p:spTree>
    <p:extLst>
      <p:ext uri="{BB962C8B-B14F-4D97-AF65-F5344CB8AC3E}">
        <p14:creationId xmlns:p14="http://schemas.microsoft.com/office/powerpoint/2010/main" val="3296923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7155-A4F5-481D-B6F4-25480C20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Matchers: </a:t>
            </a:r>
            <a:r>
              <a:rPr lang="da-DK" dirty="0" err="1"/>
              <a:t>Multi</a:t>
            </a:r>
            <a:r>
              <a:rPr lang="da-DK" dirty="0"/>
              <a:t> argument matchers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F689D-EBE2-47E6-B695-1E0751D306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method(matchers))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multi_argument_matcher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?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.Times(cardinality) ?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InSequence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(sequences)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.After(expectations)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(action)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(action) ?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RetiresOnSaturation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?</a:t>
            </a:r>
          </a:p>
          <a:p>
            <a:pPr marL="0" indent="0">
              <a:buNone/>
            </a:pPr>
            <a:endParaRPr lang="da-D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4498A5-BB51-4C9A-B270-4D36B548B8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Matchers are normally used for single arguments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needed the relation between multiple arguments can be matched in the With() clause</a:t>
            </a:r>
          </a:p>
        </p:txBody>
      </p:sp>
    </p:spTree>
    <p:extLst>
      <p:ext uri="{BB962C8B-B14F-4D97-AF65-F5344CB8AC3E}">
        <p14:creationId xmlns:p14="http://schemas.microsoft.com/office/powerpoint/2010/main" val="1414660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A728-5AC9-4045-8654-FE69674F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Matching Multiple Arguments as a Whole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C0FFB-54A3-419B-A3BC-B17B5AFDB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The expression inside With(m) must be a matcher of type:</a:t>
            </a:r>
          </a:p>
          <a:p>
            <a:pPr lvl="1"/>
            <a:r>
              <a:rPr lang="en-US" sz="2600" dirty="0"/>
              <a:t>Matcher&lt; ::testing::tuple&lt;A1, ..., An&gt; &gt;, </a:t>
            </a:r>
          </a:p>
          <a:p>
            <a:pPr lvl="1"/>
            <a:r>
              <a:rPr lang="en-US" sz="2600" dirty="0"/>
              <a:t>where A1, ..., An are the types of the function arguments.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InRange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(Ne(0), _))</a:t>
            </a:r>
          </a:p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(Lt());</a:t>
            </a:r>
          </a:p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Blah(_, _, _))</a:t>
            </a:r>
          </a:p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&lt;0, 1&gt;(Lt()), 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&lt;1, 2&gt;(Lt())));</a:t>
            </a:r>
          </a:p>
          <a:p>
            <a:endParaRPr lang="en-US" sz="3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You can also write </a:t>
            </a:r>
            <a:r>
              <a:rPr lang="en-US" sz="3000" dirty="0" err="1"/>
              <a:t>AllArgs</a:t>
            </a:r>
            <a:r>
              <a:rPr lang="en-US" sz="3000" dirty="0"/>
              <a:t>(m) instead of m inside With(). 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Blah(_, _, _))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(Gt(5)));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000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7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7155-A4F5-481D-B6F4-25480C20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Matchers: </a:t>
            </a:r>
            <a:r>
              <a:rPr lang="da-DK" dirty="0" err="1"/>
              <a:t>Defining</a:t>
            </a:r>
            <a:r>
              <a:rPr lang="da-DK" dirty="0"/>
              <a:t> matchers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AADD-86F7-4CE3-99A1-60339EE7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Sometimes the build in matcher is not sufficient for your own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Matchers specialized for your own purpose can be defines with: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MATCHER(name,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description_string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statements;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MATCHER_P(name,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description_string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statements; }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MATCHER_Px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param_namex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… 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description_string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statements; 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The macros must be used in global scope outside any class scope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MATCHER_P(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n, "")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"where the remainder is " &lt;&lt;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 n);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 n) ==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829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4D1E-0FCD-406C-986B-D9E7637D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9A8F-8004-4D25-9F05-9B117EC34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cs typeface="Courier New" panose="02070309020205020404" pitchFamily="49" charset="0"/>
              </a:rPr>
              <a:t>When the matchers in your EXPECT_CALL() has been successfully evaluated you can specify the action that the MOCK must perform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cs typeface="Courier New" panose="02070309020205020404" pitchFamily="49" charset="0"/>
              </a:rPr>
              <a:t>The actions is the tool that defines what the MOCK needs to perform to keep the code under test happy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cs typeface="Courier New" panose="02070309020205020404" pitchFamily="49" charset="0"/>
              </a:rPr>
              <a:t>Call </a:t>
            </a:r>
            <a:r>
              <a:rPr lang="en-US" sz="2000" dirty="0" err="1">
                <a:cs typeface="Courier New" panose="02070309020205020404" pitchFamily="49" charset="0"/>
              </a:rPr>
              <a:t>DoDefault</a:t>
            </a:r>
            <a:r>
              <a:rPr lang="en-US" sz="2000" dirty="0">
                <a:cs typeface="Courier New" panose="02070309020205020404" pitchFamily="49" charset="0"/>
              </a:rPr>
              <a:t>() to do the default action (specified by ON_CALL() or the built-in one).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70A8B-4865-4B86-A061-96C3AEB639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method(matchers))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.With(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multi_argument_matcher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)// ?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.Times(cardinality)          // ?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InSequence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(sequences)       // *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.After(expectations)         // *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// *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// ?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RetiresOnSaturation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// ?</a:t>
            </a:r>
          </a:p>
          <a:p>
            <a:pPr marL="0" indent="0">
              <a:buNone/>
            </a:pP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2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4D1E-0FCD-406C-986B-D9E7637D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Actions: Return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9A8F-8004-4D25-9F05-9B117EC34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76102" cy="4351338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cs typeface="Courier New" panose="02070309020205020404" pitchFamily="49" charset="0"/>
              </a:rPr>
              <a:t>If the mock functions isn’t of type void we can specify what should be returned</a:t>
            </a:r>
          </a:p>
          <a:p>
            <a:pPr marL="0" indent="0">
              <a:buNone/>
            </a:pPr>
            <a:r>
              <a:rPr lang="en-US" sz="3300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EXPECT_CALL(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aMock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count(_))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(Return(1));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200" dirty="0">
                <a:cs typeface="Courier New" panose="02070309020205020404" pitchFamily="49" charset="0"/>
              </a:rPr>
              <a:t>If any action is specified for a mock function the Return() statement must be defines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200" dirty="0">
                <a:cs typeface="Courier New" panose="02070309020205020404" pitchFamily="49" charset="0"/>
              </a:rPr>
              <a:t>If a Return() statement is present in an action list it must be last</a:t>
            </a:r>
          </a:p>
          <a:p>
            <a:pPr marL="0" indent="0">
              <a:buNone/>
            </a:pPr>
            <a:r>
              <a:rPr lang="en-US" sz="3300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tfMock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tfPrograms_VolumeStepCount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&lt;1&gt;(&amp;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volumeStopCount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Return(1)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70A8B-4865-4B86-A061-96C3AEB6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9794" y="1825625"/>
            <a:ext cx="394400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Return(), Return(value)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&lt;N&gt;()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&lt;T&gt;(a1,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new T(a1,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ReturnPointee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8784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4D1E-0FCD-406C-986B-D9E7637D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Actions: Side </a:t>
            </a:r>
            <a:r>
              <a:rPr lang="da-DK" dirty="0" err="1"/>
              <a:t>effects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9A8F-8004-4D25-9F05-9B117EC34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62589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If the mock function is required to have some side effect this can be programmed via “</a:t>
            </a:r>
            <a:r>
              <a:rPr lang="en-US" sz="1600" dirty="0" err="1"/>
              <a:t>action”s</a:t>
            </a:r>
            <a:endParaRPr lang="en-US" sz="1600" dirty="0"/>
          </a:p>
          <a:p>
            <a:pPr marL="0" indent="0">
              <a:buNone/>
            </a:pPr>
            <a:r>
              <a:rPr lang="en-US" sz="1200" dirty="0"/>
              <a:t>Example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MOCK_METHOD2(Mutate, void(bool mutate, int* value));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EXPECT_CALL(mutator, Mutate(true, _))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SetArgPointee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&lt;1&gt;(5));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Example 2: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MOCK_METHOD1(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bool(int* value)); };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EXPECT_CALL(mutator,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SetArgPointee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&lt;0&gt;(5), Return(true)));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Example 3: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MOCK_METHOD2(Mutate, void(int* values,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 ... };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values[5] = { 1, 2, 3, 4, 5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EXPECT_CALL(mutator, Mutate(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SetArrayArgument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&lt;0&gt;(values, values + 5));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70A8B-4865-4B86-A061-96C3AEB6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0156" y="1825625"/>
            <a:ext cx="4183643" cy="4351338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Assign(&amp;variable, value)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&lt;N&gt;()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&lt;N&gt;(pointer)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SaveArgPointee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&lt;N&gt;(pointer)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SetArgPointee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&lt;N&gt;(value)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SetArrayArgument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&lt;N&gt;(first, last)</a:t>
            </a:r>
          </a:p>
          <a:p>
            <a:endParaRPr lang="da-D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Invoke(f)</a:t>
            </a:r>
          </a:p>
        </p:txBody>
      </p:sp>
    </p:spTree>
    <p:extLst>
      <p:ext uri="{BB962C8B-B14F-4D97-AF65-F5344CB8AC3E}">
        <p14:creationId xmlns:p14="http://schemas.microsoft.com/office/powerpoint/2010/main" val="1941945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4D1E-0FCD-406C-986B-D9E7637D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Actions: </a:t>
            </a:r>
            <a:r>
              <a:rPr lang="da-DK" dirty="0" err="1"/>
              <a:t>Invoke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9A8F-8004-4D25-9F05-9B117EC34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9319"/>
            <a:ext cx="5871604" cy="435133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Helper functions can be called to implement the needed side effects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Should be used as last resort since it is going towards “stub”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Invoked functions/</a:t>
            </a:r>
            <a:r>
              <a:rPr lang="en-US" sz="6400" dirty="0" err="1"/>
              <a:t>functors</a:t>
            </a:r>
            <a:r>
              <a:rPr lang="en-US" sz="6400" dirty="0"/>
              <a:t> have same signature as mocked function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4800" dirty="0"/>
              <a:t>Example function: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MOCK_METHOD2(Sum, int(int x, int y));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CalculateSum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(int x, int y) { return x + y; } 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Sum(_, _))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(Invoke(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CalculateSum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buNone/>
            </a:pP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/>
              <a:t>Example member function: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MOCK_METHOD1(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ComplexJob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, bool(int x));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Bool Helper::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ComplexJob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(int x); 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ComplexJob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(Invoke(&amp;helper, &amp;Helper::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ComplexJob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70A8B-4865-4B86-A061-96C3AEB6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684" y="1825625"/>
            <a:ext cx="4461116" cy="4351338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Invoke(f)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Invoke(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object_pointer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&amp;class::method)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InvokeWithoutArgs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InvokeWithoutArgs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object_pointer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&amp;class::method)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InvokeArgument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&lt;N&gt;(arg1, arg2, ...,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527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4D1E-0FCD-406C-986B-D9E7637D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Actions: </a:t>
            </a:r>
            <a:r>
              <a:rPr lang="da-DK" dirty="0" err="1"/>
              <a:t>Composite</a:t>
            </a:r>
            <a:r>
              <a:rPr lang="da-DK" dirty="0"/>
              <a:t>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9A8F-8004-4D25-9F05-9B117EC34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2205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Actions can be combined with </a:t>
            </a:r>
            <a:r>
              <a:rPr lang="en-US" dirty="0" err="1"/>
              <a:t>DoAll</a:t>
            </a:r>
            <a:r>
              <a:rPr lang="en-US" dirty="0"/>
              <a:t>(a1, a2, ..., an)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 actions </a:t>
            </a:r>
            <a:r>
              <a:rPr lang="en-US" b="1" dirty="0"/>
              <a:t>a1</a:t>
            </a:r>
            <a:r>
              <a:rPr lang="en-US" dirty="0"/>
              <a:t> to </a:t>
            </a:r>
            <a:r>
              <a:rPr lang="en-US" b="1" dirty="0"/>
              <a:t>an</a:t>
            </a:r>
            <a:r>
              <a:rPr lang="en-US" dirty="0"/>
              <a:t> and return the result of </a:t>
            </a:r>
            <a:r>
              <a:rPr lang="en-US" b="1" dirty="0"/>
              <a:t>an</a:t>
            </a:r>
            <a:r>
              <a:rPr lang="en-US" dirty="0"/>
              <a:t> in each invocation. The first </a:t>
            </a:r>
            <a:r>
              <a:rPr lang="en-US" b="1" dirty="0"/>
              <a:t>n - 1 </a:t>
            </a:r>
            <a:r>
              <a:rPr lang="en-US" dirty="0"/>
              <a:t>sub-actions must return void.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MOCK_METHOD1(Bar, bool(int n));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Bar(_))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(action_1, action_2, ...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6F51E6-A0EE-43FF-B04B-3F3DEE733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0254" y="1825625"/>
            <a:ext cx="459354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alter the argument passed to action use following helpers: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IgnoreResult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WithArg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&lt;N&gt;(a)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&lt;N1, N2, ...,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&gt;(a)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WithoutArgs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383003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4D1E-0FCD-406C-986B-D9E7637D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Actions: Custom </a:t>
            </a:r>
            <a:r>
              <a:rPr lang="da-DK" dirty="0" err="1"/>
              <a:t>defined</a:t>
            </a:r>
            <a:r>
              <a:rPr lang="da-DK" dirty="0"/>
              <a:t> actions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5F0EF-B834-4B62-A64B-182862BB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the </a:t>
            </a:r>
            <a:r>
              <a:rPr lang="en-US" dirty="0" err="1"/>
              <a:t>Gmock</a:t>
            </a:r>
            <a:r>
              <a:rPr lang="en-US" dirty="0"/>
              <a:t> framework is </a:t>
            </a:r>
            <a:r>
              <a:rPr lang="en-US" dirty="0" err="1"/>
              <a:t>insuffient</a:t>
            </a:r>
            <a:r>
              <a:rPr lang="en-US" dirty="0"/>
              <a:t> custom actions can be defined</a:t>
            </a:r>
          </a:p>
          <a:p>
            <a:pPr marL="468630" lvl="2" indent="-28575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ACTION(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return arg0 + arg1; }</a:t>
            </a:r>
          </a:p>
          <a:p>
            <a:pPr marL="468630" lvl="2" indent="-28575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ACTION_P(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n) { return arg0 + n; }</a:t>
            </a:r>
          </a:p>
          <a:p>
            <a:pPr marL="468630" lvl="2" indent="-28575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ACTION_Pk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p1, ..., pk) { statements; 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Arguments passed to the action can be accessed via </a:t>
            </a:r>
            <a:r>
              <a:rPr lang="en-US" b="1" dirty="0" err="1"/>
              <a:t>argX</a:t>
            </a:r>
            <a:r>
              <a:rPr lang="en-US" dirty="0"/>
              <a:t> 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Actions can be parametrized (Not be confused with the arguments passed to the action)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ACTION_P(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ReturnPointee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p) { return *p;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my_mock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GetPrevValue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ReturnPointee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my_mock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SaveArg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&lt;0&gt;(&amp;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my_mock.DoSomethingToUpdateValue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AFAD-9BDE-44A2-9A96-69244904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57B498-29F6-4A86-8D3F-58378AFF22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3498599"/>
              </p:ext>
            </p:extLst>
          </p:nvPr>
        </p:nvGraphicFramePr>
        <p:xfrm>
          <a:off x="838199" y="1825625"/>
          <a:ext cx="10515600" cy="3092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897003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280758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53222090"/>
                    </a:ext>
                  </a:extLst>
                </a:gridCol>
              </a:tblGrid>
              <a:tr h="1030913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Fatal assertion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Nonfatal assertion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Verifies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33519930"/>
                  </a:ext>
                </a:extLst>
              </a:tr>
              <a:tr h="103091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ASSERT_TRUE(condition);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EXPECT_TRUE(condition);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condition is true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49516849"/>
                  </a:ext>
                </a:extLst>
              </a:tr>
              <a:tr h="103091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ASSERT_FALSE(condition);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EXPECT_FALSE(condition);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condition is 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437352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F56F6E-6976-4EF6-BEBA-2D34E151DAE6}"/>
              </a:ext>
            </a:extLst>
          </p:cNvPr>
          <p:cNvSpPr txBox="1"/>
          <p:nvPr/>
        </p:nvSpPr>
        <p:spPr>
          <a:xfrm>
            <a:off x="838199" y="529243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ASSERT_TRUE(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isEnabled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38549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CDD2-1740-4743-ADEA-76AE9D86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expected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06A0-F243-4D27-97E7-83BD3F642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4818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 EXPECT_CALL() implies the expectation of the functions is called ones</a:t>
            </a:r>
          </a:p>
          <a:p>
            <a:endParaRPr lang="en-US" dirty="0"/>
          </a:p>
          <a:p>
            <a:r>
              <a:rPr lang="en-US" dirty="0"/>
              <a:t>This can be altered: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mock_object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method(matchers))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.Times(cardinality)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(action)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(action);</a:t>
            </a:r>
          </a:p>
          <a:p>
            <a:endParaRPr lang="en-US" sz="2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8C97F9-2358-410D-AF91-979BF1BF4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5126" y="1825625"/>
            <a:ext cx="50286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cs typeface="Courier New" panose="02070309020205020404" pitchFamily="49" charset="0"/>
              </a:rPr>
              <a:t>The expectation can be combined: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EXPECT_CALL(turtle,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.Times(5)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(Return(100))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(Return(150))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(Return(200));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12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9F17-6421-49B9-BA58-CE6B7826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Cardinalities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8E70-84AC-4480-9E8C-86CEB9994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These are used in </a:t>
            </a:r>
            <a:r>
              <a:rPr lang="en-US" sz="2200" b="1" dirty="0"/>
              <a:t>Times() </a:t>
            </a:r>
            <a:r>
              <a:rPr lang="en-US" sz="2200" dirty="0"/>
              <a:t>to specify how many times a mock function will be called: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AnyNumber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AtLeast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AtMost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Between(m, n)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Exactly(n) or n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aMock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.Times(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AtLeast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(6));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C4DDA9-517A-4BBE-8D31-6FB6EF0A9D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If Times() is omitted, the cardinality is assumed to be: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Times(1) when there is neither </a:t>
            </a:r>
            <a:r>
              <a:rPr lang="en-US" dirty="0" err="1"/>
              <a:t>WillOnce</a:t>
            </a:r>
            <a:r>
              <a:rPr lang="en-US" dirty="0"/>
              <a:t>() nor </a:t>
            </a:r>
            <a:r>
              <a:rPr lang="en-US" dirty="0" err="1"/>
              <a:t>WillRepeatedly</a:t>
            </a:r>
            <a:r>
              <a:rPr lang="en-US" dirty="0"/>
              <a:t>();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Times(n) when there are n </a:t>
            </a:r>
            <a:r>
              <a:rPr lang="en-US" dirty="0" err="1"/>
              <a:t>WillOnce</a:t>
            </a:r>
            <a:r>
              <a:rPr lang="en-US" dirty="0"/>
              <a:t>()s but no </a:t>
            </a:r>
            <a:r>
              <a:rPr lang="en-US" dirty="0" err="1"/>
              <a:t>WillRepeatedly</a:t>
            </a:r>
            <a:r>
              <a:rPr lang="en-US" dirty="0"/>
              <a:t>(), where n &gt;= 1; 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Times(</a:t>
            </a:r>
            <a:r>
              <a:rPr lang="en-US" dirty="0" err="1"/>
              <a:t>AtLeast</a:t>
            </a:r>
            <a:r>
              <a:rPr lang="en-US" dirty="0"/>
              <a:t>(n)) when there are n </a:t>
            </a:r>
            <a:r>
              <a:rPr lang="en-US" dirty="0" err="1"/>
              <a:t>WillOnce</a:t>
            </a:r>
            <a:r>
              <a:rPr lang="en-US" dirty="0"/>
              <a:t>()s and a </a:t>
            </a:r>
            <a:r>
              <a:rPr lang="en-US" dirty="0" err="1"/>
              <a:t>WillRepeatedly</a:t>
            </a:r>
            <a:r>
              <a:rPr lang="en-US" dirty="0"/>
              <a:t>(), where n &gt;= 0.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Note a method with no EXPECT_CALL() is free to be invoked any number of times, and the default action will be taken each time.</a:t>
            </a:r>
          </a:p>
        </p:txBody>
      </p:sp>
    </p:spTree>
    <p:extLst>
      <p:ext uri="{BB962C8B-B14F-4D97-AF65-F5344CB8AC3E}">
        <p14:creationId xmlns:p14="http://schemas.microsoft.com/office/powerpoint/2010/main" val="2632695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B25BD-7489-40B5-AB9E-E85A3B0E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Exersice</a:t>
            </a:r>
            <a:r>
              <a:rPr lang="en-US" sz="3600" dirty="0">
                <a:solidFill>
                  <a:srgbClr val="FFFFFF"/>
                </a:solidFill>
              </a:rPr>
              <a:t>: EXPECT_CALLS()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C24053-3C7D-4C3F-9374-77FB817EB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27187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263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5DF0-2376-4933-94D9-FFE566E3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sequence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3526-1BCA-4067-9FEE-A61731CAE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06497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Normal the order of EXPECT_CALL() does NOT need to be the same as the execution order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All invocation to mocks will be recorded and evaluated when the test is completed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If the order of mock function invocation is important it can be verified with a “Sequence”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C26DA-DEA1-4F58-B754-546DB54E0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064" y="1825625"/>
            <a:ext cx="3942735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s1, s2;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A())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InSequence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(s1, s2);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EXPECT_CALL(bar, B())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InSequence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(s1);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EXPECT_CALL(bar, C())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InSequence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(s2);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D())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InSequence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</p:txBody>
      </p:sp>
    </p:spTree>
    <p:extLst>
      <p:ext uri="{BB962C8B-B14F-4D97-AF65-F5344CB8AC3E}">
        <p14:creationId xmlns:p14="http://schemas.microsoft.com/office/powerpoint/2010/main" val="335383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5DF0-2376-4933-94D9-FFE566E3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orders: The “</a:t>
            </a:r>
            <a:r>
              <a:rPr lang="en-US" dirty="0" err="1"/>
              <a:t>after”clause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3526-1BCA-4067-9FEE-A61731CAEC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400" dirty="0"/>
              <a:t>All EXPECT_CALL() returns an Expectation 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dirty="0"/>
              <a:t>The After() clause can used to setup requirement for the sequence of a single EXPECT_CALL()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dirty="0"/>
              <a:t>The After() clause takes Expectation object as input parameters to specify prerequisites</a:t>
            </a:r>
          </a:p>
          <a:p>
            <a:r>
              <a:rPr lang="en-US" sz="3200" dirty="0"/>
              <a:t>Example: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Expectation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init_x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EXPECT_CALL(foo,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InitX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Expectation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init_y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EXPECT_CALL(foo,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InitY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Bar())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.After(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init_x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init_y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3200" dirty="0"/>
              <a:t>Example: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ExpectationSet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all_inits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element_count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all_inits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+= EXPECT_CALL(foo,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InitElement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Bar())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.After(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all_inits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C26DA-DEA1-4F58-B754-546DB54E01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mock_object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, method(matchers))</a:t>
            </a:r>
          </a:p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.With(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multi_argument_matcher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)// ?</a:t>
            </a:r>
          </a:p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.Times(cardinality)          // ?</a:t>
            </a:r>
          </a:p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InSequence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(sequences)       // *</a:t>
            </a:r>
          </a:p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After(expectations)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*</a:t>
            </a:r>
          </a:p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(action)            // *</a:t>
            </a:r>
          </a:p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(action)      // ?</a:t>
            </a:r>
          </a:p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RetiresOnSaturation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//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51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5DF0-2376-4933-94D9-FFE566E3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orders: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3526-1BCA-4067-9FEE-A61731CAEC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dirty="0" err="1"/>
              <a:t>InSequence</a:t>
            </a:r>
            <a:r>
              <a:rPr lang="en-US" dirty="0"/>
              <a:t> class can be used to easily setup expectation of calling sequence of the mock 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Note the brackets. They are important due to much of the implementation of </a:t>
            </a:r>
            <a:r>
              <a:rPr lang="en-US" dirty="0" err="1"/>
              <a:t>InSequence</a:t>
            </a:r>
            <a:r>
              <a:rPr lang="en-US" dirty="0"/>
              <a:t> is based on its constructor and destructor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C26DA-DEA1-4F58-B754-546DB54E01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InSequence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EXPECT_CALL(foo,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EXPECT_CALL(bar,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DoThat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.Times(2);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EXPECT_CALL(foo,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8671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D8C5-C478-4515-91B1-04585B3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Exercise: Verify the sequence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906F67-CCF5-43F0-86B7-88206E3C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Revisit the awards_test.cpp extent the test with following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Make sure we perform the ceremony in the correct order(Introduce sequences)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" name="Graphic 8" descr="Presentation with Checklist">
            <a:extLst>
              <a:ext uri="{FF2B5EF4-FFF2-40B4-BE49-F238E27FC236}">
                <a16:creationId xmlns:a16="http://schemas.microsoft.com/office/drawing/2014/main" id="{FC58DB44-E8F7-42B1-89F0-EB1C693B4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38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6FC4-45BA-4760-94A8-C732CB28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Inner </a:t>
            </a:r>
            <a:r>
              <a:rPr lang="da-DK" err="1"/>
              <a:t>working</a:t>
            </a:r>
            <a:r>
              <a:rPr lang="da-DK"/>
              <a:t> of </a:t>
            </a:r>
            <a:r>
              <a:rPr lang="da-DK" err="1"/>
              <a:t>GMock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08E03-3E3F-4020-9E5B-114C714E6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888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a-DK" sz="2400" dirty="0"/>
              <a:t>All the </a:t>
            </a:r>
            <a:r>
              <a:rPr lang="da-DK" sz="2400" dirty="0" err="1"/>
              <a:t>magic</a:t>
            </a:r>
            <a:r>
              <a:rPr lang="da-DK" sz="2400" dirty="0"/>
              <a:t> is </a:t>
            </a:r>
            <a:r>
              <a:rPr lang="da-DK" sz="2400" dirty="0" err="1"/>
              <a:t>hidden</a:t>
            </a:r>
            <a:r>
              <a:rPr lang="da-DK" sz="2400" dirty="0"/>
              <a:t> with the MOCK_METHOD() </a:t>
            </a:r>
            <a:r>
              <a:rPr lang="da-DK" sz="2400" dirty="0" err="1"/>
              <a:t>macros</a:t>
            </a:r>
            <a:endParaRPr lang="da-DK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da-DK" sz="2400" dirty="0"/>
              <a:t>MOCK_METHOD() </a:t>
            </a:r>
            <a:r>
              <a:rPr lang="da-DK" sz="2400" dirty="0" err="1"/>
              <a:t>activates</a:t>
            </a:r>
            <a:r>
              <a:rPr lang="da-DK" sz="2400" dirty="0"/>
              <a:t> the </a:t>
            </a:r>
            <a:r>
              <a:rPr lang="da-DK" sz="2400" dirty="0" err="1"/>
              <a:t>evaluation</a:t>
            </a:r>
            <a:r>
              <a:rPr lang="da-DK" sz="2400" dirty="0"/>
              <a:t> if </a:t>
            </a:r>
            <a:r>
              <a:rPr lang="da-DK" sz="2400" dirty="0" err="1"/>
              <a:t>called</a:t>
            </a:r>
            <a:endParaRPr lang="da-DK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da-DK" sz="2400" dirty="0" err="1"/>
              <a:t>Destructor</a:t>
            </a:r>
            <a:r>
              <a:rPr lang="da-DK" sz="2400" dirty="0"/>
              <a:t> of </a:t>
            </a:r>
            <a:r>
              <a:rPr lang="da-DK" sz="2400" dirty="0" err="1"/>
              <a:t>mock</a:t>
            </a:r>
            <a:r>
              <a:rPr lang="da-DK" sz="2400" dirty="0"/>
              <a:t> is </a:t>
            </a:r>
            <a:r>
              <a:rPr lang="da-DK" sz="2400" dirty="0" err="1"/>
              <a:t>making</a:t>
            </a:r>
            <a:r>
              <a:rPr lang="da-DK" sz="2400" dirty="0"/>
              <a:t> sure </a:t>
            </a:r>
            <a:r>
              <a:rPr lang="da-DK" sz="2400" dirty="0" err="1"/>
              <a:t>that</a:t>
            </a:r>
            <a:r>
              <a:rPr lang="da-DK" sz="2400" dirty="0"/>
              <a:t> all </a:t>
            </a:r>
            <a:r>
              <a:rPr lang="da-DK" sz="2400" dirty="0" err="1"/>
              <a:t>expectation</a:t>
            </a:r>
            <a:r>
              <a:rPr lang="da-DK" sz="2400" dirty="0"/>
              <a:t> not </a:t>
            </a:r>
            <a:r>
              <a:rPr lang="da-DK" sz="2400" dirty="0" err="1"/>
              <a:t>activated</a:t>
            </a:r>
            <a:r>
              <a:rPr lang="da-DK" sz="2400" dirty="0"/>
              <a:t> is </a:t>
            </a:r>
            <a:r>
              <a:rPr lang="da-DK" sz="2400" dirty="0" err="1"/>
              <a:t>evaluated</a:t>
            </a:r>
            <a:endParaRPr lang="da-DK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da-DK" sz="2400" dirty="0"/>
              <a:t>To force </a:t>
            </a:r>
            <a:r>
              <a:rPr lang="da-DK" sz="2400" dirty="0" err="1"/>
              <a:t>evaluation</a:t>
            </a:r>
            <a:r>
              <a:rPr lang="da-DK" sz="2400" dirty="0"/>
              <a:t> </a:t>
            </a:r>
            <a:r>
              <a:rPr lang="da-DK" sz="2400" dirty="0" err="1"/>
              <a:t>use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Mock::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VerifyAndClearExpectations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81A0B-32EE-4D22-A1CC-E50468C6F385}"/>
              </a:ext>
            </a:extLst>
          </p:cNvPr>
          <p:cNvSpPr/>
          <p:nvPr/>
        </p:nvSpPr>
        <p:spPr>
          <a:xfrm>
            <a:off x="7413718" y="2184826"/>
            <a:ext cx="1621536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MOCK_CALL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86E41-D18A-4E24-AB28-EAD4052A17BB}"/>
              </a:ext>
            </a:extLst>
          </p:cNvPr>
          <p:cNvSpPr/>
          <p:nvPr/>
        </p:nvSpPr>
        <p:spPr>
          <a:xfrm>
            <a:off x="7413718" y="3202858"/>
            <a:ext cx="1621536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MOCK_CALL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279BB5-8143-40D4-8634-464535158962}"/>
              </a:ext>
            </a:extLst>
          </p:cNvPr>
          <p:cNvSpPr/>
          <p:nvPr/>
        </p:nvSpPr>
        <p:spPr>
          <a:xfrm>
            <a:off x="7413718" y="4287946"/>
            <a:ext cx="1621536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MOCK_CALL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3B54AE-8151-49B9-AA97-DD460299804E}"/>
              </a:ext>
            </a:extLst>
          </p:cNvPr>
          <p:cNvSpPr/>
          <p:nvPr/>
        </p:nvSpPr>
        <p:spPr>
          <a:xfrm>
            <a:off x="10159968" y="2184826"/>
            <a:ext cx="1621536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EXPECT_CALL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0FDB6-A4E8-4F63-8B67-DED9BFF843E3}"/>
              </a:ext>
            </a:extLst>
          </p:cNvPr>
          <p:cNvSpPr/>
          <p:nvPr/>
        </p:nvSpPr>
        <p:spPr>
          <a:xfrm>
            <a:off x="10159968" y="4287946"/>
            <a:ext cx="1621536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EXPECT_CALL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14FF6F-75DD-443C-9A30-70D17A06ECA9}"/>
              </a:ext>
            </a:extLst>
          </p:cNvPr>
          <p:cNvSpPr/>
          <p:nvPr/>
        </p:nvSpPr>
        <p:spPr>
          <a:xfrm>
            <a:off x="10159968" y="3202858"/>
            <a:ext cx="1621536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EXPECT_CALL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E3F603-BD4F-4C5F-8B0D-4DE1BD6658A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224486" y="2898058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D777AE-DAD5-4D98-B80C-26F61263984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224486" y="3916090"/>
            <a:ext cx="0" cy="37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2EA4FE-2FDD-4F2C-BC9F-1A33B913A79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10970736" y="2898058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F7BEF8-A634-4802-8914-EADB2792A9D0}"/>
              </a:ext>
            </a:extLst>
          </p:cNvPr>
          <p:cNvCxnSpPr>
            <a:endCxn id="12" idx="0"/>
          </p:cNvCxnSpPr>
          <p:nvPr/>
        </p:nvCxnSpPr>
        <p:spPr>
          <a:xfrm>
            <a:off x="10970736" y="3916090"/>
            <a:ext cx="0" cy="37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64B7B55-A807-4F2F-9FC7-2E8F1D03E578}"/>
              </a:ext>
            </a:extLst>
          </p:cNvPr>
          <p:cNvSpPr/>
          <p:nvPr/>
        </p:nvSpPr>
        <p:spPr>
          <a:xfrm>
            <a:off x="9146666" y="2541443"/>
            <a:ext cx="9265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070D939-DC3A-47BC-A5FD-901AEA5E9504}"/>
              </a:ext>
            </a:extLst>
          </p:cNvPr>
          <p:cNvSpPr/>
          <p:nvPr/>
        </p:nvSpPr>
        <p:spPr>
          <a:xfrm>
            <a:off x="9146666" y="3582334"/>
            <a:ext cx="9265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10AF45C-D54D-42BE-A8D5-127EFAAB1567}"/>
              </a:ext>
            </a:extLst>
          </p:cNvPr>
          <p:cNvSpPr/>
          <p:nvPr/>
        </p:nvSpPr>
        <p:spPr>
          <a:xfrm>
            <a:off x="9146666" y="4623225"/>
            <a:ext cx="9265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7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B3AF-17A5-4598-8F9F-2A8B750C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matchers instead of fakes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4275-CB42-4F8C-A9F8-031D377B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Performing Different Actions Based on the Arguments/Mathers</a:t>
            </a:r>
            <a:endParaRPr lang="en-US" sz="3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default case.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(Return('b’));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more specific case.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(Lt(5)))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(Return('a’));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First time match and then retire.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(Lt(5)))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(Return(‘c’))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RetiresOnSaturation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35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D8C5-C478-4515-91B1-04585B3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Exercise: Perform a more fair awarding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3503BFE-F019-4964-878E-437748D4F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42803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05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1E2A-CC02-4D2B-8AC0-42E3C381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828493-1A76-4AF5-8CEF-5B45AD41877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5405552"/>
              </p:ext>
            </p:extLst>
          </p:nvPr>
        </p:nvGraphicFramePr>
        <p:xfrm>
          <a:off x="838200" y="1825625"/>
          <a:ext cx="10515600" cy="444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292665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158501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2922644"/>
                    </a:ext>
                  </a:extLst>
                </a:gridCol>
              </a:tblGrid>
              <a:tr h="634634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Fatal assertion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Nonfatal assertion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Verifies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96978586"/>
                  </a:ext>
                </a:extLst>
              </a:tr>
              <a:tr h="6346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ASSERT_EQ(val1, val2);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EXPECT_EQ(val1, val2);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val1 == val2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6403851"/>
                  </a:ext>
                </a:extLst>
              </a:tr>
              <a:tr h="6346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ASSERT_NE(val1, val2);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EXPECT_NE(val1, val2);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val1 != val2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81010078"/>
                  </a:ext>
                </a:extLst>
              </a:tr>
              <a:tr h="6346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ASSERT_LT(val1, val2);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EXPECT_LT(val1, val2);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val1 &lt; val2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92801646"/>
                  </a:ext>
                </a:extLst>
              </a:tr>
              <a:tr h="6346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ASSERT_LE(val1, val2);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EXPECT_LE(val1, val2);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val1 &lt;= val2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02730359"/>
                  </a:ext>
                </a:extLst>
              </a:tr>
              <a:tr h="6346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ASSERT_GT(val1, val2);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EXPECT_GT(val1, val2);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val1 &gt; val2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71405098"/>
                  </a:ext>
                </a:extLst>
              </a:tr>
              <a:tr h="6346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ASSERT_GE(val1, val2);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EXPECT_GE(val1, val2);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val1 &gt;= val2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0574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74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6C63-8B34-4B78-89E6-93945390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Gaining Super Vision into Mock Calls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7C667-A1D1-49CE-8924-BE999CDF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7000" dirty="0"/>
              <a:t>If you run it with --</a:t>
            </a:r>
            <a:r>
              <a:rPr lang="en-US" sz="7000" dirty="0" err="1"/>
              <a:t>gmock_verbose</a:t>
            </a:r>
            <a:r>
              <a:rPr lang="en-US" sz="7000" dirty="0"/>
              <a:t>=info, you will see this output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[ RUN      ]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Foo.Bar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foo_test.cc:14: EXPECT_CALL(mock, F(_, _)) invoked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foo_test.cc:15: EXPECT_CALL(mock, F("a", "b")) invoked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foo_test.cc:16: EXPECT_CALL(mock, F("c",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HasSubstr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("d"))) invoked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foo_test.cc:14: Mock function call matches EXPECT_CALL(mock, F(_, _))...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call: F(@0x7fff7c8dad40"a", @0x7fff7c8dad10"good")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foo_test.cc:15: Mock function call matches EXPECT_CALL(mock, F("a", "b"))...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call: F(@0x7fff7c8dada0"a", @0x7fff7c8dad70"b")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foo_test.cc:16: Failure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Actual function call count doesn't match EXPECT_CALL(mock, F("c",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HasSubstr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("d")))...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Expected: to be called once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Actual: never called - unsatisfied and active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[  FAILED  ]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Foo.Bar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861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F9FB-FF1B-4E34-B3E8-0ED057A5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Organize</a:t>
            </a:r>
            <a:r>
              <a:rPr lang="da-DK"/>
              <a:t> </a:t>
            </a:r>
            <a:r>
              <a:rPr lang="da-DK" err="1"/>
              <a:t>your</a:t>
            </a:r>
            <a:r>
              <a:rPr lang="da-DK"/>
              <a:t> test </a:t>
            </a:r>
            <a:r>
              <a:rPr lang="da-DK" err="1"/>
              <a:t>properly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1BA4-A9D6-446D-AAE1-F203CAD3F0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a-DK" sz="2400" dirty="0"/>
              <a:t>Make </a:t>
            </a:r>
            <a:r>
              <a:rPr lang="da-DK" sz="2400" b="1" dirty="0" err="1"/>
              <a:t>expectXXX</a:t>
            </a:r>
            <a:r>
              <a:rPr lang="da-DK" sz="2400" dirty="0"/>
              <a:t>() </a:t>
            </a:r>
            <a:r>
              <a:rPr lang="da-DK" sz="2400" dirty="0" err="1"/>
              <a:t>functions</a:t>
            </a:r>
            <a:r>
              <a:rPr lang="da-DK" sz="2400" dirty="0"/>
              <a:t> in the fixture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matched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in the </a:t>
            </a:r>
            <a:r>
              <a:rPr lang="da-DK" sz="2400" dirty="0" err="1"/>
              <a:t>code</a:t>
            </a:r>
            <a:r>
              <a:rPr lang="da-DK" sz="2400" dirty="0"/>
              <a:t> under test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a-DK" sz="2400" dirty="0"/>
              <a:t>Make </a:t>
            </a:r>
            <a:r>
              <a:rPr lang="da-DK" sz="2400" b="1" dirty="0" err="1"/>
              <a:t>verifyXXX</a:t>
            </a:r>
            <a:r>
              <a:rPr lang="da-DK" sz="2400" dirty="0"/>
              <a:t>()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verify</a:t>
            </a:r>
            <a:r>
              <a:rPr lang="da-DK" sz="2400" dirty="0"/>
              <a:t> </a:t>
            </a:r>
            <a:r>
              <a:rPr lang="da-DK" sz="2400" dirty="0" err="1"/>
              <a:t>complex</a:t>
            </a:r>
            <a:r>
              <a:rPr lang="da-DK" sz="2400" dirty="0"/>
              <a:t> </a:t>
            </a:r>
            <a:r>
              <a:rPr lang="da-DK" sz="2400" dirty="0" err="1"/>
              <a:t>results</a:t>
            </a:r>
            <a:endParaRPr lang="da-DK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da-DK" sz="2400" dirty="0"/>
              <a:t>Make </a:t>
            </a:r>
            <a:r>
              <a:rPr lang="da-DK" sz="2400" b="1" dirty="0"/>
              <a:t>testXXX</a:t>
            </a:r>
            <a:r>
              <a:rPr lang="da-DK" sz="2400" dirty="0"/>
              <a:t>() </a:t>
            </a:r>
            <a:r>
              <a:rPr lang="da-DK" sz="2400" dirty="0" err="1"/>
              <a:t>function</a:t>
            </a:r>
            <a:r>
              <a:rPr lang="da-DK" sz="2400" dirty="0"/>
              <a:t> in the fixture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uses</a:t>
            </a:r>
            <a:r>
              <a:rPr lang="da-DK" sz="2400" dirty="0"/>
              <a:t> </a:t>
            </a:r>
            <a:r>
              <a:rPr lang="da-DK" sz="2400" b="1" dirty="0" err="1"/>
              <a:t>expectXXX</a:t>
            </a:r>
            <a:r>
              <a:rPr lang="da-DK" sz="2400" dirty="0"/>
              <a:t>() and </a:t>
            </a:r>
            <a:r>
              <a:rPr lang="da-DK" sz="2400" b="1" dirty="0" err="1"/>
              <a:t>verifyXXX</a:t>
            </a:r>
            <a:r>
              <a:rPr lang="da-DK" sz="2400" dirty="0"/>
              <a:t>() </a:t>
            </a:r>
            <a:r>
              <a:rPr lang="da-DK" sz="2400" dirty="0" err="1"/>
              <a:t>function</a:t>
            </a:r>
            <a:r>
              <a:rPr lang="da-DK" sz="2400" dirty="0"/>
              <a:t> and </a:t>
            </a:r>
            <a:r>
              <a:rPr lang="da-DK" sz="2400" dirty="0" err="1"/>
              <a:t>invokes</a:t>
            </a:r>
            <a:r>
              <a:rPr lang="da-DK" sz="2400" dirty="0"/>
              <a:t> the </a:t>
            </a:r>
            <a:r>
              <a:rPr lang="da-DK" sz="2400" dirty="0" err="1"/>
              <a:t>code</a:t>
            </a:r>
            <a:r>
              <a:rPr lang="da-DK" sz="2400" dirty="0"/>
              <a:t> under test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a-DK" sz="2400" dirty="0"/>
              <a:t>Let </a:t>
            </a:r>
            <a:r>
              <a:rPr lang="da-DK" sz="2400" b="1" dirty="0"/>
              <a:t>testXXX</a:t>
            </a:r>
            <a:r>
              <a:rPr lang="da-DK" sz="2400" dirty="0"/>
              <a:t>() clear out </a:t>
            </a:r>
            <a:r>
              <a:rPr lang="da-DK" sz="2400" dirty="0" err="1"/>
              <a:t>expectations</a:t>
            </a:r>
            <a:r>
              <a:rPr lang="da-DK" sz="2400" dirty="0"/>
              <a:t> if </a:t>
            </a:r>
            <a:r>
              <a:rPr lang="da-DK" sz="2400" dirty="0" err="1"/>
              <a:t>possible</a:t>
            </a:r>
            <a:endParaRPr lang="en-US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537218-89D6-44C4-88BD-5FB8278549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widexRf_rxTxOrder_t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testSyncScanOrder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annouceDetectedEvent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firstAttempt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firstAttempt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expectRfSetup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expectSyncScanEnter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widexRf_rxTxOrder_t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order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expectSyncScanAction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(&amp;order);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pumpWiclStack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annouceDetectedEvent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verifySyncScanOrder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(order);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Mock::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VerifyAndClearExpectations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widexRfNxhMock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order;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2376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B932-A1F2-4C30-BFF6-4BBB36F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Returning Live Values from Mock Methods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442527-4187-42EB-94F9-0359AE2FA2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MockFoo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: public Foo {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MOCK_METHOD0(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int());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x = 0;</a:t>
            </a:r>
          </a:p>
          <a:p>
            <a:pPr marL="0" indent="0">
              <a:buNone/>
            </a:pP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MockFoo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foo;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EXPECT_CALL(foo,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(Return(x)));</a:t>
            </a:r>
          </a:p>
          <a:p>
            <a:pPr marL="0" indent="0">
              <a:buNone/>
            </a:pPr>
            <a:r>
              <a:rPr lang="da-DK" sz="1800"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EXPECT_EQ(42, </a:t>
            </a:r>
            <a:r>
              <a:rPr lang="en-US" sz="180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foo.GetValue</a:t>
            </a:r>
            <a:r>
              <a:rPr 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329BB8-054E-4677-9CF7-F26F7EC8F2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MockFoo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Foo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MOCK_METHOD0(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int());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x = 0;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MockFoo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EXPECT_CALL(foo,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ReturnPointee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x));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EXPECT_EQ(42, 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foo.GetValue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43338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6C04C-90D6-46F7-BDA0-E6A8389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Capture</a:t>
            </a:r>
            <a:r>
              <a:rPr lang="da-DK"/>
              <a:t> the </a:t>
            </a:r>
            <a:r>
              <a:rPr lang="da-DK" err="1"/>
              <a:t>callbacks</a:t>
            </a:r>
            <a:endParaRPr lang="da-DK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4412F-4FB9-4C57-8D55-E160FDD0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a-DK" dirty="0" err="1"/>
              <a:t>Many</a:t>
            </a:r>
            <a:r>
              <a:rPr lang="da-DK" dirty="0"/>
              <a:t> times </a:t>
            </a:r>
            <a:r>
              <a:rPr lang="da-DK" dirty="0" err="1"/>
              <a:t>callback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private in the </a:t>
            </a:r>
            <a:r>
              <a:rPr lang="da-DK" dirty="0" err="1"/>
              <a:t>subscribers</a:t>
            </a:r>
            <a:endParaRPr lang="da-DK" dirty="0"/>
          </a:p>
          <a:p>
            <a:pPr>
              <a:buFont typeface="Wingdings" panose="05000000000000000000" pitchFamily="2" charset="2"/>
              <a:buChar char="v"/>
            </a:pPr>
            <a:r>
              <a:rPr lang="da-DK" dirty="0"/>
              <a:t>Try to </a:t>
            </a:r>
            <a:r>
              <a:rPr lang="da-DK" dirty="0" err="1"/>
              <a:t>capture</a:t>
            </a:r>
            <a:r>
              <a:rPr lang="da-DK" dirty="0"/>
              <a:t> the </a:t>
            </a:r>
            <a:r>
              <a:rPr lang="da-DK" dirty="0" err="1"/>
              <a:t>functor</a:t>
            </a:r>
            <a:r>
              <a:rPr lang="da-DK" dirty="0"/>
              <a:t>/</a:t>
            </a:r>
            <a:r>
              <a:rPr lang="da-DK" dirty="0" err="1"/>
              <a:t>function</a:t>
            </a:r>
            <a:r>
              <a:rPr lang="da-DK" dirty="0"/>
              <a:t> pointer at the </a:t>
            </a:r>
            <a:r>
              <a:rPr lang="da-DK" dirty="0" err="1"/>
              <a:t>mocks</a:t>
            </a:r>
            <a:r>
              <a:rPr lang="da-DK" dirty="0"/>
              <a:t> for </a:t>
            </a:r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use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tf_BatteryCB_t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batteryCB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EXPECT_CALL(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tfMock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tfRegisterBatteryCB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(_))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SaveArg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&lt;0&gt;(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batteryCB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initWICL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(); // Will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tfRegisterBatteryCB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batteryCB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635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0C3B-4496-4E6F-AE49-1BE6FF50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 to a fake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2E8E-11AC-42A9-BAA3-57A06668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Old types of unit tests are based on fake stub implementations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Stub implementations is hard to maintain and is quickly become copy of what you try to mock 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Try to keep the test more simple to avoid complex functionality in your mocks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Watch out for things like Invoke() it lead to the “dark side”!</a:t>
            </a:r>
          </a:p>
        </p:txBody>
      </p:sp>
    </p:spTree>
    <p:extLst>
      <p:ext uri="{BB962C8B-B14F-4D97-AF65-F5344CB8AC3E}">
        <p14:creationId xmlns:p14="http://schemas.microsoft.com/office/powerpoint/2010/main" val="2239675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70F4B9-ABF7-4226-B440-F3EF101A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When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15C7-1732-4AED-9D97-68101F74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ON_CALL is likely the single most under-utilized construct in Google Mock.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There are basically two constructs for defining the behavior of a mock object: ON_CALL and EXPECT_CALL.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good test verifies the contract of the code. If a test over-specifies, it doesn't leave enough freedom to the implementation.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 a result, changing the implementation without breaking the contract (e.g. refactoring and optimization), which should be perfectly fine to do, can break such tests.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 use ON_CALL by default, and only use EXPECT_CALL when you actually intend to verify that the call is made.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you are bothered by the "Uninteresting mock function call" message DO NOT suppress it by blindly adding an EXPECT_CALL(...), or you'll have a test that's a pain to maintain.</a:t>
            </a:r>
          </a:p>
        </p:txBody>
      </p:sp>
    </p:spTree>
    <p:extLst>
      <p:ext uri="{BB962C8B-B14F-4D97-AF65-F5344CB8AC3E}">
        <p14:creationId xmlns:p14="http://schemas.microsoft.com/office/powerpoint/2010/main" val="368824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946C-8E04-4719-9CDC-3263C2C0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36CA0C-A898-492B-8DF7-2055566DD0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1648255"/>
              </p:ext>
            </p:extLst>
          </p:nvPr>
        </p:nvGraphicFramePr>
        <p:xfrm>
          <a:off x="838199" y="1825625"/>
          <a:ext cx="10515600" cy="422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066043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196312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349329"/>
                    </a:ext>
                  </a:extLst>
                </a:gridCol>
              </a:tblGrid>
              <a:tr h="539554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Fatal assertion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Nonfatal assertion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Verifies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9696993"/>
                  </a:ext>
                </a:extLst>
              </a:tr>
              <a:tr h="92041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ASSERT_STREQ(str1, str2);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EXPECT_STREQ(str1, str2);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two C strings have the same content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15722769"/>
                  </a:ext>
                </a:extLst>
              </a:tr>
              <a:tr h="92041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ASSERT_STRNE(str1, str2);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EXPECT_STRNE(str1, str2);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two C strings have different contents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81247110"/>
                  </a:ext>
                </a:extLst>
              </a:tr>
              <a:tr h="92041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ASSERT_STRCASEEQ(str1, str2);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EXPECT_STRCASEEQ(str1, str2);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two C strings have the same content, ignoring case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8877664"/>
                  </a:ext>
                </a:extLst>
              </a:tr>
              <a:tr h="92041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ASSERT_STRCASENE(str1, str2);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EXPECT_STRCASENE(str1, str2);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two C strings have different contents, ignoring case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843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1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F2430-C11F-4D3E-B67C-769863DD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Excersice: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A48A3A-C94D-4A3F-A195-6FAC93A30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637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56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2CF6-D798-49A3-A065-03396EF2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out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CCC5-9A62-4231-B869-36B0A807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Often your modules have dependencies to other modules/classes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Either include dependencies in your test or mock it 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Design your SW to have loose dependencies, when modules needs to be tested independently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Mocks vs Stubs</a:t>
            </a:r>
          </a:p>
          <a:p>
            <a:pPr lvl="1"/>
            <a:r>
              <a:rPr lang="en-US" dirty="0"/>
              <a:t>Stubs are code that substitutes the dependencies with alternative implementation</a:t>
            </a:r>
          </a:p>
          <a:p>
            <a:pPr lvl="1"/>
            <a:r>
              <a:rPr lang="en-US" dirty="0"/>
              <a:t>Mock is empty shells that can be programmed differently for each tests </a:t>
            </a:r>
          </a:p>
        </p:txBody>
      </p:sp>
    </p:spTree>
    <p:extLst>
      <p:ext uri="{BB962C8B-B14F-4D97-AF65-F5344CB8AC3E}">
        <p14:creationId xmlns:p14="http://schemas.microsoft.com/office/powerpoint/2010/main" val="36554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4A30-967B-4AAC-ABCC-E260CB1F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at a incremental complex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49470D-2C63-4B67-AB52-14AAF9D40FEA}"/>
              </a:ext>
            </a:extLst>
          </p:cNvPr>
          <p:cNvSpPr/>
          <p:nvPr/>
        </p:nvSpPr>
        <p:spPr>
          <a:xfrm>
            <a:off x="4955454" y="5043949"/>
            <a:ext cx="2005781" cy="9560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ADB4A-891A-4101-93B2-0EF5C9F29F14}"/>
              </a:ext>
            </a:extLst>
          </p:cNvPr>
          <p:cNvSpPr/>
          <p:nvPr/>
        </p:nvSpPr>
        <p:spPr>
          <a:xfrm>
            <a:off x="7718322" y="5043949"/>
            <a:ext cx="2005781" cy="9560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7EC9B4-DA49-4973-A016-C1CA5750724F}"/>
              </a:ext>
            </a:extLst>
          </p:cNvPr>
          <p:cNvSpPr/>
          <p:nvPr/>
        </p:nvSpPr>
        <p:spPr>
          <a:xfrm>
            <a:off x="7718321" y="4087915"/>
            <a:ext cx="2005781" cy="9560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40286-DA2C-4A2B-B5DA-AF50BDDDCDCE}"/>
              </a:ext>
            </a:extLst>
          </p:cNvPr>
          <p:cNvSpPr/>
          <p:nvPr/>
        </p:nvSpPr>
        <p:spPr>
          <a:xfrm>
            <a:off x="7718320" y="3131881"/>
            <a:ext cx="2005781" cy="956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B12B62-0215-4CC2-9B1D-E1B29DB48A7F}"/>
              </a:ext>
            </a:extLst>
          </p:cNvPr>
          <p:cNvSpPr/>
          <p:nvPr/>
        </p:nvSpPr>
        <p:spPr>
          <a:xfrm>
            <a:off x="4955453" y="4087915"/>
            <a:ext cx="2005781" cy="9560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69238-E784-444E-B73E-760F8840CB00}"/>
              </a:ext>
            </a:extLst>
          </p:cNvPr>
          <p:cNvSpPr/>
          <p:nvPr/>
        </p:nvSpPr>
        <p:spPr>
          <a:xfrm>
            <a:off x="4955452" y="3131881"/>
            <a:ext cx="2005781" cy="9560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78376-6B7C-4928-9603-6CFA3B3E43ED}"/>
              </a:ext>
            </a:extLst>
          </p:cNvPr>
          <p:cNvSpPr/>
          <p:nvPr/>
        </p:nvSpPr>
        <p:spPr>
          <a:xfrm>
            <a:off x="2137286" y="5043949"/>
            <a:ext cx="2005781" cy="9560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DBA919-96C7-432A-A362-4C2CF7A581DC}"/>
              </a:ext>
            </a:extLst>
          </p:cNvPr>
          <p:cNvSpPr/>
          <p:nvPr/>
        </p:nvSpPr>
        <p:spPr>
          <a:xfrm>
            <a:off x="2137285" y="4087915"/>
            <a:ext cx="2005781" cy="9560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23C2B1-74B8-41C5-8E63-2E339C9F8F6C}"/>
              </a:ext>
            </a:extLst>
          </p:cNvPr>
          <p:cNvSpPr/>
          <p:nvPr/>
        </p:nvSpPr>
        <p:spPr>
          <a:xfrm>
            <a:off x="7718320" y="2175847"/>
            <a:ext cx="2005781" cy="95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3</a:t>
            </a:r>
          </a:p>
        </p:txBody>
      </p:sp>
    </p:spTree>
    <p:extLst>
      <p:ext uri="{BB962C8B-B14F-4D97-AF65-F5344CB8AC3E}">
        <p14:creationId xmlns:p14="http://schemas.microsoft.com/office/powerpoint/2010/main" val="34503877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owerPoint presentation" ma:contentTypeID="0x01010093204EB7BF5E984E969BA6D6E100B3AF0300D792E9E3F28CF345AD6D811AEB009B9D" ma:contentTypeVersion="362" ma:contentTypeDescription="" ma:contentTypeScope="" ma:versionID="6a10e1da41e968cf4732df0401db4d11">
  <xsd:schema xmlns:xsd="http://www.w3.org/2001/XMLSchema" xmlns:xs="http://www.w3.org/2001/XMLSchema" xmlns:p="http://schemas.microsoft.com/office/2006/metadata/properties" xmlns:ns2="a384aef8-d3e3-4e31-8fbd-3dbf221f9291" targetNamespace="http://schemas.microsoft.com/office/2006/metadata/properties" ma:root="true" ma:fieldsID="8d07c6cec6ac6eb115305ca856d8f318" ns2:_="">
    <xsd:import namespace="a384aef8-d3e3-4e31-8fbd-3dbf221f929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84aef8-d3e3-4e31-8fbd-3dbf221f929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description="" ma:hidden="true" ma:list="{6a655a7f-0d1f-46d0-b5d5-ed81d2ebd4ba}" ma:internalName="TaxCatchAll" ma:showField="CatchAllData" ma:web="a384aef8-d3e3-4e31-8fbd-3dbf221f92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description="" ma:hidden="true" ma:list="{6a655a7f-0d1f-46d0-b5d5-ed81d2ebd4ba}" ma:internalName="TaxCatchAllLabel" ma:readOnly="true" ma:showField="CatchAllDataLabel" ma:web="a384aef8-d3e3-4e31-8fbd-3dbf221f92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384aef8-d3e3-4e31-8fbd-3dbf221f9291"/>
    <_dlc_DocId xmlns="a384aef8-d3e3-4e31-8fbd-3dbf221f9291">WDOC-1439263752-169</_dlc_DocId>
    <_dlc_DocIdUrl xmlns="a384aef8-d3e3-4e31-8fbd-3dbf221f9291">
      <Url>https://widex.sharepoint.com/sites/areas/gd/ea/eSW/_layouts/15/DocIdRedir.aspx?ID=WDOC-1439263752-169</Url>
      <Description>WDOC-1439263752-169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7F6290-96C9-4769-86B1-DCA9BC9F62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84aef8-d3e3-4e31-8fbd-3dbf221f92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0B328C-DB30-4F25-B207-D7099753D6E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17A2C98-2CEE-4E9F-B115-903030BC19D0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a384aef8-d3e3-4e31-8fbd-3dbf221f9291"/>
  </ds:schemaRefs>
</ds:datastoreItem>
</file>

<file path=customXml/itemProps4.xml><?xml version="1.0" encoding="utf-8"?>
<ds:datastoreItem xmlns:ds="http://schemas.openxmlformats.org/officeDocument/2006/customXml" ds:itemID="{E3B5158C-933A-44B8-91CC-0EAAB9D1CB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6030</Words>
  <Application>Microsoft Office PowerPoint</Application>
  <PresentationFormat>Widescreen</PresentationFormat>
  <Paragraphs>792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Wingdings</vt:lpstr>
      <vt:lpstr>Retrospect</vt:lpstr>
      <vt:lpstr>Gtest/Gmock workshop</vt:lpstr>
      <vt:lpstr>Google Test and Google Mock</vt:lpstr>
      <vt:lpstr>Test and Fixtures</vt:lpstr>
      <vt:lpstr>Assertions</vt:lpstr>
      <vt:lpstr>Binary comparison</vt:lpstr>
      <vt:lpstr>String comparison</vt:lpstr>
      <vt:lpstr>Excersice:</vt:lpstr>
      <vt:lpstr>Mocking out dependencies</vt:lpstr>
      <vt:lpstr>Testing at a incremental complex level</vt:lpstr>
      <vt:lpstr>Testing at a individual levels</vt:lpstr>
      <vt:lpstr>What the MOCK!</vt:lpstr>
      <vt:lpstr>Dependency injection</vt:lpstr>
      <vt:lpstr>Design for test</vt:lpstr>
      <vt:lpstr>Default actions build in</vt:lpstr>
      <vt:lpstr>Default actions return value as per type</vt:lpstr>
      <vt:lpstr>Default action</vt:lpstr>
      <vt:lpstr>Exersice: Dependency injection</vt:lpstr>
      <vt:lpstr>Ignoring Uninteresting Calls</vt:lpstr>
      <vt:lpstr>Uninteresting vs Unexpected Calls</vt:lpstr>
      <vt:lpstr>Make the mock more ”Nice” or ”Strickt”</vt:lpstr>
      <vt:lpstr>Exersice: What a Nice mock</vt:lpstr>
      <vt:lpstr>Test the expectation on dependencies</vt:lpstr>
      <vt:lpstr>Typical flow of a test with mocks</vt:lpstr>
      <vt:lpstr>The TEMPLATE!</vt:lpstr>
      <vt:lpstr>Matchers</vt:lpstr>
      <vt:lpstr>Matchers: WildCards and Comparison</vt:lpstr>
      <vt:lpstr>Matchers: Floating point and strings</vt:lpstr>
      <vt:lpstr>Matchers: Pointers and Members</vt:lpstr>
      <vt:lpstr>Matchers: Containers</vt:lpstr>
      <vt:lpstr>Matchers: Composite Matchers</vt:lpstr>
      <vt:lpstr>Matchers: Multi argument matchers</vt:lpstr>
      <vt:lpstr>Matching Multiple Arguments as a Whole</vt:lpstr>
      <vt:lpstr>Matchers: Defining matchers</vt:lpstr>
      <vt:lpstr>Actions</vt:lpstr>
      <vt:lpstr>Actions: Return values</vt:lpstr>
      <vt:lpstr>Actions: Side effects</vt:lpstr>
      <vt:lpstr>Actions: Invoke</vt:lpstr>
      <vt:lpstr>Actions: Composite actions</vt:lpstr>
      <vt:lpstr>Actions: Custom defined actions</vt:lpstr>
      <vt:lpstr>Number of expected calls</vt:lpstr>
      <vt:lpstr>Cardinalities</vt:lpstr>
      <vt:lpstr>Exersice: EXPECT_CALLS()</vt:lpstr>
      <vt:lpstr>Expectation sequence order</vt:lpstr>
      <vt:lpstr>Expectation orders: The “after”clause</vt:lpstr>
      <vt:lpstr>Expectation orders: Sequences</vt:lpstr>
      <vt:lpstr>Exercise: Verify the sequence</vt:lpstr>
      <vt:lpstr>Inner working of GMock</vt:lpstr>
      <vt:lpstr>Use matchers instead of fakes</vt:lpstr>
      <vt:lpstr>Exercise: Perform a more fair awarding</vt:lpstr>
      <vt:lpstr>Gaining Super Vision into Mock Calls</vt:lpstr>
      <vt:lpstr>Organize your test properly</vt:lpstr>
      <vt:lpstr>Returning Live Values from Mock Methods</vt:lpstr>
      <vt:lpstr>Capture the callbacks</vt:lpstr>
      <vt:lpstr>Delegate to a fake</vt:lpstr>
      <vt:lpstr>Knowing When to Expect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Gtest/Gmock workshop</dc:title>
  <dc:creator>Paul Groskopf</dc:creator>
  <cp:lastModifiedBy>Paul Groskopf</cp:lastModifiedBy>
  <cp:revision>14</cp:revision>
  <dcterms:created xsi:type="dcterms:W3CDTF">2018-10-31T06:43:15Z</dcterms:created>
  <dcterms:modified xsi:type="dcterms:W3CDTF">2019-02-27T13:38:09Z</dcterms:modified>
</cp:coreProperties>
</file>