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7" r:id="rId2"/>
    <p:sldMasterId id="2147483691" r:id="rId3"/>
    <p:sldMasterId id="2147483689" r:id="rId4"/>
    <p:sldMasterId id="2147483693" r:id="rId5"/>
    <p:sldMasterId id="2147483695" r:id="rId6"/>
    <p:sldMasterId id="2147483697" r:id="rId7"/>
    <p:sldMasterId id="2147483699" r:id="rId8"/>
    <p:sldMasterId id="2147483701" r:id="rId9"/>
  </p:sldMasterIdLst>
  <p:notesMasterIdLst>
    <p:notesMasterId r:id="rId11"/>
  </p:notesMasterIdLst>
  <p:handoutMasterIdLst>
    <p:handoutMasterId r:id="rId12"/>
  </p:handoutMasterIdLst>
  <p:sldIdLst>
    <p:sldId id="264" r:id="rId10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F00"/>
    <a:srgbClr val="FCB67F"/>
    <a:srgbClr val="EBBFD1"/>
    <a:srgbClr val="FDD3B2"/>
    <a:srgbClr val="8CC6DD"/>
    <a:srgbClr val="C4D17F"/>
    <a:srgbClr val="FFE67F"/>
    <a:srgbClr val="BFDFEC"/>
    <a:srgbClr val="DBE4B2"/>
    <a:srgbClr val="DBD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6" autoAdjust="0"/>
    <p:restoredTop sz="94673" autoAdjust="0"/>
  </p:normalViewPr>
  <p:slideViewPr>
    <p:cSldViewPr snapToGrid="0">
      <p:cViewPr varScale="1">
        <p:scale>
          <a:sx n="121" d="100"/>
          <a:sy n="121" d="100"/>
        </p:scale>
        <p:origin x="12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14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68387EF6-5080-4DDC-8CDF-28E39D9674E1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61B9CD10-0F61-43B3-81FA-72A30737905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219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B0DF10D9-C9D5-42C1-9D88-96B7BDCD2F64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643B214C-3F5B-4268-9952-F9E0D8A95B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653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/>
          <p:nvPr userDrawn="1"/>
        </p:nvSpPr>
        <p:spPr>
          <a:xfrm>
            <a:off x="6448204" y="4604215"/>
            <a:ext cx="2592000" cy="2131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4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32470" y="6447115"/>
            <a:ext cx="1403060" cy="252000"/>
          </a:xfrm>
          <a:prstGeom prst="rect">
            <a:avLst/>
          </a:prstGeom>
        </p:spPr>
        <p:txBody>
          <a:bodyPr/>
          <a:lstStyle>
            <a:lvl1pPr>
              <a:defRPr sz="1200" baseline="0"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e-DE" dirty="0" smtClean="0"/>
              <a:t>Datum</a:t>
            </a:r>
            <a:endParaRPr lang="de-DE" dirty="0"/>
          </a:p>
        </p:txBody>
      </p:sp>
      <p:sp>
        <p:nvSpPr>
          <p:cNvPr id="54" name="Bildplatzhalter 17"/>
          <p:cNvSpPr>
            <a:spLocks noGrp="1"/>
          </p:cNvSpPr>
          <p:nvPr>
            <p:ph type="pic" sz="quarter" idx="20" hasCustomPrompt="1"/>
          </p:nvPr>
        </p:nvSpPr>
        <p:spPr>
          <a:xfrm>
            <a:off x="7068458" y="1224515"/>
            <a:ext cx="936000" cy="648000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Logo Software</a:t>
            </a:r>
            <a:endParaRPr lang="de-DE" dirty="0"/>
          </a:p>
        </p:txBody>
      </p:sp>
      <p:sp>
        <p:nvSpPr>
          <p:cNvPr id="55" name="Bildplatzhalter 17"/>
          <p:cNvSpPr>
            <a:spLocks noGrp="1"/>
          </p:cNvSpPr>
          <p:nvPr>
            <p:ph type="pic" sz="quarter" idx="21" hasCustomPrompt="1"/>
          </p:nvPr>
        </p:nvSpPr>
        <p:spPr>
          <a:xfrm>
            <a:off x="8054553" y="1224515"/>
            <a:ext cx="936000" cy="648000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Logo Software</a:t>
            </a:r>
            <a:endParaRPr lang="de-DE" dirty="0"/>
          </a:p>
        </p:txBody>
      </p:sp>
      <p:sp>
        <p:nvSpPr>
          <p:cNvPr id="56" name="Textfeld 55"/>
          <p:cNvSpPr txBox="1"/>
          <p:nvPr userDrawn="1"/>
        </p:nvSpPr>
        <p:spPr>
          <a:xfrm>
            <a:off x="322965" y="937699"/>
            <a:ext cx="1279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+mn-lt"/>
                <a:ea typeface="Verdana" pitchFamily="34" charset="0"/>
                <a:cs typeface="Verdana" pitchFamily="34" charset="0"/>
              </a:rPr>
              <a:t>Art der Arbeit:</a:t>
            </a:r>
            <a:endParaRPr lang="de-DE" sz="1400" dirty="0">
              <a:solidFill>
                <a:srgbClr val="000000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9" name="Textfeld 58"/>
          <p:cNvSpPr txBox="1"/>
          <p:nvPr userDrawn="1"/>
        </p:nvSpPr>
        <p:spPr>
          <a:xfrm>
            <a:off x="6448207" y="6218416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  <a:latin typeface="+mn-lt"/>
                <a:ea typeface="Verdana" pitchFamily="34" charset="0"/>
                <a:cs typeface="Verdana" pitchFamily="34" charset="0"/>
              </a:rPr>
              <a:t>Beginn:</a:t>
            </a:r>
            <a:endParaRPr lang="de-DE" sz="1200" dirty="0">
              <a:solidFill>
                <a:srgbClr val="000000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Textfeld 59"/>
          <p:cNvSpPr txBox="1"/>
          <p:nvPr userDrawn="1"/>
        </p:nvSpPr>
        <p:spPr>
          <a:xfrm>
            <a:off x="6448204" y="4887559"/>
            <a:ext cx="1906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  <a:latin typeface="+mn-lt"/>
                <a:ea typeface="Verdana" pitchFamily="34" charset="0"/>
                <a:cs typeface="Verdana" pitchFamily="34" charset="0"/>
              </a:rPr>
              <a:t>Dann melde Dich bei mir:</a:t>
            </a:r>
            <a:endParaRPr lang="de-DE" sz="1200" dirty="0">
              <a:solidFill>
                <a:srgbClr val="000000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95286" y="2907619"/>
            <a:ext cx="5904905" cy="158455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90500" indent="-188913"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Aufgaben</a:t>
            </a:r>
          </a:p>
        </p:txBody>
      </p:sp>
      <p:sp>
        <p:nvSpPr>
          <p:cNvPr id="62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56597" y="4898187"/>
            <a:ext cx="5904656" cy="183722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90500" indent="-188913"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Wünsche</a:t>
            </a:r>
          </a:p>
        </p:txBody>
      </p:sp>
      <p:sp>
        <p:nvSpPr>
          <p:cNvPr id="63" name="Textfeld 62"/>
          <p:cNvSpPr txBox="1"/>
          <p:nvPr userDrawn="1"/>
        </p:nvSpPr>
        <p:spPr>
          <a:xfrm>
            <a:off x="6448207" y="4626310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Interesse</a:t>
            </a:r>
            <a:r>
              <a:rPr lang="de-DE" sz="1400" b="1" baseline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 </a:t>
            </a:r>
            <a:r>
              <a:rPr lang="de-DE" sz="1400" b="1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geweckt?</a:t>
            </a:r>
            <a:endParaRPr lang="de-DE" sz="1400" b="1" dirty="0">
              <a:solidFill>
                <a:schemeClr val="accent5">
                  <a:lumMod val="75000"/>
                </a:schemeClr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4" name="Rechteck 63"/>
          <p:cNvSpPr/>
          <p:nvPr userDrawn="1"/>
        </p:nvSpPr>
        <p:spPr>
          <a:xfrm>
            <a:off x="319126" y="827314"/>
            <a:ext cx="8685078" cy="1059542"/>
          </a:xfrm>
          <a:prstGeom prst="rect">
            <a:avLst/>
          </a:prstGeom>
          <a:noFill/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65" name="Bildplatzhalter 8"/>
          <p:cNvSpPr>
            <a:spLocks noGrp="1"/>
          </p:cNvSpPr>
          <p:nvPr>
            <p:ph type="pic" sz="quarter" idx="29" hasCustomPrompt="1"/>
          </p:nvPr>
        </p:nvSpPr>
        <p:spPr>
          <a:xfrm>
            <a:off x="6524171" y="2237333"/>
            <a:ext cx="2444647" cy="199837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Abbildung</a:t>
            </a:r>
            <a:endParaRPr lang="de-DE" dirty="0"/>
          </a:p>
        </p:txBody>
      </p:sp>
      <p:sp>
        <p:nvSpPr>
          <p:cNvPr id="67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95289" y="2523002"/>
            <a:ext cx="5904905" cy="38711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587" indent="0">
              <a:buFont typeface="Wingdings" pitchFamily="2" charset="2"/>
              <a:buNone/>
              <a:defRPr sz="1600" b="1">
                <a:latin typeface="+mn-lt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Titel der Arbeit</a:t>
            </a:r>
          </a:p>
        </p:txBody>
      </p:sp>
      <p:sp>
        <p:nvSpPr>
          <p:cNvPr id="68" name="Rechteck 67"/>
          <p:cNvSpPr/>
          <p:nvPr userDrawn="1"/>
        </p:nvSpPr>
        <p:spPr>
          <a:xfrm>
            <a:off x="675860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9" name="Rechteck 68"/>
          <p:cNvSpPr/>
          <p:nvPr userDrawn="1"/>
        </p:nvSpPr>
        <p:spPr>
          <a:xfrm>
            <a:off x="2257455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70" name="Rechteck 69"/>
          <p:cNvSpPr/>
          <p:nvPr userDrawn="1"/>
        </p:nvSpPr>
        <p:spPr>
          <a:xfrm>
            <a:off x="3866101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71" name="Rechteck 70"/>
          <p:cNvSpPr/>
          <p:nvPr userDrawn="1"/>
        </p:nvSpPr>
        <p:spPr>
          <a:xfrm>
            <a:off x="5450700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72" name="Rechteck 71"/>
          <p:cNvSpPr/>
          <p:nvPr userDrawn="1"/>
        </p:nvSpPr>
        <p:spPr>
          <a:xfrm>
            <a:off x="675863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73" name="Rechteck 72"/>
          <p:cNvSpPr/>
          <p:nvPr userDrawn="1"/>
        </p:nvSpPr>
        <p:spPr>
          <a:xfrm>
            <a:off x="2257458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74" name="Rechteck 73"/>
          <p:cNvSpPr/>
          <p:nvPr userDrawn="1"/>
        </p:nvSpPr>
        <p:spPr>
          <a:xfrm>
            <a:off x="3866104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75" name="Rechteck 74"/>
          <p:cNvSpPr/>
          <p:nvPr userDrawn="1"/>
        </p:nvSpPr>
        <p:spPr>
          <a:xfrm>
            <a:off x="5450703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76" name="Bildplatzhalter 8"/>
          <p:cNvSpPr>
            <a:spLocks noGrp="1"/>
          </p:cNvSpPr>
          <p:nvPr>
            <p:ph type="pic" sz="quarter" idx="31" hasCustomPrompt="1"/>
          </p:nvPr>
        </p:nvSpPr>
        <p:spPr>
          <a:xfrm>
            <a:off x="8040914" y="5798455"/>
            <a:ext cx="900000" cy="900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QR-Code</a:t>
            </a:r>
            <a:endParaRPr lang="de-DE" dirty="0"/>
          </a:p>
        </p:txBody>
      </p:sp>
      <p:sp>
        <p:nvSpPr>
          <p:cNvPr id="77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524125" y="5124791"/>
            <a:ext cx="2448000" cy="608352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e-DE" dirty="0" smtClean="0"/>
              <a:t>Name, E-Mailadresse, Raumnummer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037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 userDrawn="1"/>
        </p:nvSpPr>
        <p:spPr>
          <a:xfrm>
            <a:off x="6448204" y="4604215"/>
            <a:ext cx="2592000" cy="2131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2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32470" y="6447115"/>
            <a:ext cx="1403060" cy="252000"/>
          </a:xfrm>
          <a:prstGeom prst="rect">
            <a:avLst/>
          </a:prstGeom>
        </p:spPr>
        <p:txBody>
          <a:bodyPr/>
          <a:lstStyle>
            <a:lvl1pPr>
              <a:defRPr sz="12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e-DE" dirty="0" smtClean="0"/>
              <a:t>Datum</a:t>
            </a:r>
            <a:endParaRPr lang="de-DE" dirty="0"/>
          </a:p>
        </p:txBody>
      </p:sp>
      <p:sp>
        <p:nvSpPr>
          <p:cNvPr id="33" name="Bildplatzhalter 17"/>
          <p:cNvSpPr>
            <a:spLocks noGrp="1"/>
          </p:cNvSpPr>
          <p:nvPr>
            <p:ph type="pic" sz="quarter" idx="20" hasCustomPrompt="1"/>
          </p:nvPr>
        </p:nvSpPr>
        <p:spPr>
          <a:xfrm>
            <a:off x="7068458" y="1224515"/>
            <a:ext cx="936000" cy="648000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Logo Software</a:t>
            </a:r>
            <a:endParaRPr lang="de-DE" dirty="0"/>
          </a:p>
        </p:txBody>
      </p:sp>
      <p:sp>
        <p:nvSpPr>
          <p:cNvPr id="34" name="Bildplatzhalter 17"/>
          <p:cNvSpPr>
            <a:spLocks noGrp="1"/>
          </p:cNvSpPr>
          <p:nvPr>
            <p:ph type="pic" sz="quarter" idx="21" hasCustomPrompt="1"/>
          </p:nvPr>
        </p:nvSpPr>
        <p:spPr>
          <a:xfrm>
            <a:off x="8054553" y="1224515"/>
            <a:ext cx="936000" cy="648000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Logo Software</a:t>
            </a:r>
            <a:endParaRPr lang="de-DE" dirty="0"/>
          </a:p>
        </p:txBody>
      </p:sp>
      <p:sp>
        <p:nvSpPr>
          <p:cNvPr id="35" name="Textfeld 34"/>
          <p:cNvSpPr txBox="1"/>
          <p:nvPr userDrawn="1"/>
        </p:nvSpPr>
        <p:spPr>
          <a:xfrm>
            <a:off x="322965" y="937699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Art der Arbeit:</a:t>
            </a:r>
            <a:endParaRPr lang="de-DE" sz="1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312331" y="2162397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Dein Ziel:</a:t>
            </a:r>
            <a:endParaRPr lang="de-DE" sz="1600" b="1" dirty="0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feld 36"/>
          <p:cNvSpPr txBox="1"/>
          <p:nvPr userDrawn="1"/>
        </p:nvSpPr>
        <p:spPr>
          <a:xfrm>
            <a:off x="311092" y="4604924"/>
            <a:ext cx="4721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Idealerweise bringst du Folgendes mit:</a:t>
            </a:r>
            <a:endParaRPr lang="de-DE" sz="1600" b="1" dirty="0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extfeld 39"/>
          <p:cNvSpPr txBox="1"/>
          <p:nvPr userDrawn="1"/>
        </p:nvSpPr>
        <p:spPr>
          <a:xfrm>
            <a:off x="6448207" y="6218416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Beginn:</a:t>
            </a:r>
            <a:endParaRPr lang="de-DE" sz="12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Textfeld 41"/>
          <p:cNvSpPr txBox="1"/>
          <p:nvPr userDrawn="1"/>
        </p:nvSpPr>
        <p:spPr>
          <a:xfrm>
            <a:off x="6448204" y="4887559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Dann wende Dich</a:t>
            </a:r>
            <a:r>
              <a:rPr lang="de-DE" sz="1200" baseline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</a:t>
            </a:r>
            <a:r>
              <a:rPr lang="de-DE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de-DE" sz="12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95286" y="2907619"/>
            <a:ext cx="5904905" cy="158455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90500" indent="-188913">
              <a:buFont typeface="Wingdings" pitchFamily="2" charset="2"/>
              <a:buChar char="§"/>
              <a:defRPr sz="13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Aufgaben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56597" y="4898187"/>
            <a:ext cx="5904656" cy="183722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90500" indent="-188913">
              <a:buFont typeface="Wingdings" pitchFamily="2" charset="2"/>
              <a:buChar char="§"/>
              <a:defRPr sz="13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Wünsche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6448207" y="4626310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Interesse</a:t>
            </a:r>
            <a:r>
              <a:rPr lang="de-DE" sz="1400" b="1" baseline="0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geweckt?</a:t>
            </a:r>
            <a:endParaRPr lang="de-DE" sz="1400" b="1" dirty="0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319126" y="827314"/>
            <a:ext cx="8685078" cy="1059542"/>
          </a:xfrm>
          <a:prstGeom prst="rect">
            <a:avLst/>
          </a:prstGeom>
          <a:noFill/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32" name="Bildplatzhalter 8"/>
          <p:cNvSpPr>
            <a:spLocks noGrp="1"/>
          </p:cNvSpPr>
          <p:nvPr>
            <p:ph type="pic" sz="quarter" idx="29" hasCustomPrompt="1"/>
          </p:nvPr>
        </p:nvSpPr>
        <p:spPr>
          <a:xfrm>
            <a:off x="6524171" y="2237333"/>
            <a:ext cx="2444647" cy="199837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Abbildung</a:t>
            </a:r>
            <a:endParaRPr lang="de-DE" dirty="0"/>
          </a:p>
        </p:txBody>
      </p:sp>
      <p:sp>
        <p:nvSpPr>
          <p:cNvPr id="45" name="Rechteck 44"/>
          <p:cNvSpPr/>
          <p:nvPr userDrawn="1"/>
        </p:nvSpPr>
        <p:spPr>
          <a:xfrm>
            <a:off x="6444208" y="2139731"/>
            <a:ext cx="2539125" cy="2131603"/>
          </a:xfrm>
          <a:prstGeom prst="rect">
            <a:avLst/>
          </a:prstGeom>
          <a:noFill/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95289" y="2523002"/>
            <a:ext cx="5904905" cy="38711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587" indent="0">
              <a:buFont typeface="Wingdings" pitchFamily="2" charset="2"/>
              <a:buNone/>
              <a:defRPr sz="1600" b="1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Titel der Arbeit</a:t>
            </a:r>
          </a:p>
        </p:txBody>
      </p:sp>
      <p:sp>
        <p:nvSpPr>
          <p:cNvPr id="25" name="Rechteck 24"/>
          <p:cNvSpPr/>
          <p:nvPr userDrawn="1"/>
        </p:nvSpPr>
        <p:spPr>
          <a:xfrm>
            <a:off x="675860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1" name="Rechteck 30"/>
          <p:cNvSpPr/>
          <p:nvPr userDrawn="1"/>
        </p:nvSpPr>
        <p:spPr>
          <a:xfrm>
            <a:off x="2257455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6" name="Rechteck 45"/>
          <p:cNvSpPr/>
          <p:nvPr userDrawn="1"/>
        </p:nvSpPr>
        <p:spPr>
          <a:xfrm>
            <a:off x="3866101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7" name="Rechteck 46"/>
          <p:cNvSpPr/>
          <p:nvPr userDrawn="1"/>
        </p:nvSpPr>
        <p:spPr>
          <a:xfrm>
            <a:off x="5450700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0" name="Rechteck 49"/>
          <p:cNvSpPr/>
          <p:nvPr userDrawn="1"/>
        </p:nvSpPr>
        <p:spPr>
          <a:xfrm>
            <a:off x="675863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1" name="Rechteck 50"/>
          <p:cNvSpPr/>
          <p:nvPr userDrawn="1"/>
        </p:nvSpPr>
        <p:spPr>
          <a:xfrm>
            <a:off x="2257458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2" name="Rechteck 51"/>
          <p:cNvSpPr/>
          <p:nvPr userDrawn="1"/>
        </p:nvSpPr>
        <p:spPr>
          <a:xfrm>
            <a:off x="3866104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3" name="Rechteck 52"/>
          <p:cNvSpPr/>
          <p:nvPr userDrawn="1"/>
        </p:nvSpPr>
        <p:spPr>
          <a:xfrm>
            <a:off x="5450703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4" name="Bildplatzhalter 8"/>
          <p:cNvSpPr>
            <a:spLocks noGrp="1"/>
          </p:cNvSpPr>
          <p:nvPr>
            <p:ph type="pic" sz="quarter" idx="31" hasCustomPrompt="1"/>
          </p:nvPr>
        </p:nvSpPr>
        <p:spPr>
          <a:xfrm>
            <a:off x="8040914" y="5798455"/>
            <a:ext cx="900000" cy="900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QR-Code</a:t>
            </a:r>
            <a:endParaRPr lang="de-DE" dirty="0"/>
          </a:p>
        </p:txBody>
      </p:sp>
      <p:sp>
        <p:nvSpPr>
          <p:cNvPr id="39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524125" y="5124791"/>
            <a:ext cx="2448000" cy="608352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e-DE" dirty="0" smtClean="0"/>
              <a:t>Name, E-Mailadresse, Raumnummer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161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 userDrawn="1"/>
        </p:nvSpPr>
        <p:spPr>
          <a:xfrm>
            <a:off x="6448204" y="4604215"/>
            <a:ext cx="2592000" cy="2131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2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32470" y="6447115"/>
            <a:ext cx="1403060" cy="252000"/>
          </a:xfrm>
          <a:prstGeom prst="rect">
            <a:avLst/>
          </a:prstGeom>
        </p:spPr>
        <p:txBody>
          <a:bodyPr/>
          <a:lstStyle>
            <a:lvl1pPr>
              <a:defRPr sz="12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e-DE" dirty="0" smtClean="0"/>
              <a:t>Datum</a:t>
            </a:r>
            <a:endParaRPr lang="de-DE" dirty="0"/>
          </a:p>
        </p:txBody>
      </p:sp>
      <p:sp>
        <p:nvSpPr>
          <p:cNvPr id="33" name="Bildplatzhalter 17"/>
          <p:cNvSpPr>
            <a:spLocks noGrp="1"/>
          </p:cNvSpPr>
          <p:nvPr>
            <p:ph type="pic" sz="quarter" idx="20" hasCustomPrompt="1"/>
          </p:nvPr>
        </p:nvSpPr>
        <p:spPr>
          <a:xfrm>
            <a:off x="7068458" y="1224515"/>
            <a:ext cx="936000" cy="648000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Logo Software</a:t>
            </a:r>
            <a:endParaRPr lang="de-DE" dirty="0"/>
          </a:p>
        </p:txBody>
      </p:sp>
      <p:sp>
        <p:nvSpPr>
          <p:cNvPr id="34" name="Bildplatzhalter 17"/>
          <p:cNvSpPr>
            <a:spLocks noGrp="1"/>
          </p:cNvSpPr>
          <p:nvPr>
            <p:ph type="pic" sz="quarter" idx="21" hasCustomPrompt="1"/>
          </p:nvPr>
        </p:nvSpPr>
        <p:spPr>
          <a:xfrm>
            <a:off x="8054553" y="1224515"/>
            <a:ext cx="936000" cy="648000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Logo Software</a:t>
            </a:r>
            <a:endParaRPr lang="de-DE" dirty="0"/>
          </a:p>
        </p:txBody>
      </p:sp>
      <p:sp>
        <p:nvSpPr>
          <p:cNvPr id="35" name="Textfeld 34"/>
          <p:cNvSpPr txBox="1"/>
          <p:nvPr userDrawn="1"/>
        </p:nvSpPr>
        <p:spPr>
          <a:xfrm>
            <a:off x="322965" y="937699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Art der Arbeit:</a:t>
            </a:r>
            <a:endParaRPr lang="de-DE" sz="1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312331" y="2162397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Dein Ziel:</a:t>
            </a:r>
            <a:endParaRPr lang="de-DE" sz="1600" b="1" dirty="0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feld 36"/>
          <p:cNvSpPr txBox="1"/>
          <p:nvPr userDrawn="1"/>
        </p:nvSpPr>
        <p:spPr>
          <a:xfrm>
            <a:off x="311092" y="4604924"/>
            <a:ext cx="4721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Idealerweise bringst du Folgendes mit:</a:t>
            </a:r>
            <a:endParaRPr lang="de-DE" sz="1600" b="1" dirty="0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extfeld 39"/>
          <p:cNvSpPr txBox="1"/>
          <p:nvPr userDrawn="1"/>
        </p:nvSpPr>
        <p:spPr>
          <a:xfrm>
            <a:off x="6448207" y="6218416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Beginn:</a:t>
            </a:r>
            <a:endParaRPr lang="de-DE" sz="12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Textfeld 41"/>
          <p:cNvSpPr txBox="1"/>
          <p:nvPr userDrawn="1"/>
        </p:nvSpPr>
        <p:spPr>
          <a:xfrm>
            <a:off x="6448204" y="4887559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Dann wende Dich</a:t>
            </a:r>
            <a:r>
              <a:rPr lang="de-DE" sz="1200" baseline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</a:t>
            </a:r>
            <a:r>
              <a:rPr lang="de-DE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de-DE" sz="12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95286" y="2907619"/>
            <a:ext cx="5904905" cy="158455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90500" indent="-188913">
              <a:buFont typeface="Wingdings" pitchFamily="2" charset="2"/>
              <a:buChar char="§"/>
              <a:defRPr sz="13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Aufgaben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56597" y="4898187"/>
            <a:ext cx="5904656" cy="183722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90500" indent="-188913">
              <a:buFont typeface="Wingdings" pitchFamily="2" charset="2"/>
              <a:buChar char="§"/>
              <a:defRPr sz="13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Wünsche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6448207" y="4626310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Interesse</a:t>
            </a:r>
            <a:r>
              <a:rPr lang="de-DE" sz="1400" b="1" baseline="0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geweckt?</a:t>
            </a:r>
            <a:endParaRPr lang="de-DE" sz="1400" b="1" dirty="0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319126" y="827314"/>
            <a:ext cx="8685078" cy="1059542"/>
          </a:xfrm>
          <a:prstGeom prst="rect">
            <a:avLst/>
          </a:prstGeom>
          <a:noFill/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32" name="Bildplatzhalter 8"/>
          <p:cNvSpPr>
            <a:spLocks noGrp="1"/>
          </p:cNvSpPr>
          <p:nvPr>
            <p:ph type="pic" sz="quarter" idx="29" hasCustomPrompt="1"/>
          </p:nvPr>
        </p:nvSpPr>
        <p:spPr>
          <a:xfrm>
            <a:off x="6524171" y="2237333"/>
            <a:ext cx="2444647" cy="199837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Abbildung</a:t>
            </a:r>
            <a:endParaRPr lang="de-DE" dirty="0"/>
          </a:p>
        </p:txBody>
      </p:sp>
      <p:sp>
        <p:nvSpPr>
          <p:cNvPr id="45" name="Rechteck 44"/>
          <p:cNvSpPr/>
          <p:nvPr userDrawn="1"/>
        </p:nvSpPr>
        <p:spPr>
          <a:xfrm>
            <a:off x="6444208" y="2139731"/>
            <a:ext cx="2539125" cy="2131603"/>
          </a:xfrm>
          <a:prstGeom prst="rect">
            <a:avLst/>
          </a:prstGeom>
          <a:noFill/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95289" y="2523002"/>
            <a:ext cx="5904905" cy="38711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587" indent="0">
              <a:buFont typeface="Wingdings" pitchFamily="2" charset="2"/>
              <a:buNone/>
              <a:defRPr sz="1600" b="1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Titel der Arbeit</a:t>
            </a:r>
          </a:p>
        </p:txBody>
      </p:sp>
      <p:sp>
        <p:nvSpPr>
          <p:cNvPr id="25" name="Rechteck 24"/>
          <p:cNvSpPr/>
          <p:nvPr userDrawn="1"/>
        </p:nvSpPr>
        <p:spPr>
          <a:xfrm>
            <a:off x="675860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1" name="Rechteck 30"/>
          <p:cNvSpPr/>
          <p:nvPr userDrawn="1"/>
        </p:nvSpPr>
        <p:spPr>
          <a:xfrm>
            <a:off x="2257455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6" name="Rechteck 45"/>
          <p:cNvSpPr/>
          <p:nvPr userDrawn="1"/>
        </p:nvSpPr>
        <p:spPr>
          <a:xfrm>
            <a:off x="3866101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7" name="Rechteck 46"/>
          <p:cNvSpPr/>
          <p:nvPr userDrawn="1"/>
        </p:nvSpPr>
        <p:spPr>
          <a:xfrm>
            <a:off x="5450700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0" name="Rechteck 49"/>
          <p:cNvSpPr/>
          <p:nvPr userDrawn="1"/>
        </p:nvSpPr>
        <p:spPr>
          <a:xfrm>
            <a:off x="675863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1" name="Rechteck 50"/>
          <p:cNvSpPr/>
          <p:nvPr userDrawn="1"/>
        </p:nvSpPr>
        <p:spPr>
          <a:xfrm>
            <a:off x="2257458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2" name="Rechteck 51"/>
          <p:cNvSpPr/>
          <p:nvPr userDrawn="1"/>
        </p:nvSpPr>
        <p:spPr>
          <a:xfrm>
            <a:off x="3866104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3" name="Rechteck 52"/>
          <p:cNvSpPr/>
          <p:nvPr userDrawn="1"/>
        </p:nvSpPr>
        <p:spPr>
          <a:xfrm>
            <a:off x="5450703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4" name="Bildplatzhalter 8"/>
          <p:cNvSpPr>
            <a:spLocks noGrp="1"/>
          </p:cNvSpPr>
          <p:nvPr>
            <p:ph type="pic" sz="quarter" idx="31" hasCustomPrompt="1"/>
          </p:nvPr>
        </p:nvSpPr>
        <p:spPr>
          <a:xfrm>
            <a:off x="8040914" y="5798455"/>
            <a:ext cx="900000" cy="900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QR-Code</a:t>
            </a:r>
            <a:endParaRPr lang="de-DE" dirty="0"/>
          </a:p>
        </p:txBody>
      </p:sp>
      <p:sp>
        <p:nvSpPr>
          <p:cNvPr id="39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524125" y="5124791"/>
            <a:ext cx="2448000" cy="608352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e-DE" dirty="0" smtClean="0"/>
              <a:t>Name, E-Mailadresse, Raumnummer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799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 userDrawn="1"/>
        </p:nvSpPr>
        <p:spPr>
          <a:xfrm>
            <a:off x="6448204" y="4604215"/>
            <a:ext cx="2592000" cy="2131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2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32470" y="6447115"/>
            <a:ext cx="1403060" cy="252000"/>
          </a:xfrm>
          <a:prstGeom prst="rect">
            <a:avLst/>
          </a:prstGeom>
        </p:spPr>
        <p:txBody>
          <a:bodyPr/>
          <a:lstStyle>
            <a:lvl1pPr>
              <a:defRPr sz="12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e-DE" dirty="0" smtClean="0"/>
              <a:t>Datum</a:t>
            </a:r>
            <a:endParaRPr lang="de-DE" dirty="0"/>
          </a:p>
        </p:txBody>
      </p:sp>
      <p:sp>
        <p:nvSpPr>
          <p:cNvPr id="33" name="Bildplatzhalter 17"/>
          <p:cNvSpPr>
            <a:spLocks noGrp="1"/>
          </p:cNvSpPr>
          <p:nvPr>
            <p:ph type="pic" sz="quarter" idx="20" hasCustomPrompt="1"/>
          </p:nvPr>
        </p:nvSpPr>
        <p:spPr>
          <a:xfrm>
            <a:off x="7068458" y="1224515"/>
            <a:ext cx="936000" cy="648000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Logo Software</a:t>
            </a:r>
            <a:endParaRPr lang="de-DE" dirty="0"/>
          </a:p>
        </p:txBody>
      </p:sp>
      <p:sp>
        <p:nvSpPr>
          <p:cNvPr id="34" name="Bildplatzhalter 17"/>
          <p:cNvSpPr>
            <a:spLocks noGrp="1"/>
          </p:cNvSpPr>
          <p:nvPr>
            <p:ph type="pic" sz="quarter" idx="21" hasCustomPrompt="1"/>
          </p:nvPr>
        </p:nvSpPr>
        <p:spPr>
          <a:xfrm>
            <a:off x="8054553" y="1224515"/>
            <a:ext cx="936000" cy="648000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Logo Software</a:t>
            </a:r>
            <a:endParaRPr lang="de-DE" dirty="0"/>
          </a:p>
        </p:txBody>
      </p:sp>
      <p:sp>
        <p:nvSpPr>
          <p:cNvPr id="35" name="Textfeld 34"/>
          <p:cNvSpPr txBox="1"/>
          <p:nvPr userDrawn="1"/>
        </p:nvSpPr>
        <p:spPr>
          <a:xfrm>
            <a:off x="322965" y="937699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Art der Arbeit:</a:t>
            </a:r>
            <a:endParaRPr lang="de-DE" sz="1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312331" y="2162397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Dein Ziel:</a:t>
            </a:r>
            <a:endParaRPr lang="de-DE" sz="1600" b="1" dirty="0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feld 36"/>
          <p:cNvSpPr txBox="1"/>
          <p:nvPr userDrawn="1"/>
        </p:nvSpPr>
        <p:spPr>
          <a:xfrm>
            <a:off x="311092" y="4604924"/>
            <a:ext cx="4721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Idealerweise bringst du Folgendes mit:</a:t>
            </a:r>
            <a:endParaRPr lang="de-DE" sz="1600" b="1" dirty="0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extfeld 39"/>
          <p:cNvSpPr txBox="1"/>
          <p:nvPr userDrawn="1"/>
        </p:nvSpPr>
        <p:spPr>
          <a:xfrm>
            <a:off x="6448207" y="6218416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Beginn:</a:t>
            </a:r>
            <a:endParaRPr lang="de-DE" sz="12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Textfeld 41"/>
          <p:cNvSpPr txBox="1"/>
          <p:nvPr userDrawn="1"/>
        </p:nvSpPr>
        <p:spPr>
          <a:xfrm>
            <a:off x="6448204" y="4887559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Dann wende Dich</a:t>
            </a:r>
            <a:r>
              <a:rPr lang="de-DE" sz="1200" baseline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</a:t>
            </a:r>
            <a:r>
              <a:rPr lang="de-DE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de-DE" sz="12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95286" y="2907619"/>
            <a:ext cx="5904905" cy="158455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90500" indent="-188913">
              <a:buFont typeface="Wingdings" pitchFamily="2" charset="2"/>
              <a:buChar char="§"/>
              <a:defRPr sz="13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Aufgaben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56597" y="4898187"/>
            <a:ext cx="5904656" cy="183722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90500" indent="-188913">
              <a:buFont typeface="Wingdings" pitchFamily="2" charset="2"/>
              <a:buChar char="§"/>
              <a:defRPr sz="13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Wünsche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6448207" y="4626310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Interesse</a:t>
            </a:r>
            <a:r>
              <a:rPr lang="de-DE" sz="1400" b="1" baseline="0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geweckt?</a:t>
            </a:r>
            <a:endParaRPr lang="de-DE" sz="1400" b="1" dirty="0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319126" y="827314"/>
            <a:ext cx="8685078" cy="1059542"/>
          </a:xfrm>
          <a:prstGeom prst="rect">
            <a:avLst/>
          </a:prstGeom>
          <a:noFill/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32" name="Bildplatzhalter 8"/>
          <p:cNvSpPr>
            <a:spLocks noGrp="1"/>
          </p:cNvSpPr>
          <p:nvPr>
            <p:ph type="pic" sz="quarter" idx="29" hasCustomPrompt="1"/>
          </p:nvPr>
        </p:nvSpPr>
        <p:spPr>
          <a:xfrm>
            <a:off x="6524171" y="2237333"/>
            <a:ext cx="2444647" cy="199837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Abbildung</a:t>
            </a:r>
            <a:endParaRPr lang="de-DE" dirty="0"/>
          </a:p>
        </p:txBody>
      </p:sp>
      <p:sp>
        <p:nvSpPr>
          <p:cNvPr id="45" name="Rechteck 44"/>
          <p:cNvSpPr/>
          <p:nvPr userDrawn="1"/>
        </p:nvSpPr>
        <p:spPr>
          <a:xfrm>
            <a:off x="6444208" y="2139731"/>
            <a:ext cx="2539125" cy="2131603"/>
          </a:xfrm>
          <a:prstGeom prst="rect">
            <a:avLst/>
          </a:prstGeom>
          <a:noFill/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95289" y="2523002"/>
            <a:ext cx="5904905" cy="38711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587" indent="0">
              <a:buFont typeface="Wingdings" pitchFamily="2" charset="2"/>
              <a:buNone/>
              <a:defRPr sz="1600" b="1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Titel der Arbeit</a:t>
            </a:r>
          </a:p>
        </p:txBody>
      </p:sp>
      <p:sp>
        <p:nvSpPr>
          <p:cNvPr id="25" name="Rechteck 24"/>
          <p:cNvSpPr/>
          <p:nvPr userDrawn="1"/>
        </p:nvSpPr>
        <p:spPr>
          <a:xfrm>
            <a:off x="675860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1" name="Rechteck 30"/>
          <p:cNvSpPr/>
          <p:nvPr userDrawn="1"/>
        </p:nvSpPr>
        <p:spPr>
          <a:xfrm>
            <a:off x="2257455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6" name="Rechteck 45"/>
          <p:cNvSpPr/>
          <p:nvPr userDrawn="1"/>
        </p:nvSpPr>
        <p:spPr>
          <a:xfrm>
            <a:off x="3866101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7" name="Rechteck 46"/>
          <p:cNvSpPr/>
          <p:nvPr userDrawn="1"/>
        </p:nvSpPr>
        <p:spPr>
          <a:xfrm>
            <a:off x="5450700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0" name="Rechteck 49"/>
          <p:cNvSpPr/>
          <p:nvPr userDrawn="1"/>
        </p:nvSpPr>
        <p:spPr>
          <a:xfrm>
            <a:off x="675863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1" name="Rechteck 50"/>
          <p:cNvSpPr/>
          <p:nvPr userDrawn="1"/>
        </p:nvSpPr>
        <p:spPr>
          <a:xfrm>
            <a:off x="2257458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2" name="Rechteck 51"/>
          <p:cNvSpPr/>
          <p:nvPr userDrawn="1"/>
        </p:nvSpPr>
        <p:spPr>
          <a:xfrm>
            <a:off x="3866104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3" name="Rechteck 52"/>
          <p:cNvSpPr/>
          <p:nvPr userDrawn="1"/>
        </p:nvSpPr>
        <p:spPr>
          <a:xfrm>
            <a:off x="5450703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4" name="Bildplatzhalter 8"/>
          <p:cNvSpPr>
            <a:spLocks noGrp="1"/>
          </p:cNvSpPr>
          <p:nvPr>
            <p:ph type="pic" sz="quarter" idx="31" hasCustomPrompt="1"/>
          </p:nvPr>
        </p:nvSpPr>
        <p:spPr>
          <a:xfrm>
            <a:off x="8040914" y="5798455"/>
            <a:ext cx="900000" cy="900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QR-Code</a:t>
            </a:r>
            <a:endParaRPr lang="de-DE" dirty="0"/>
          </a:p>
        </p:txBody>
      </p:sp>
      <p:sp>
        <p:nvSpPr>
          <p:cNvPr id="39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524125" y="5124791"/>
            <a:ext cx="2448000" cy="608352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e-DE" dirty="0" smtClean="0"/>
              <a:t>Name, E-Mailadresse, Raumnummer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5394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 userDrawn="1"/>
        </p:nvSpPr>
        <p:spPr>
          <a:xfrm>
            <a:off x="6448204" y="4604215"/>
            <a:ext cx="2592000" cy="2131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2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32470" y="6447115"/>
            <a:ext cx="1403060" cy="252000"/>
          </a:xfrm>
          <a:prstGeom prst="rect">
            <a:avLst/>
          </a:prstGeom>
        </p:spPr>
        <p:txBody>
          <a:bodyPr/>
          <a:lstStyle>
            <a:lvl1pPr>
              <a:defRPr sz="12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e-DE" dirty="0" smtClean="0"/>
              <a:t>Datum</a:t>
            </a:r>
            <a:endParaRPr lang="de-DE" dirty="0"/>
          </a:p>
        </p:txBody>
      </p:sp>
      <p:sp>
        <p:nvSpPr>
          <p:cNvPr id="33" name="Bildplatzhalter 17"/>
          <p:cNvSpPr>
            <a:spLocks noGrp="1"/>
          </p:cNvSpPr>
          <p:nvPr>
            <p:ph type="pic" sz="quarter" idx="20" hasCustomPrompt="1"/>
          </p:nvPr>
        </p:nvSpPr>
        <p:spPr>
          <a:xfrm>
            <a:off x="7068458" y="1224515"/>
            <a:ext cx="936000" cy="648000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Logo Software</a:t>
            </a:r>
            <a:endParaRPr lang="de-DE" dirty="0"/>
          </a:p>
        </p:txBody>
      </p:sp>
      <p:sp>
        <p:nvSpPr>
          <p:cNvPr id="34" name="Bildplatzhalter 17"/>
          <p:cNvSpPr>
            <a:spLocks noGrp="1"/>
          </p:cNvSpPr>
          <p:nvPr>
            <p:ph type="pic" sz="quarter" idx="21" hasCustomPrompt="1"/>
          </p:nvPr>
        </p:nvSpPr>
        <p:spPr>
          <a:xfrm>
            <a:off x="8054553" y="1224515"/>
            <a:ext cx="936000" cy="648000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Logo Software</a:t>
            </a:r>
            <a:endParaRPr lang="de-DE" dirty="0"/>
          </a:p>
        </p:txBody>
      </p:sp>
      <p:sp>
        <p:nvSpPr>
          <p:cNvPr id="35" name="Textfeld 34"/>
          <p:cNvSpPr txBox="1"/>
          <p:nvPr userDrawn="1"/>
        </p:nvSpPr>
        <p:spPr>
          <a:xfrm>
            <a:off x="322965" y="937699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Art der Arbeit:</a:t>
            </a:r>
            <a:endParaRPr lang="de-DE" sz="1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312331" y="2162397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rgbClr val="E6A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Dein Ziel:</a:t>
            </a:r>
            <a:endParaRPr lang="de-DE" sz="1600" b="1" dirty="0">
              <a:solidFill>
                <a:srgbClr val="E6A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feld 36"/>
          <p:cNvSpPr txBox="1"/>
          <p:nvPr userDrawn="1"/>
        </p:nvSpPr>
        <p:spPr>
          <a:xfrm>
            <a:off x="311092" y="4604924"/>
            <a:ext cx="4721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Idealerweise bringst du Folgendes mit:</a:t>
            </a:r>
            <a:endParaRPr lang="de-DE" sz="1600" b="1" dirty="0">
              <a:solidFill>
                <a:srgbClr val="FFC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extfeld 39"/>
          <p:cNvSpPr txBox="1"/>
          <p:nvPr userDrawn="1"/>
        </p:nvSpPr>
        <p:spPr>
          <a:xfrm>
            <a:off x="6448207" y="6218416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Beginn:</a:t>
            </a:r>
            <a:endParaRPr lang="de-DE" sz="12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Textfeld 41"/>
          <p:cNvSpPr txBox="1"/>
          <p:nvPr userDrawn="1"/>
        </p:nvSpPr>
        <p:spPr>
          <a:xfrm>
            <a:off x="6448204" y="4887559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Dann wende Dich</a:t>
            </a:r>
            <a:r>
              <a:rPr lang="de-DE" sz="1200" baseline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</a:t>
            </a:r>
            <a:r>
              <a:rPr lang="de-DE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de-DE" sz="12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95286" y="2907619"/>
            <a:ext cx="5904905" cy="158455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90500" indent="-188913">
              <a:buFont typeface="Wingdings" pitchFamily="2" charset="2"/>
              <a:buChar char="§"/>
              <a:defRPr sz="13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Aufgaben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56597" y="4898187"/>
            <a:ext cx="5904656" cy="183722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90500" indent="-188913">
              <a:buFont typeface="Wingdings" pitchFamily="2" charset="2"/>
              <a:buChar char="§"/>
              <a:defRPr sz="13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Wünsche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6448207" y="4626310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E6A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Interesse</a:t>
            </a:r>
            <a:r>
              <a:rPr lang="de-DE" sz="1400" b="1" baseline="0" dirty="0" smtClean="0">
                <a:solidFill>
                  <a:srgbClr val="E6A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b="1" dirty="0" smtClean="0">
                <a:solidFill>
                  <a:srgbClr val="E6A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geweckt?</a:t>
            </a:r>
            <a:endParaRPr lang="de-DE" sz="1400" b="1" dirty="0">
              <a:solidFill>
                <a:srgbClr val="E6A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319126" y="827314"/>
            <a:ext cx="8685078" cy="1059542"/>
          </a:xfrm>
          <a:prstGeom prst="rect">
            <a:avLst/>
          </a:prstGeom>
          <a:noFill/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32" name="Bildplatzhalter 8"/>
          <p:cNvSpPr>
            <a:spLocks noGrp="1"/>
          </p:cNvSpPr>
          <p:nvPr>
            <p:ph type="pic" sz="quarter" idx="29" hasCustomPrompt="1"/>
          </p:nvPr>
        </p:nvSpPr>
        <p:spPr>
          <a:xfrm>
            <a:off x="6524171" y="2237333"/>
            <a:ext cx="2444647" cy="199837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Abbildung</a:t>
            </a:r>
            <a:endParaRPr lang="de-DE" dirty="0"/>
          </a:p>
        </p:txBody>
      </p:sp>
      <p:sp>
        <p:nvSpPr>
          <p:cNvPr id="45" name="Rechteck 44"/>
          <p:cNvSpPr/>
          <p:nvPr userDrawn="1"/>
        </p:nvSpPr>
        <p:spPr>
          <a:xfrm>
            <a:off x="6444208" y="2139731"/>
            <a:ext cx="2539125" cy="2131603"/>
          </a:xfrm>
          <a:prstGeom prst="rect">
            <a:avLst/>
          </a:prstGeom>
          <a:noFill/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95289" y="2523002"/>
            <a:ext cx="5904905" cy="38711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587" indent="0">
              <a:buFont typeface="Wingdings" pitchFamily="2" charset="2"/>
              <a:buNone/>
              <a:defRPr sz="1600" b="1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Titel der Arbeit</a:t>
            </a:r>
          </a:p>
        </p:txBody>
      </p:sp>
      <p:sp>
        <p:nvSpPr>
          <p:cNvPr id="25" name="Rechteck 24"/>
          <p:cNvSpPr/>
          <p:nvPr userDrawn="1"/>
        </p:nvSpPr>
        <p:spPr>
          <a:xfrm>
            <a:off x="675860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1" name="Rechteck 30"/>
          <p:cNvSpPr/>
          <p:nvPr userDrawn="1"/>
        </p:nvSpPr>
        <p:spPr>
          <a:xfrm>
            <a:off x="2257455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6" name="Rechteck 45"/>
          <p:cNvSpPr/>
          <p:nvPr userDrawn="1"/>
        </p:nvSpPr>
        <p:spPr>
          <a:xfrm>
            <a:off x="3866101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7" name="Rechteck 46"/>
          <p:cNvSpPr/>
          <p:nvPr userDrawn="1"/>
        </p:nvSpPr>
        <p:spPr>
          <a:xfrm>
            <a:off x="5450700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0" name="Rechteck 49"/>
          <p:cNvSpPr/>
          <p:nvPr userDrawn="1"/>
        </p:nvSpPr>
        <p:spPr>
          <a:xfrm>
            <a:off x="675863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1" name="Rechteck 50"/>
          <p:cNvSpPr/>
          <p:nvPr userDrawn="1"/>
        </p:nvSpPr>
        <p:spPr>
          <a:xfrm>
            <a:off x="2257458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2" name="Rechteck 51"/>
          <p:cNvSpPr/>
          <p:nvPr userDrawn="1"/>
        </p:nvSpPr>
        <p:spPr>
          <a:xfrm>
            <a:off x="3866104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3" name="Rechteck 52"/>
          <p:cNvSpPr/>
          <p:nvPr userDrawn="1"/>
        </p:nvSpPr>
        <p:spPr>
          <a:xfrm>
            <a:off x="5450703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4" name="Bildplatzhalter 8"/>
          <p:cNvSpPr>
            <a:spLocks noGrp="1"/>
          </p:cNvSpPr>
          <p:nvPr>
            <p:ph type="pic" sz="quarter" idx="31" hasCustomPrompt="1"/>
          </p:nvPr>
        </p:nvSpPr>
        <p:spPr>
          <a:xfrm>
            <a:off x="8040914" y="5798455"/>
            <a:ext cx="900000" cy="900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QR-Code</a:t>
            </a:r>
            <a:endParaRPr lang="de-DE" dirty="0"/>
          </a:p>
        </p:txBody>
      </p:sp>
      <p:sp>
        <p:nvSpPr>
          <p:cNvPr id="39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524125" y="5124791"/>
            <a:ext cx="2448000" cy="608352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e-DE" dirty="0" smtClean="0"/>
              <a:t>Name, E-Mailadresse, Raumnummer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5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 userDrawn="1"/>
        </p:nvSpPr>
        <p:spPr>
          <a:xfrm>
            <a:off x="6448204" y="4604215"/>
            <a:ext cx="2592000" cy="2131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2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32470" y="6447115"/>
            <a:ext cx="1403060" cy="252000"/>
          </a:xfrm>
          <a:prstGeom prst="rect">
            <a:avLst/>
          </a:prstGeom>
        </p:spPr>
        <p:txBody>
          <a:bodyPr/>
          <a:lstStyle>
            <a:lvl1pPr>
              <a:defRPr sz="12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e-DE" dirty="0" smtClean="0"/>
              <a:t>Datum</a:t>
            </a:r>
            <a:endParaRPr lang="de-DE" dirty="0"/>
          </a:p>
        </p:txBody>
      </p:sp>
      <p:sp>
        <p:nvSpPr>
          <p:cNvPr id="33" name="Bildplatzhalter 17"/>
          <p:cNvSpPr>
            <a:spLocks noGrp="1"/>
          </p:cNvSpPr>
          <p:nvPr>
            <p:ph type="pic" sz="quarter" idx="20" hasCustomPrompt="1"/>
          </p:nvPr>
        </p:nvSpPr>
        <p:spPr>
          <a:xfrm>
            <a:off x="7068458" y="1224515"/>
            <a:ext cx="936000" cy="648000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Logo Software</a:t>
            </a:r>
            <a:endParaRPr lang="de-DE" dirty="0"/>
          </a:p>
        </p:txBody>
      </p:sp>
      <p:sp>
        <p:nvSpPr>
          <p:cNvPr id="34" name="Bildplatzhalter 17"/>
          <p:cNvSpPr>
            <a:spLocks noGrp="1"/>
          </p:cNvSpPr>
          <p:nvPr>
            <p:ph type="pic" sz="quarter" idx="21" hasCustomPrompt="1"/>
          </p:nvPr>
        </p:nvSpPr>
        <p:spPr>
          <a:xfrm>
            <a:off x="8054553" y="1224515"/>
            <a:ext cx="936000" cy="648000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Logo Software</a:t>
            </a:r>
            <a:endParaRPr lang="de-DE" dirty="0"/>
          </a:p>
        </p:txBody>
      </p:sp>
      <p:sp>
        <p:nvSpPr>
          <p:cNvPr id="35" name="Textfeld 34"/>
          <p:cNvSpPr txBox="1"/>
          <p:nvPr userDrawn="1"/>
        </p:nvSpPr>
        <p:spPr>
          <a:xfrm>
            <a:off x="322965" y="937699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Art der Arbeit:</a:t>
            </a:r>
            <a:endParaRPr lang="de-DE" sz="1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312331" y="2162397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Dein Ziel:</a:t>
            </a:r>
            <a:endParaRPr lang="de-DE" sz="1600" b="1" dirty="0">
              <a:solidFill>
                <a:srgbClr val="FFC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feld 36"/>
          <p:cNvSpPr txBox="1"/>
          <p:nvPr userDrawn="1"/>
        </p:nvSpPr>
        <p:spPr>
          <a:xfrm>
            <a:off x="311092" y="4604924"/>
            <a:ext cx="4721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Idealerweise bringst du Folgendes mit:</a:t>
            </a:r>
            <a:endParaRPr lang="de-DE" sz="1600" b="1" dirty="0">
              <a:solidFill>
                <a:srgbClr val="FFC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extfeld 39"/>
          <p:cNvSpPr txBox="1"/>
          <p:nvPr userDrawn="1"/>
        </p:nvSpPr>
        <p:spPr>
          <a:xfrm>
            <a:off x="6448207" y="6218416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Beginn:</a:t>
            </a:r>
            <a:endParaRPr lang="de-DE" sz="12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Textfeld 41"/>
          <p:cNvSpPr txBox="1"/>
          <p:nvPr userDrawn="1"/>
        </p:nvSpPr>
        <p:spPr>
          <a:xfrm>
            <a:off x="6448204" y="4887559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Dann wende Dich</a:t>
            </a:r>
            <a:r>
              <a:rPr lang="de-DE" sz="1200" baseline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</a:t>
            </a:r>
            <a:r>
              <a:rPr lang="de-DE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de-DE" sz="12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95286" y="2907619"/>
            <a:ext cx="5904905" cy="158455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90500" indent="-188913">
              <a:buFont typeface="Wingdings" pitchFamily="2" charset="2"/>
              <a:buChar char="§"/>
              <a:defRPr sz="13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Aufgaben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56597" y="4898187"/>
            <a:ext cx="5904656" cy="183722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90500" indent="-188913">
              <a:buFont typeface="Wingdings" pitchFamily="2" charset="2"/>
              <a:buChar char="§"/>
              <a:defRPr sz="13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Wünsche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6448207" y="4626310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E6A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Interesse</a:t>
            </a:r>
            <a:r>
              <a:rPr lang="de-DE" sz="1400" b="1" baseline="0" dirty="0" smtClean="0">
                <a:solidFill>
                  <a:srgbClr val="E6A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b="1" dirty="0" smtClean="0">
                <a:solidFill>
                  <a:srgbClr val="E6A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geweckt?</a:t>
            </a:r>
            <a:endParaRPr lang="de-DE" sz="1400" b="1" dirty="0">
              <a:solidFill>
                <a:srgbClr val="E6A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319126" y="827314"/>
            <a:ext cx="8685078" cy="1059542"/>
          </a:xfrm>
          <a:prstGeom prst="rect">
            <a:avLst/>
          </a:prstGeom>
          <a:noFill/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32" name="Bildplatzhalter 8"/>
          <p:cNvSpPr>
            <a:spLocks noGrp="1"/>
          </p:cNvSpPr>
          <p:nvPr>
            <p:ph type="pic" sz="quarter" idx="29" hasCustomPrompt="1"/>
          </p:nvPr>
        </p:nvSpPr>
        <p:spPr>
          <a:xfrm>
            <a:off x="6524171" y="2237333"/>
            <a:ext cx="2444647" cy="199837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Abbildung</a:t>
            </a:r>
            <a:endParaRPr lang="de-DE" dirty="0"/>
          </a:p>
        </p:txBody>
      </p:sp>
      <p:sp>
        <p:nvSpPr>
          <p:cNvPr id="45" name="Rechteck 44"/>
          <p:cNvSpPr/>
          <p:nvPr userDrawn="1"/>
        </p:nvSpPr>
        <p:spPr>
          <a:xfrm>
            <a:off x="6444208" y="2139731"/>
            <a:ext cx="2539125" cy="2131603"/>
          </a:xfrm>
          <a:prstGeom prst="rect">
            <a:avLst/>
          </a:prstGeom>
          <a:noFill/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95289" y="2523002"/>
            <a:ext cx="5904905" cy="38711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587" indent="0">
              <a:buFont typeface="Wingdings" pitchFamily="2" charset="2"/>
              <a:buNone/>
              <a:defRPr sz="1600" b="1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Titel der Arbeit</a:t>
            </a:r>
          </a:p>
        </p:txBody>
      </p:sp>
      <p:sp>
        <p:nvSpPr>
          <p:cNvPr id="25" name="Rechteck 24"/>
          <p:cNvSpPr/>
          <p:nvPr userDrawn="1"/>
        </p:nvSpPr>
        <p:spPr>
          <a:xfrm>
            <a:off x="675860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1" name="Rechteck 30"/>
          <p:cNvSpPr/>
          <p:nvPr userDrawn="1"/>
        </p:nvSpPr>
        <p:spPr>
          <a:xfrm>
            <a:off x="2257455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6" name="Rechteck 45"/>
          <p:cNvSpPr/>
          <p:nvPr userDrawn="1"/>
        </p:nvSpPr>
        <p:spPr>
          <a:xfrm>
            <a:off x="3866101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7" name="Rechteck 46"/>
          <p:cNvSpPr/>
          <p:nvPr userDrawn="1"/>
        </p:nvSpPr>
        <p:spPr>
          <a:xfrm>
            <a:off x="5450700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0" name="Rechteck 49"/>
          <p:cNvSpPr/>
          <p:nvPr userDrawn="1"/>
        </p:nvSpPr>
        <p:spPr>
          <a:xfrm>
            <a:off x="675863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1" name="Rechteck 50"/>
          <p:cNvSpPr/>
          <p:nvPr userDrawn="1"/>
        </p:nvSpPr>
        <p:spPr>
          <a:xfrm>
            <a:off x="2257458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2" name="Rechteck 51"/>
          <p:cNvSpPr/>
          <p:nvPr userDrawn="1"/>
        </p:nvSpPr>
        <p:spPr>
          <a:xfrm>
            <a:off x="3866104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3" name="Rechteck 52"/>
          <p:cNvSpPr/>
          <p:nvPr userDrawn="1"/>
        </p:nvSpPr>
        <p:spPr>
          <a:xfrm>
            <a:off x="5450703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4" name="Bildplatzhalter 8"/>
          <p:cNvSpPr>
            <a:spLocks noGrp="1"/>
          </p:cNvSpPr>
          <p:nvPr>
            <p:ph type="pic" sz="quarter" idx="31" hasCustomPrompt="1"/>
          </p:nvPr>
        </p:nvSpPr>
        <p:spPr>
          <a:xfrm>
            <a:off x="8040914" y="5798455"/>
            <a:ext cx="900000" cy="900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QR-Code</a:t>
            </a:r>
            <a:endParaRPr lang="de-DE" dirty="0"/>
          </a:p>
        </p:txBody>
      </p:sp>
      <p:sp>
        <p:nvSpPr>
          <p:cNvPr id="39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524125" y="5124791"/>
            <a:ext cx="2448000" cy="608352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e-DE" dirty="0" smtClean="0"/>
              <a:t>Name, E-Mailadresse, Raumnummer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949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 userDrawn="1"/>
        </p:nvSpPr>
        <p:spPr>
          <a:xfrm>
            <a:off x="6448204" y="4604215"/>
            <a:ext cx="2592000" cy="2131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2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32470" y="6447115"/>
            <a:ext cx="1403060" cy="252000"/>
          </a:xfrm>
          <a:prstGeom prst="rect">
            <a:avLst/>
          </a:prstGeom>
        </p:spPr>
        <p:txBody>
          <a:bodyPr/>
          <a:lstStyle>
            <a:lvl1pPr>
              <a:defRPr sz="12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e-DE" dirty="0" smtClean="0"/>
              <a:t>Datum</a:t>
            </a:r>
            <a:endParaRPr lang="de-DE" dirty="0"/>
          </a:p>
        </p:txBody>
      </p:sp>
      <p:sp>
        <p:nvSpPr>
          <p:cNvPr id="33" name="Bildplatzhalter 17"/>
          <p:cNvSpPr>
            <a:spLocks noGrp="1"/>
          </p:cNvSpPr>
          <p:nvPr>
            <p:ph type="pic" sz="quarter" idx="20" hasCustomPrompt="1"/>
          </p:nvPr>
        </p:nvSpPr>
        <p:spPr>
          <a:xfrm>
            <a:off x="7068458" y="1224515"/>
            <a:ext cx="936000" cy="648000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Logo Software</a:t>
            </a:r>
            <a:endParaRPr lang="de-DE" dirty="0"/>
          </a:p>
        </p:txBody>
      </p:sp>
      <p:sp>
        <p:nvSpPr>
          <p:cNvPr id="34" name="Bildplatzhalter 17"/>
          <p:cNvSpPr>
            <a:spLocks noGrp="1"/>
          </p:cNvSpPr>
          <p:nvPr>
            <p:ph type="pic" sz="quarter" idx="21" hasCustomPrompt="1"/>
          </p:nvPr>
        </p:nvSpPr>
        <p:spPr>
          <a:xfrm>
            <a:off x="8054553" y="1224515"/>
            <a:ext cx="936000" cy="648000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Logo Software</a:t>
            </a:r>
            <a:endParaRPr lang="de-DE" dirty="0"/>
          </a:p>
        </p:txBody>
      </p:sp>
      <p:sp>
        <p:nvSpPr>
          <p:cNvPr id="35" name="Textfeld 34"/>
          <p:cNvSpPr txBox="1"/>
          <p:nvPr userDrawn="1"/>
        </p:nvSpPr>
        <p:spPr>
          <a:xfrm>
            <a:off x="322965" y="937699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Art der Arbeit:</a:t>
            </a:r>
            <a:endParaRPr lang="de-DE" sz="1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312331" y="2162397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Dein Ziel:</a:t>
            </a:r>
            <a:endParaRPr lang="de-DE" sz="1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feld 36"/>
          <p:cNvSpPr txBox="1"/>
          <p:nvPr userDrawn="1"/>
        </p:nvSpPr>
        <p:spPr>
          <a:xfrm>
            <a:off x="311092" y="4604924"/>
            <a:ext cx="4721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Idealerweise bringst du Folgendes mit:</a:t>
            </a:r>
            <a:endParaRPr lang="de-DE" sz="1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extfeld 39"/>
          <p:cNvSpPr txBox="1"/>
          <p:nvPr userDrawn="1"/>
        </p:nvSpPr>
        <p:spPr>
          <a:xfrm>
            <a:off x="6448207" y="6218416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Beginn:</a:t>
            </a:r>
            <a:endParaRPr lang="de-DE" sz="12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Textfeld 41"/>
          <p:cNvSpPr txBox="1"/>
          <p:nvPr userDrawn="1"/>
        </p:nvSpPr>
        <p:spPr>
          <a:xfrm>
            <a:off x="6448204" y="4887559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Dann wende Dich</a:t>
            </a:r>
            <a:r>
              <a:rPr lang="de-DE" sz="1200" baseline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</a:t>
            </a:r>
            <a:r>
              <a:rPr lang="de-DE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de-DE" sz="12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95286" y="2907619"/>
            <a:ext cx="5904905" cy="158455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90500" indent="-188913">
              <a:buFont typeface="Wingdings" pitchFamily="2" charset="2"/>
              <a:buChar char="§"/>
              <a:defRPr sz="13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Aufgaben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56597" y="4898187"/>
            <a:ext cx="5904656" cy="183722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90500" indent="-188913">
              <a:buFont typeface="Wingdings" pitchFamily="2" charset="2"/>
              <a:buChar char="§"/>
              <a:defRPr sz="13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Wünsche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6448207" y="4626310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Interesse</a:t>
            </a:r>
            <a:r>
              <a:rPr lang="de-DE" sz="1400" b="1" baseline="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geweckt?</a:t>
            </a:r>
            <a:endParaRPr lang="de-DE" sz="14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319126" y="827314"/>
            <a:ext cx="8685078" cy="1059542"/>
          </a:xfrm>
          <a:prstGeom prst="rect">
            <a:avLst/>
          </a:prstGeom>
          <a:noFill/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32" name="Bildplatzhalter 8"/>
          <p:cNvSpPr>
            <a:spLocks noGrp="1"/>
          </p:cNvSpPr>
          <p:nvPr>
            <p:ph type="pic" sz="quarter" idx="29" hasCustomPrompt="1"/>
          </p:nvPr>
        </p:nvSpPr>
        <p:spPr>
          <a:xfrm>
            <a:off x="6524171" y="2237333"/>
            <a:ext cx="2444647" cy="199837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Abbildung</a:t>
            </a:r>
            <a:endParaRPr lang="de-DE" dirty="0"/>
          </a:p>
        </p:txBody>
      </p:sp>
      <p:sp>
        <p:nvSpPr>
          <p:cNvPr id="45" name="Rechteck 44"/>
          <p:cNvSpPr/>
          <p:nvPr userDrawn="1"/>
        </p:nvSpPr>
        <p:spPr>
          <a:xfrm>
            <a:off x="6444208" y="2139731"/>
            <a:ext cx="2539125" cy="2131603"/>
          </a:xfrm>
          <a:prstGeom prst="rect">
            <a:avLst/>
          </a:prstGeom>
          <a:noFill/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95289" y="2523002"/>
            <a:ext cx="5904905" cy="38711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587" indent="0">
              <a:buFont typeface="Wingdings" pitchFamily="2" charset="2"/>
              <a:buNone/>
              <a:defRPr sz="1600" b="1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Titel der Arbeit</a:t>
            </a:r>
          </a:p>
        </p:txBody>
      </p:sp>
      <p:sp>
        <p:nvSpPr>
          <p:cNvPr id="25" name="Rechteck 24"/>
          <p:cNvSpPr/>
          <p:nvPr userDrawn="1"/>
        </p:nvSpPr>
        <p:spPr>
          <a:xfrm>
            <a:off x="675860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1" name="Rechteck 30"/>
          <p:cNvSpPr/>
          <p:nvPr userDrawn="1"/>
        </p:nvSpPr>
        <p:spPr>
          <a:xfrm>
            <a:off x="2257455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6" name="Rechteck 45"/>
          <p:cNvSpPr/>
          <p:nvPr userDrawn="1"/>
        </p:nvSpPr>
        <p:spPr>
          <a:xfrm>
            <a:off x="3866101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7" name="Rechteck 46"/>
          <p:cNvSpPr/>
          <p:nvPr userDrawn="1"/>
        </p:nvSpPr>
        <p:spPr>
          <a:xfrm>
            <a:off x="5450700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0" name="Rechteck 49"/>
          <p:cNvSpPr/>
          <p:nvPr userDrawn="1"/>
        </p:nvSpPr>
        <p:spPr>
          <a:xfrm>
            <a:off x="675863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1" name="Rechteck 50"/>
          <p:cNvSpPr/>
          <p:nvPr userDrawn="1"/>
        </p:nvSpPr>
        <p:spPr>
          <a:xfrm>
            <a:off x="2257458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2" name="Rechteck 51"/>
          <p:cNvSpPr/>
          <p:nvPr userDrawn="1"/>
        </p:nvSpPr>
        <p:spPr>
          <a:xfrm>
            <a:off x="3866104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3" name="Rechteck 52"/>
          <p:cNvSpPr/>
          <p:nvPr userDrawn="1"/>
        </p:nvSpPr>
        <p:spPr>
          <a:xfrm>
            <a:off x="5450703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4" name="Bildplatzhalter 8"/>
          <p:cNvSpPr>
            <a:spLocks noGrp="1"/>
          </p:cNvSpPr>
          <p:nvPr>
            <p:ph type="pic" sz="quarter" idx="31" hasCustomPrompt="1"/>
          </p:nvPr>
        </p:nvSpPr>
        <p:spPr>
          <a:xfrm>
            <a:off x="8040914" y="5798455"/>
            <a:ext cx="900000" cy="900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QR-Code</a:t>
            </a:r>
            <a:endParaRPr lang="de-DE" dirty="0"/>
          </a:p>
        </p:txBody>
      </p:sp>
      <p:sp>
        <p:nvSpPr>
          <p:cNvPr id="39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524125" y="5124791"/>
            <a:ext cx="2448000" cy="608352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e-DE" dirty="0" smtClean="0"/>
              <a:t>Name, E-Mailadresse, Raumnummer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863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 userDrawn="1"/>
        </p:nvSpPr>
        <p:spPr>
          <a:xfrm>
            <a:off x="6448204" y="4604215"/>
            <a:ext cx="2592000" cy="2131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2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32470" y="6447115"/>
            <a:ext cx="1403060" cy="252000"/>
          </a:xfrm>
          <a:prstGeom prst="rect">
            <a:avLst/>
          </a:prstGeom>
        </p:spPr>
        <p:txBody>
          <a:bodyPr/>
          <a:lstStyle>
            <a:lvl1pPr>
              <a:defRPr sz="12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e-DE" dirty="0" smtClean="0"/>
              <a:t>Datum</a:t>
            </a:r>
            <a:endParaRPr lang="de-DE" dirty="0"/>
          </a:p>
        </p:txBody>
      </p:sp>
      <p:sp>
        <p:nvSpPr>
          <p:cNvPr id="33" name="Bildplatzhalter 17"/>
          <p:cNvSpPr>
            <a:spLocks noGrp="1"/>
          </p:cNvSpPr>
          <p:nvPr>
            <p:ph type="pic" sz="quarter" idx="20" hasCustomPrompt="1"/>
          </p:nvPr>
        </p:nvSpPr>
        <p:spPr>
          <a:xfrm>
            <a:off x="7068458" y="1224515"/>
            <a:ext cx="936000" cy="648000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Logo Software</a:t>
            </a:r>
            <a:endParaRPr lang="de-DE" dirty="0"/>
          </a:p>
        </p:txBody>
      </p:sp>
      <p:sp>
        <p:nvSpPr>
          <p:cNvPr id="34" name="Bildplatzhalter 17"/>
          <p:cNvSpPr>
            <a:spLocks noGrp="1"/>
          </p:cNvSpPr>
          <p:nvPr>
            <p:ph type="pic" sz="quarter" idx="21" hasCustomPrompt="1"/>
          </p:nvPr>
        </p:nvSpPr>
        <p:spPr>
          <a:xfrm>
            <a:off x="8054553" y="1224515"/>
            <a:ext cx="936000" cy="648000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Logo Software</a:t>
            </a:r>
            <a:endParaRPr lang="de-DE" dirty="0"/>
          </a:p>
        </p:txBody>
      </p:sp>
      <p:sp>
        <p:nvSpPr>
          <p:cNvPr id="35" name="Textfeld 34"/>
          <p:cNvSpPr txBox="1"/>
          <p:nvPr userDrawn="1"/>
        </p:nvSpPr>
        <p:spPr>
          <a:xfrm>
            <a:off x="322965" y="937699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Art der Arbeit:</a:t>
            </a:r>
            <a:endParaRPr lang="de-DE" sz="1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312331" y="2162397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Dein Ziel:</a:t>
            </a:r>
            <a:endParaRPr lang="de-DE" sz="1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feld 36"/>
          <p:cNvSpPr txBox="1"/>
          <p:nvPr userDrawn="1"/>
        </p:nvSpPr>
        <p:spPr>
          <a:xfrm>
            <a:off x="311092" y="4604924"/>
            <a:ext cx="4721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Idealerweise bringst du Folgendes mit:</a:t>
            </a:r>
            <a:endParaRPr lang="de-DE" sz="1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extfeld 39"/>
          <p:cNvSpPr txBox="1"/>
          <p:nvPr userDrawn="1"/>
        </p:nvSpPr>
        <p:spPr>
          <a:xfrm>
            <a:off x="6448207" y="6218416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Beginn:</a:t>
            </a:r>
            <a:endParaRPr lang="de-DE" sz="12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Textfeld 41"/>
          <p:cNvSpPr txBox="1"/>
          <p:nvPr userDrawn="1"/>
        </p:nvSpPr>
        <p:spPr>
          <a:xfrm>
            <a:off x="6448204" y="4887559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Dann wende Dich</a:t>
            </a:r>
            <a:r>
              <a:rPr lang="de-DE" sz="1200" baseline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</a:t>
            </a:r>
            <a:r>
              <a:rPr lang="de-DE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de-DE" sz="12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95286" y="2907619"/>
            <a:ext cx="5904905" cy="158455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90500" indent="-188913">
              <a:buFont typeface="Wingdings" pitchFamily="2" charset="2"/>
              <a:buChar char="§"/>
              <a:defRPr sz="13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Aufgaben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56597" y="4898187"/>
            <a:ext cx="5904656" cy="183722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90500" indent="-188913">
              <a:buFont typeface="Wingdings" pitchFamily="2" charset="2"/>
              <a:buChar char="§"/>
              <a:defRPr sz="13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Wünsche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6448207" y="4626310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Interesse</a:t>
            </a:r>
            <a:r>
              <a:rPr lang="de-DE" sz="1400" b="1" baseline="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geweckt?</a:t>
            </a:r>
            <a:endParaRPr lang="de-DE" sz="14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319126" y="827314"/>
            <a:ext cx="8685078" cy="1059542"/>
          </a:xfrm>
          <a:prstGeom prst="rect">
            <a:avLst/>
          </a:prstGeom>
          <a:noFill/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32" name="Bildplatzhalter 8"/>
          <p:cNvSpPr>
            <a:spLocks noGrp="1"/>
          </p:cNvSpPr>
          <p:nvPr>
            <p:ph type="pic" sz="quarter" idx="29" hasCustomPrompt="1"/>
          </p:nvPr>
        </p:nvSpPr>
        <p:spPr>
          <a:xfrm>
            <a:off x="6524171" y="2237333"/>
            <a:ext cx="2444647" cy="199837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Abbildung</a:t>
            </a:r>
            <a:endParaRPr lang="de-DE" dirty="0"/>
          </a:p>
        </p:txBody>
      </p:sp>
      <p:sp>
        <p:nvSpPr>
          <p:cNvPr id="45" name="Rechteck 44"/>
          <p:cNvSpPr/>
          <p:nvPr userDrawn="1"/>
        </p:nvSpPr>
        <p:spPr>
          <a:xfrm>
            <a:off x="6444208" y="2139731"/>
            <a:ext cx="2539125" cy="2131603"/>
          </a:xfrm>
          <a:prstGeom prst="rect">
            <a:avLst/>
          </a:prstGeom>
          <a:noFill/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95289" y="2523002"/>
            <a:ext cx="5904905" cy="38711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587" indent="0">
              <a:buFont typeface="Wingdings" pitchFamily="2" charset="2"/>
              <a:buNone/>
              <a:defRPr sz="1600" b="1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Titel der Arbeit</a:t>
            </a:r>
          </a:p>
        </p:txBody>
      </p:sp>
      <p:sp>
        <p:nvSpPr>
          <p:cNvPr id="25" name="Rechteck 24"/>
          <p:cNvSpPr/>
          <p:nvPr userDrawn="1"/>
        </p:nvSpPr>
        <p:spPr>
          <a:xfrm>
            <a:off x="675860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1" name="Rechteck 30"/>
          <p:cNvSpPr/>
          <p:nvPr userDrawn="1"/>
        </p:nvSpPr>
        <p:spPr>
          <a:xfrm>
            <a:off x="2257455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6" name="Rechteck 45"/>
          <p:cNvSpPr/>
          <p:nvPr userDrawn="1"/>
        </p:nvSpPr>
        <p:spPr>
          <a:xfrm>
            <a:off x="3866101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7" name="Rechteck 46"/>
          <p:cNvSpPr/>
          <p:nvPr userDrawn="1"/>
        </p:nvSpPr>
        <p:spPr>
          <a:xfrm>
            <a:off x="5450700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0" name="Rechteck 49"/>
          <p:cNvSpPr/>
          <p:nvPr userDrawn="1"/>
        </p:nvSpPr>
        <p:spPr>
          <a:xfrm>
            <a:off x="675863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1" name="Rechteck 50"/>
          <p:cNvSpPr/>
          <p:nvPr userDrawn="1"/>
        </p:nvSpPr>
        <p:spPr>
          <a:xfrm>
            <a:off x="2257458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2" name="Rechteck 51"/>
          <p:cNvSpPr/>
          <p:nvPr userDrawn="1"/>
        </p:nvSpPr>
        <p:spPr>
          <a:xfrm>
            <a:off x="3866104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3" name="Rechteck 52"/>
          <p:cNvSpPr/>
          <p:nvPr userDrawn="1"/>
        </p:nvSpPr>
        <p:spPr>
          <a:xfrm>
            <a:off x="5450703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4" name="Bildplatzhalter 8"/>
          <p:cNvSpPr>
            <a:spLocks noGrp="1"/>
          </p:cNvSpPr>
          <p:nvPr>
            <p:ph type="pic" sz="quarter" idx="31" hasCustomPrompt="1"/>
          </p:nvPr>
        </p:nvSpPr>
        <p:spPr>
          <a:xfrm>
            <a:off x="8040914" y="5798455"/>
            <a:ext cx="900000" cy="900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QR-Code</a:t>
            </a:r>
            <a:endParaRPr lang="de-DE" dirty="0"/>
          </a:p>
        </p:txBody>
      </p:sp>
      <p:sp>
        <p:nvSpPr>
          <p:cNvPr id="39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524125" y="5124791"/>
            <a:ext cx="2448000" cy="608352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e-DE" dirty="0" smtClean="0"/>
              <a:t>Name, E-Mailadresse, Raumnummer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4870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 userDrawn="1"/>
        </p:nvSpPr>
        <p:spPr>
          <a:xfrm>
            <a:off x="6448204" y="4604215"/>
            <a:ext cx="2592000" cy="2131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2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32470" y="6447115"/>
            <a:ext cx="1403060" cy="252000"/>
          </a:xfrm>
          <a:prstGeom prst="rect">
            <a:avLst/>
          </a:prstGeom>
        </p:spPr>
        <p:txBody>
          <a:bodyPr/>
          <a:lstStyle>
            <a:lvl1pPr>
              <a:defRPr sz="12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e-DE" dirty="0" smtClean="0"/>
              <a:t>Datum</a:t>
            </a:r>
            <a:endParaRPr lang="de-DE" dirty="0"/>
          </a:p>
        </p:txBody>
      </p:sp>
      <p:sp>
        <p:nvSpPr>
          <p:cNvPr id="33" name="Bildplatzhalter 17"/>
          <p:cNvSpPr>
            <a:spLocks noGrp="1"/>
          </p:cNvSpPr>
          <p:nvPr>
            <p:ph type="pic" sz="quarter" idx="20" hasCustomPrompt="1"/>
          </p:nvPr>
        </p:nvSpPr>
        <p:spPr>
          <a:xfrm>
            <a:off x="7068458" y="1224515"/>
            <a:ext cx="936000" cy="648000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Logo Software</a:t>
            </a:r>
            <a:endParaRPr lang="de-DE" dirty="0"/>
          </a:p>
        </p:txBody>
      </p:sp>
      <p:sp>
        <p:nvSpPr>
          <p:cNvPr id="34" name="Bildplatzhalter 17"/>
          <p:cNvSpPr>
            <a:spLocks noGrp="1"/>
          </p:cNvSpPr>
          <p:nvPr>
            <p:ph type="pic" sz="quarter" idx="21" hasCustomPrompt="1"/>
          </p:nvPr>
        </p:nvSpPr>
        <p:spPr>
          <a:xfrm>
            <a:off x="8054553" y="1224515"/>
            <a:ext cx="936000" cy="648000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Logo Software</a:t>
            </a:r>
            <a:endParaRPr lang="de-DE" dirty="0"/>
          </a:p>
        </p:txBody>
      </p:sp>
      <p:sp>
        <p:nvSpPr>
          <p:cNvPr id="35" name="Textfeld 34"/>
          <p:cNvSpPr txBox="1"/>
          <p:nvPr userDrawn="1"/>
        </p:nvSpPr>
        <p:spPr>
          <a:xfrm>
            <a:off x="322965" y="937699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Art der Arbeit:</a:t>
            </a:r>
            <a:endParaRPr lang="de-DE" sz="1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312331" y="2162397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Dein Ziel:</a:t>
            </a:r>
            <a:endParaRPr lang="de-DE" sz="16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feld 36"/>
          <p:cNvSpPr txBox="1"/>
          <p:nvPr userDrawn="1"/>
        </p:nvSpPr>
        <p:spPr>
          <a:xfrm>
            <a:off x="311092" y="4604924"/>
            <a:ext cx="4721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Idealerweise bringst du Folgendes mit:</a:t>
            </a:r>
            <a:endParaRPr lang="de-DE" sz="16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extfeld 39"/>
          <p:cNvSpPr txBox="1"/>
          <p:nvPr userDrawn="1"/>
        </p:nvSpPr>
        <p:spPr>
          <a:xfrm>
            <a:off x="6448207" y="6218416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Beginn:</a:t>
            </a:r>
            <a:endParaRPr lang="de-DE" sz="12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Textfeld 41"/>
          <p:cNvSpPr txBox="1"/>
          <p:nvPr userDrawn="1"/>
        </p:nvSpPr>
        <p:spPr>
          <a:xfrm>
            <a:off x="6448204" y="4887559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Dann wende Dich</a:t>
            </a:r>
            <a:r>
              <a:rPr lang="de-DE" sz="1200" baseline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</a:t>
            </a:r>
            <a:r>
              <a:rPr lang="de-DE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de-DE" sz="12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95286" y="2907619"/>
            <a:ext cx="5904905" cy="158455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90500" indent="-188913">
              <a:buFont typeface="Wingdings" pitchFamily="2" charset="2"/>
              <a:buChar char="§"/>
              <a:defRPr sz="13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Aufgaben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56597" y="4898187"/>
            <a:ext cx="5904656" cy="183722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90500" indent="-188913">
              <a:buFont typeface="Wingdings" pitchFamily="2" charset="2"/>
              <a:buChar char="§"/>
              <a:defRPr sz="13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Wünsche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6448207" y="4626310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Interesse</a:t>
            </a:r>
            <a:r>
              <a:rPr lang="de-DE" sz="1400" b="1" baseline="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geweckt?</a:t>
            </a:r>
            <a:endParaRPr lang="de-DE" sz="14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319126" y="827314"/>
            <a:ext cx="8685078" cy="1059542"/>
          </a:xfrm>
          <a:prstGeom prst="rect">
            <a:avLst/>
          </a:prstGeom>
          <a:noFill/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32" name="Bildplatzhalter 8"/>
          <p:cNvSpPr>
            <a:spLocks noGrp="1"/>
          </p:cNvSpPr>
          <p:nvPr>
            <p:ph type="pic" sz="quarter" idx="29" hasCustomPrompt="1"/>
          </p:nvPr>
        </p:nvSpPr>
        <p:spPr>
          <a:xfrm>
            <a:off x="6524171" y="2237333"/>
            <a:ext cx="2444647" cy="199837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Abbildung</a:t>
            </a:r>
            <a:endParaRPr lang="de-DE" dirty="0"/>
          </a:p>
        </p:txBody>
      </p:sp>
      <p:sp>
        <p:nvSpPr>
          <p:cNvPr id="45" name="Rechteck 44"/>
          <p:cNvSpPr/>
          <p:nvPr userDrawn="1"/>
        </p:nvSpPr>
        <p:spPr>
          <a:xfrm>
            <a:off x="6444208" y="2139731"/>
            <a:ext cx="2539125" cy="2131603"/>
          </a:xfrm>
          <a:prstGeom prst="rect">
            <a:avLst/>
          </a:prstGeom>
          <a:noFill/>
          <a:ln w="317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95289" y="2523002"/>
            <a:ext cx="5904905" cy="38711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587" indent="0">
              <a:buFont typeface="Wingdings" pitchFamily="2" charset="2"/>
              <a:buNone/>
              <a:defRPr sz="1600" b="1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1"/>
            <a:r>
              <a:rPr lang="de-DE" dirty="0" smtClean="0"/>
              <a:t>Titel der Arbeit</a:t>
            </a:r>
          </a:p>
        </p:txBody>
      </p:sp>
      <p:sp>
        <p:nvSpPr>
          <p:cNvPr id="25" name="Rechteck 24"/>
          <p:cNvSpPr/>
          <p:nvPr userDrawn="1"/>
        </p:nvSpPr>
        <p:spPr>
          <a:xfrm>
            <a:off x="675860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1" name="Rechteck 30"/>
          <p:cNvSpPr/>
          <p:nvPr userDrawn="1"/>
        </p:nvSpPr>
        <p:spPr>
          <a:xfrm>
            <a:off x="2257455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6" name="Rechteck 45"/>
          <p:cNvSpPr/>
          <p:nvPr userDrawn="1"/>
        </p:nvSpPr>
        <p:spPr>
          <a:xfrm>
            <a:off x="3866101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7" name="Rechteck 46"/>
          <p:cNvSpPr/>
          <p:nvPr userDrawn="1"/>
        </p:nvSpPr>
        <p:spPr>
          <a:xfrm>
            <a:off x="5450700" y="1304051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0" name="Rechteck 49"/>
          <p:cNvSpPr/>
          <p:nvPr userDrawn="1"/>
        </p:nvSpPr>
        <p:spPr>
          <a:xfrm>
            <a:off x="675863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1" name="Rechteck 50"/>
          <p:cNvSpPr/>
          <p:nvPr userDrawn="1"/>
        </p:nvSpPr>
        <p:spPr>
          <a:xfrm>
            <a:off x="2257458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2" name="Rechteck 51"/>
          <p:cNvSpPr/>
          <p:nvPr userDrawn="1"/>
        </p:nvSpPr>
        <p:spPr>
          <a:xfrm>
            <a:off x="3866104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3" name="Rechteck 52"/>
          <p:cNvSpPr/>
          <p:nvPr userDrawn="1"/>
        </p:nvSpPr>
        <p:spPr>
          <a:xfrm>
            <a:off x="5450703" y="1587077"/>
            <a:ext cx="144000" cy="143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4" name="Bildplatzhalter 8"/>
          <p:cNvSpPr>
            <a:spLocks noGrp="1"/>
          </p:cNvSpPr>
          <p:nvPr>
            <p:ph type="pic" sz="quarter" idx="31" hasCustomPrompt="1"/>
          </p:nvPr>
        </p:nvSpPr>
        <p:spPr>
          <a:xfrm>
            <a:off x="8040914" y="5798455"/>
            <a:ext cx="900000" cy="9000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QR-Code</a:t>
            </a:r>
            <a:endParaRPr lang="de-DE" dirty="0"/>
          </a:p>
        </p:txBody>
      </p:sp>
      <p:sp>
        <p:nvSpPr>
          <p:cNvPr id="39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524125" y="5124791"/>
            <a:ext cx="2448000" cy="608352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e-DE" dirty="0" smtClean="0"/>
              <a:t>Name, E-Mailadresse, Raumnummer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609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252412" y="0"/>
            <a:ext cx="8891587" cy="642938"/>
          </a:xfrm>
          <a:prstGeom prst="rect">
            <a:avLst/>
          </a:prstGeom>
          <a:solidFill>
            <a:srgbClr val="8CC6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4DA6CB"/>
              </a:solidFill>
            </a:endParaRPr>
          </a:p>
        </p:txBody>
      </p:sp>
      <p:sp>
        <p:nvSpPr>
          <p:cNvPr id="11" name="Rectangle 18"/>
          <p:cNvSpPr>
            <a:spLocks noChangeArrowheads="1"/>
          </p:cNvSpPr>
          <p:nvPr userDrawn="1"/>
        </p:nvSpPr>
        <p:spPr bwMode="auto">
          <a:xfrm>
            <a:off x="1" y="644619"/>
            <a:ext cx="252412" cy="6228000"/>
          </a:xfrm>
          <a:prstGeom prst="rect">
            <a:avLst/>
          </a:prstGeom>
          <a:solidFill>
            <a:srgbClr val="8CC6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4DA6CB"/>
              </a:solidFill>
            </a:endParaRPr>
          </a:p>
        </p:txBody>
      </p:sp>
      <p:pic>
        <p:nvPicPr>
          <p:cNvPr id="9" name="Picture 27" descr="Logo_pro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99" y="66005"/>
            <a:ext cx="1495748" cy="51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Line 6"/>
          <p:cNvSpPr>
            <a:spLocks noChangeShapeType="1"/>
          </p:cNvSpPr>
          <p:nvPr userDrawn="1"/>
        </p:nvSpPr>
        <p:spPr bwMode="auto">
          <a:xfrm flipV="1">
            <a:off x="252413" y="639763"/>
            <a:ext cx="8891587" cy="3175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de-DE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311092" y="45420"/>
            <a:ext cx="390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0" dirty="0" smtClean="0">
                <a:solidFill>
                  <a:schemeClr val="tx1"/>
                </a:solidFill>
                <a:latin typeface="+mn-lt"/>
                <a:ea typeface="Tahoma" pitchFamily="34" charset="0"/>
                <a:cs typeface="Tahoma" pitchFamily="34" charset="0"/>
              </a:rPr>
              <a:t>Automatisiertes Fahren</a:t>
            </a:r>
            <a:endParaRPr lang="de-DE" sz="2800" b="0" dirty="0">
              <a:solidFill>
                <a:schemeClr val="tx1"/>
              </a:solidFill>
              <a:latin typeface="+mn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4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252412" y="0"/>
            <a:ext cx="8891587" cy="642938"/>
          </a:xfrm>
          <a:prstGeom prst="rect">
            <a:avLst/>
          </a:prstGeom>
          <a:solidFill>
            <a:srgbClr val="C4D17F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4DA6CB"/>
              </a:solidFill>
            </a:endParaRPr>
          </a:p>
        </p:txBody>
      </p:sp>
      <p:sp>
        <p:nvSpPr>
          <p:cNvPr id="11" name="Rectangle 18"/>
          <p:cNvSpPr>
            <a:spLocks noChangeArrowheads="1"/>
          </p:cNvSpPr>
          <p:nvPr userDrawn="1"/>
        </p:nvSpPr>
        <p:spPr bwMode="auto">
          <a:xfrm>
            <a:off x="1" y="644619"/>
            <a:ext cx="252412" cy="6228000"/>
          </a:xfrm>
          <a:prstGeom prst="rect">
            <a:avLst/>
          </a:prstGeom>
          <a:solidFill>
            <a:srgbClr val="C4D17F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4DA6CB"/>
              </a:solidFill>
            </a:endParaRPr>
          </a:p>
        </p:txBody>
      </p:sp>
      <p:pic>
        <p:nvPicPr>
          <p:cNvPr id="9" name="Picture 27" descr="Logo_pro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99" y="66005"/>
            <a:ext cx="1495748" cy="51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Line 6"/>
          <p:cNvSpPr>
            <a:spLocks noChangeShapeType="1"/>
          </p:cNvSpPr>
          <p:nvPr userDrawn="1"/>
        </p:nvSpPr>
        <p:spPr bwMode="auto">
          <a:xfrm flipV="1">
            <a:off x="252413" y="639763"/>
            <a:ext cx="8891587" cy="3175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de-DE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311092" y="45420"/>
            <a:ext cx="2761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Gesamtfahrzeug</a:t>
            </a:r>
            <a:endParaRPr lang="de-DE" sz="28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83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252412" y="0"/>
            <a:ext cx="8891587" cy="642938"/>
          </a:xfrm>
          <a:prstGeom prst="rect">
            <a:avLst/>
          </a:prstGeom>
          <a:solidFill>
            <a:srgbClr val="C4D17F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4DA6CB"/>
              </a:solidFill>
            </a:endParaRPr>
          </a:p>
        </p:txBody>
      </p:sp>
      <p:sp>
        <p:nvSpPr>
          <p:cNvPr id="11" name="Rectangle 18"/>
          <p:cNvSpPr>
            <a:spLocks noChangeArrowheads="1"/>
          </p:cNvSpPr>
          <p:nvPr userDrawn="1"/>
        </p:nvSpPr>
        <p:spPr bwMode="auto">
          <a:xfrm>
            <a:off x="1" y="644619"/>
            <a:ext cx="252412" cy="6228000"/>
          </a:xfrm>
          <a:prstGeom prst="rect">
            <a:avLst/>
          </a:prstGeom>
          <a:solidFill>
            <a:srgbClr val="C4D17F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4DA6CB"/>
              </a:solidFill>
            </a:endParaRPr>
          </a:p>
        </p:txBody>
      </p:sp>
      <p:pic>
        <p:nvPicPr>
          <p:cNvPr id="9" name="Picture 27" descr="Logo_pro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99" y="66005"/>
            <a:ext cx="1495748" cy="51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Line 6"/>
          <p:cNvSpPr>
            <a:spLocks noChangeShapeType="1"/>
          </p:cNvSpPr>
          <p:nvPr userDrawn="1"/>
        </p:nvSpPr>
        <p:spPr bwMode="auto">
          <a:xfrm flipV="1">
            <a:off x="252413" y="639763"/>
            <a:ext cx="8891587" cy="3175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de-DE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311092" y="45420"/>
            <a:ext cx="1639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Fahrwerk</a:t>
            </a:r>
            <a:endParaRPr lang="de-DE" sz="28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2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252412" y="0"/>
            <a:ext cx="8891587" cy="642938"/>
          </a:xfrm>
          <a:prstGeom prst="rect">
            <a:avLst/>
          </a:prstGeom>
          <a:solidFill>
            <a:srgbClr val="C4D17F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4DA6CB"/>
              </a:solidFill>
            </a:endParaRPr>
          </a:p>
        </p:txBody>
      </p:sp>
      <p:sp>
        <p:nvSpPr>
          <p:cNvPr id="11" name="Rectangle 18"/>
          <p:cNvSpPr>
            <a:spLocks noChangeArrowheads="1"/>
          </p:cNvSpPr>
          <p:nvPr userDrawn="1"/>
        </p:nvSpPr>
        <p:spPr bwMode="auto">
          <a:xfrm>
            <a:off x="1" y="644619"/>
            <a:ext cx="252412" cy="6228000"/>
          </a:xfrm>
          <a:prstGeom prst="rect">
            <a:avLst/>
          </a:prstGeom>
          <a:solidFill>
            <a:srgbClr val="C4D17F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4DA6CB"/>
              </a:solidFill>
            </a:endParaRPr>
          </a:p>
        </p:txBody>
      </p:sp>
      <p:pic>
        <p:nvPicPr>
          <p:cNvPr id="9" name="Picture 27" descr="Logo_pro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99" y="66005"/>
            <a:ext cx="1495748" cy="51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Line 6"/>
          <p:cNvSpPr>
            <a:spLocks noChangeShapeType="1"/>
          </p:cNvSpPr>
          <p:nvPr userDrawn="1"/>
        </p:nvSpPr>
        <p:spPr bwMode="auto">
          <a:xfrm flipV="1">
            <a:off x="252413" y="639763"/>
            <a:ext cx="8891587" cy="3175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de-DE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311092" y="45420"/>
            <a:ext cx="2203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Fahrdynamik</a:t>
            </a:r>
            <a:endParaRPr lang="de-DE" sz="28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51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252412" y="1680"/>
            <a:ext cx="8891587" cy="642938"/>
          </a:xfrm>
          <a:prstGeom prst="rect">
            <a:avLst/>
          </a:prstGeom>
          <a:solidFill>
            <a:srgbClr val="FFE67F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4DA6CB"/>
              </a:solidFill>
            </a:endParaRPr>
          </a:p>
        </p:txBody>
      </p:sp>
      <p:sp>
        <p:nvSpPr>
          <p:cNvPr id="11" name="Rectangle 18"/>
          <p:cNvSpPr>
            <a:spLocks noChangeArrowheads="1"/>
          </p:cNvSpPr>
          <p:nvPr userDrawn="1"/>
        </p:nvSpPr>
        <p:spPr bwMode="auto">
          <a:xfrm>
            <a:off x="1" y="644619"/>
            <a:ext cx="252412" cy="6228000"/>
          </a:xfrm>
          <a:prstGeom prst="rect">
            <a:avLst/>
          </a:prstGeom>
          <a:solidFill>
            <a:srgbClr val="FFE67F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4DA6CB"/>
              </a:solidFill>
            </a:endParaRPr>
          </a:p>
        </p:txBody>
      </p:sp>
      <p:pic>
        <p:nvPicPr>
          <p:cNvPr id="9" name="Picture 27" descr="Logo_pro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99" y="66005"/>
            <a:ext cx="1495748" cy="51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Line 6"/>
          <p:cNvSpPr>
            <a:spLocks noChangeShapeType="1"/>
          </p:cNvSpPr>
          <p:nvPr userDrawn="1"/>
        </p:nvSpPr>
        <p:spPr bwMode="auto">
          <a:xfrm flipV="1">
            <a:off x="252413" y="639763"/>
            <a:ext cx="8891587" cy="3175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de-DE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311092" y="45420"/>
            <a:ext cx="4563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Elektro- und Hybridantriebe</a:t>
            </a:r>
            <a:endParaRPr lang="de-DE" sz="28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1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252412" y="0"/>
            <a:ext cx="8891587" cy="642938"/>
          </a:xfrm>
          <a:prstGeom prst="rect">
            <a:avLst/>
          </a:prstGeom>
          <a:solidFill>
            <a:srgbClr val="FFE67F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4DA6CB"/>
              </a:solidFill>
            </a:endParaRPr>
          </a:p>
        </p:txBody>
      </p:sp>
      <p:sp>
        <p:nvSpPr>
          <p:cNvPr id="11" name="Rectangle 18"/>
          <p:cNvSpPr>
            <a:spLocks noChangeArrowheads="1"/>
          </p:cNvSpPr>
          <p:nvPr userDrawn="1"/>
        </p:nvSpPr>
        <p:spPr bwMode="auto">
          <a:xfrm>
            <a:off x="1" y="644619"/>
            <a:ext cx="252412" cy="6228000"/>
          </a:xfrm>
          <a:prstGeom prst="rect">
            <a:avLst/>
          </a:prstGeom>
          <a:solidFill>
            <a:srgbClr val="FFE67F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4DA6CB"/>
              </a:solidFill>
            </a:endParaRPr>
          </a:p>
        </p:txBody>
      </p:sp>
      <p:pic>
        <p:nvPicPr>
          <p:cNvPr id="9" name="Picture 27" descr="Logo_pro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99" y="66005"/>
            <a:ext cx="1495748" cy="51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Line 6"/>
          <p:cNvSpPr>
            <a:spLocks noChangeShapeType="1"/>
          </p:cNvSpPr>
          <p:nvPr userDrawn="1"/>
        </p:nvSpPr>
        <p:spPr bwMode="auto">
          <a:xfrm flipV="1">
            <a:off x="252413" y="639763"/>
            <a:ext cx="8891587" cy="3175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de-DE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311092" y="45420"/>
            <a:ext cx="495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Requirement</a:t>
            </a:r>
            <a:r>
              <a:rPr lang="de-DE" sz="2800" b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Engineering (3F)</a:t>
            </a:r>
            <a:endParaRPr lang="de-DE" sz="28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252412" y="0"/>
            <a:ext cx="8891587" cy="642938"/>
          </a:xfrm>
          <a:prstGeom prst="rect">
            <a:avLst/>
          </a:prstGeom>
          <a:solidFill>
            <a:srgbClr val="EBBFD1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4DA6CB"/>
              </a:solidFill>
            </a:endParaRPr>
          </a:p>
        </p:txBody>
      </p:sp>
      <p:sp>
        <p:nvSpPr>
          <p:cNvPr id="11" name="Rectangle 18"/>
          <p:cNvSpPr>
            <a:spLocks noChangeArrowheads="1"/>
          </p:cNvSpPr>
          <p:nvPr userDrawn="1"/>
        </p:nvSpPr>
        <p:spPr bwMode="auto">
          <a:xfrm>
            <a:off x="1" y="644619"/>
            <a:ext cx="252412" cy="6228000"/>
          </a:xfrm>
          <a:prstGeom prst="rect">
            <a:avLst/>
          </a:prstGeom>
          <a:solidFill>
            <a:srgbClr val="EBBFD1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4DA6CB"/>
              </a:solidFill>
            </a:endParaRPr>
          </a:p>
        </p:txBody>
      </p:sp>
      <p:pic>
        <p:nvPicPr>
          <p:cNvPr id="9" name="Picture 27" descr="Logo_pro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99" y="66005"/>
            <a:ext cx="1495748" cy="51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Line 6"/>
          <p:cNvSpPr>
            <a:spLocks noChangeShapeType="1"/>
          </p:cNvSpPr>
          <p:nvPr userDrawn="1"/>
        </p:nvSpPr>
        <p:spPr bwMode="auto">
          <a:xfrm flipV="1">
            <a:off x="252413" y="639763"/>
            <a:ext cx="8891587" cy="3175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de-DE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311092" y="45420"/>
            <a:ext cx="3922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Konventionelle Antriebe</a:t>
            </a:r>
            <a:endParaRPr lang="de-DE" sz="28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1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252412" y="0"/>
            <a:ext cx="8891587" cy="642938"/>
          </a:xfrm>
          <a:prstGeom prst="rect">
            <a:avLst/>
          </a:prstGeom>
          <a:solidFill>
            <a:srgbClr val="EBBFD1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4DA6CB"/>
              </a:solidFill>
            </a:endParaRPr>
          </a:p>
        </p:txBody>
      </p:sp>
      <p:sp>
        <p:nvSpPr>
          <p:cNvPr id="11" name="Rectangle 18"/>
          <p:cNvSpPr>
            <a:spLocks noChangeArrowheads="1"/>
          </p:cNvSpPr>
          <p:nvPr userDrawn="1"/>
        </p:nvSpPr>
        <p:spPr bwMode="auto">
          <a:xfrm>
            <a:off x="1" y="644619"/>
            <a:ext cx="252412" cy="6228000"/>
          </a:xfrm>
          <a:prstGeom prst="rect">
            <a:avLst/>
          </a:prstGeom>
          <a:solidFill>
            <a:srgbClr val="EBBFD1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4DA6CB"/>
              </a:solidFill>
            </a:endParaRPr>
          </a:p>
        </p:txBody>
      </p:sp>
      <p:pic>
        <p:nvPicPr>
          <p:cNvPr id="9" name="Picture 27" descr="Logo_pro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99" y="66005"/>
            <a:ext cx="1495748" cy="51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Line 6"/>
          <p:cNvSpPr>
            <a:spLocks noChangeShapeType="1"/>
          </p:cNvSpPr>
          <p:nvPr userDrawn="1"/>
        </p:nvSpPr>
        <p:spPr bwMode="auto">
          <a:xfrm flipV="1">
            <a:off x="252413" y="639763"/>
            <a:ext cx="8891587" cy="3175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de-DE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311092" y="45420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Getriebe</a:t>
            </a:r>
            <a:endParaRPr lang="de-DE" sz="28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52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252412" y="0"/>
            <a:ext cx="8891587" cy="642938"/>
          </a:xfrm>
          <a:prstGeom prst="rect">
            <a:avLst/>
          </a:prstGeom>
          <a:solidFill>
            <a:srgbClr val="FCB67F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4DA6CB"/>
              </a:solidFill>
            </a:endParaRPr>
          </a:p>
        </p:txBody>
      </p:sp>
      <p:sp>
        <p:nvSpPr>
          <p:cNvPr id="11" name="Rectangle 18"/>
          <p:cNvSpPr>
            <a:spLocks noChangeArrowheads="1"/>
          </p:cNvSpPr>
          <p:nvPr userDrawn="1"/>
        </p:nvSpPr>
        <p:spPr bwMode="auto">
          <a:xfrm>
            <a:off x="1" y="644619"/>
            <a:ext cx="252412" cy="6228000"/>
          </a:xfrm>
          <a:prstGeom prst="rect">
            <a:avLst/>
          </a:prstGeom>
          <a:solidFill>
            <a:srgbClr val="FCB67F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4DA6CB"/>
              </a:solidFill>
            </a:endParaRPr>
          </a:p>
        </p:txBody>
      </p:sp>
      <p:pic>
        <p:nvPicPr>
          <p:cNvPr id="9" name="Picture 27" descr="Logo_pro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99" y="66005"/>
            <a:ext cx="1495748" cy="51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Line 6"/>
          <p:cNvSpPr>
            <a:spLocks noChangeShapeType="1"/>
          </p:cNvSpPr>
          <p:nvPr userDrawn="1"/>
        </p:nvSpPr>
        <p:spPr bwMode="auto">
          <a:xfrm flipV="1">
            <a:off x="252413" y="639763"/>
            <a:ext cx="8891587" cy="3175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de-DE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311092" y="45420"/>
            <a:ext cx="4446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Schwingungen und Akustik</a:t>
            </a:r>
            <a:endParaRPr lang="de-DE" sz="28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4294967295"/>
          </p:nvPr>
        </p:nvSpPr>
        <p:spPr>
          <a:xfrm>
            <a:off x="6457519" y="6447115"/>
            <a:ext cx="1403060" cy="252000"/>
          </a:xfrm>
          <a:prstGeom prst="rect">
            <a:avLst/>
          </a:prstGeom>
        </p:spPr>
        <p:txBody>
          <a:bodyPr/>
          <a:lstStyle/>
          <a:p>
            <a:r>
              <a:rPr lang="de-DE" sz="1200" dirty="0" smtClean="0">
                <a:ea typeface="Verdana" pitchFamily="34" charset="0"/>
                <a:cs typeface="Verdana" pitchFamily="34" charset="0"/>
              </a:rPr>
              <a:t>ab sofort</a:t>
            </a:r>
            <a:endParaRPr lang="de-DE" sz="12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4294967295"/>
          </p:nvPr>
        </p:nvSpPr>
        <p:spPr>
          <a:xfrm>
            <a:off x="302394" y="4892500"/>
            <a:ext cx="5904656" cy="1227806"/>
          </a:xfrm>
          <a:prstGeom prst="rect">
            <a:avLst/>
          </a:prstGeom>
        </p:spPr>
        <p:txBody>
          <a:bodyPr/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1400" dirty="0" smtClean="0">
                <a:ea typeface="Verdana" pitchFamily="34" charset="0"/>
                <a:cs typeface="Verdana" pitchFamily="34" charset="0"/>
              </a:rPr>
              <a:t>Interesse, Künstliche Intelligenz tatsächlich mal anzuwenden</a:t>
            </a:r>
            <a:endParaRPr lang="de-DE" sz="1400" dirty="0" smtClean="0">
              <a:ea typeface="Verdana" pitchFamily="34" charset="0"/>
              <a:cs typeface="Verdana" pitchFamily="34" charset="0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1400" dirty="0" smtClean="0">
                <a:ea typeface="Verdana" pitchFamily="34" charset="0"/>
                <a:cs typeface="Verdana" pitchFamily="34" charset="0"/>
              </a:rPr>
              <a:t>Motivation </a:t>
            </a:r>
            <a:r>
              <a:rPr lang="de-DE" sz="1400" dirty="0">
                <a:ea typeface="Verdana" pitchFamily="34" charset="0"/>
                <a:cs typeface="Verdana" pitchFamily="34" charset="0"/>
              </a:rPr>
              <a:t>und </a:t>
            </a:r>
            <a:r>
              <a:rPr lang="de-DE" sz="1400" dirty="0" smtClean="0">
                <a:ea typeface="Verdana" pitchFamily="34" charset="0"/>
                <a:cs typeface="Verdana" pitchFamily="34" charset="0"/>
              </a:rPr>
              <a:t>Eigeninitiative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1400" dirty="0" smtClean="0">
                <a:ea typeface="Verdana" pitchFamily="34" charset="0"/>
                <a:cs typeface="Verdana" pitchFamily="34" charset="0"/>
              </a:rPr>
              <a:t>Kenntnisse </a:t>
            </a:r>
            <a:r>
              <a:rPr lang="de-DE" sz="1400" dirty="0">
                <a:ea typeface="Verdana" pitchFamily="34" charset="0"/>
                <a:cs typeface="Verdana" pitchFamily="34" charset="0"/>
              </a:rPr>
              <a:t>in </a:t>
            </a:r>
            <a:r>
              <a:rPr lang="de-DE" sz="1400" dirty="0" smtClean="0">
                <a:ea typeface="Verdana" pitchFamily="34" charset="0"/>
                <a:cs typeface="Verdana" pitchFamily="34" charset="0"/>
              </a:rPr>
              <a:t>MATLAB </a:t>
            </a:r>
            <a:r>
              <a:rPr lang="de-DE" sz="1400" dirty="0">
                <a:ea typeface="Verdana" pitchFamily="34" charset="0"/>
                <a:cs typeface="Verdana" pitchFamily="34" charset="0"/>
              </a:rPr>
              <a:t>wünschenswert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395290" y="2499758"/>
            <a:ext cx="5811760" cy="17226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b="1" dirty="0" smtClean="0"/>
              <a:t>Anwendung künstlicher Intelligenz (KI) zur Detektion von </a:t>
            </a:r>
            <a:br>
              <a:rPr lang="de-DE" b="1" dirty="0" smtClean="0"/>
            </a:br>
            <a:r>
              <a:rPr lang="de-DE" b="1" dirty="0" smtClean="0"/>
              <a:t>Fahrmanövern</a:t>
            </a:r>
            <a:endParaRPr lang="de-DE" b="1" dirty="0" smtClean="0"/>
          </a:p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1400" dirty="0" smtClean="0">
                <a:ea typeface="Verdana" pitchFamily="34" charset="0"/>
                <a:cs typeface="Verdana" pitchFamily="34" charset="0"/>
              </a:rPr>
              <a:t>Recherche zu Methoden der künstlichen Intelligenz</a:t>
            </a:r>
          </a:p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1400" dirty="0" smtClean="0">
                <a:ea typeface="Verdana" pitchFamily="34" charset="0"/>
                <a:cs typeface="Verdana" pitchFamily="34" charset="0"/>
              </a:rPr>
              <a:t>Konzepterstellung: Wie kann KI zur </a:t>
            </a:r>
            <a:r>
              <a:rPr lang="de-DE" sz="1400" dirty="0" smtClean="0">
                <a:ea typeface="Verdana" pitchFamily="34" charset="0"/>
                <a:cs typeface="Verdana" pitchFamily="34" charset="0"/>
              </a:rPr>
              <a:t>Manöverdetektion </a:t>
            </a:r>
            <a:r>
              <a:rPr lang="de-DE" sz="1400" dirty="0" smtClean="0">
                <a:ea typeface="Verdana" pitchFamily="34" charset="0"/>
                <a:cs typeface="Verdana" pitchFamily="34" charset="0"/>
              </a:rPr>
              <a:t>angewendet werden?</a:t>
            </a:r>
          </a:p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1400" dirty="0" smtClean="0">
                <a:ea typeface="Verdana" pitchFamily="34" charset="0"/>
                <a:cs typeface="Verdana" pitchFamily="34" charset="0"/>
              </a:rPr>
              <a:t>Implementierung und Evaluierung von KI-Algorithmen in MATLAB</a:t>
            </a:r>
            <a:endParaRPr lang="de-DE" sz="1400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4294967295"/>
          </p:nvPr>
        </p:nvSpPr>
        <p:spPr>
          <a:xfrm>
            <a:off x="6435308" y="5219676"/>
            <a:ext cx="2493687" cy="870567"/>
          </a:xfrm>
          <a:prstGeom prst="rect">
            <a:avLst/>
          </a:prstGeom>
        </p:spPr>
        <p:txBody>
          <a:bodyPr/>
          <a:lstStyle/>
          <a:p>
            <a:r>
              <a:rPr lang="de-DE" sz="1200" b="1" dirty="0" smtClean="0">
                <a:ea typeface="Verdana" pitchFamily="34" charset="0"/>
                <a:cs typeface="Verdana" pitchFamily="34" charset="0"/>
              </a:rPr>
              <a:t>Silvia Thal</a:t>
            </a:r>
          </a:p>
          <a:p>
            <a:r>
              <a:rPr lang="de-DE" sz="1200" dirty="0" smtClean="0">
                <a:ea typeface="Verdana" pitchFamily="34" charset="0"/>
                <a:cs typeface="Verdana" pitchFamily="34" charset="0"/>
              </a:rPr>
              <a:t>s.thal@tu-braunschweig.de</a:t>
            </a:r>
          </a:p>
          <a:p>
            <a:r>
              <a:rPr lang="de-DE" sz="1200" dirty="0" smtClean="0">
                <a:ea typeface="Verdana" pitchFamily="34" charset="0"/>
                <a:cs typeface="Verdana" pitchFamily="34" charset="0"/>
              </a:rPr>
              <a:t>0531 391 66624</a:t>
            </a:r>
          </a:p>
          <a:p>
            <a:r>
              <a:rPr lang="de-DE" sz="1200" dirty="0" smtClean="0">
                <a:ea typeface="Verdana" pitchFamily="34" charset="0"/>
                <a:cs typeface="Verdana" pitchFamily="34" charset="0"/>
              </a:rPr>
              <a:t>Raum </a:t>
            </a:r>
            <a:r>
              <a:rPr lang="de-DE" sz="1200" dirty="0" smtClean="0">
                <a:ea typeface="Verdana" pitchFamily="34" charset="0"/>
                <a:cs typeface="Verdana" pitchFamily="34" charset="0"/>
              </a:rPr>
              <a:t>209 </a:t>
            </a:r>
            <a:r>
              <a:rPr lang="de-DE" sz="1200" dirty="0" smtClean="0">
                <a:ea typeface="Verdana" pitchFamily="34" charset="0"/>
                <a:cs typeface="Verdana" pitchFamily="34" charset="0"/>
              </a:rPr>
              <a:t>am NFF</a:t>
            </a:r>
            <a:endParaRPr lang="de-DE" sz="12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extplatzhalter 18"/>
          <p:cNvSpPr txBox="1">
            <a:spLocks/>
          </p:cNvSpPr>
          <p:nvPr/>
        </p:nvSpPr>
        <p:spPr>
          <a:xfrm>
            <a:off x="820968" y="1189968"/>
            <a:ext cx="1476000" cy="360040"/>
          </a:xfrm>
          <a:prstGeom prst="rect">
            <a:avLst/>
          </a:prstGeom>
        </p:spPr>
        <p:txBody>
          <a:bodyPr anchor="ctr"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200" b="1" kern="1200" dirty="0" err="1" smtClean="0">
                <a:ea typeface="Verdana" pitchFamily="34" charset="0"/>
                <a:cs typeface="Verdana" pitchFamily="34" charset="0"/>
              </a:rPr>
              <a:t>simulativ</a:t>
            </a:r>
            <a:endParaRPr lang="de-DE" sz="1200" b="1" kern="12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Textplatzhalter 18"/>
          <p:cNvSpPr txBox="1">
            <a:spLocks/>
          </p:cNvSpPr>
          <p:nvPr/>
        </p:nvSpPr>
        <p:spPr>
          <a:xfrm>
            <a:off x="822299" y="1469584"/>
            <a:ext cx="1476000" cy="360040"/>
          </a:xfrm>
          <a:prstGeom prst="rect">
            <a:avLst/>
          </a:prstGeom>
        </p:spPr>
        <p:txBody>
          <a:bodyPr anchor="ctr"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b="1" kern="0" dirty="0" smtClean="0">
                <a:latin typeface="+mn-lt"/>
              </a:rPr>
              <a:t>Bachelorarbeit</a:t>
            </a:r>
            <a:endParaRPr lang="de-DE" b="1" kern="0" dirty="0">
              <a:latin typeface="+mn-lt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434559" y="1213866"/>
            <a:ext cx="1476000" cy="276999"/>
          </a:xfrm>
          <a:prstGeom prst="rect">
            <a:avLst/>
          </a:prstGeom>
        </p:spPr>
        <p:txBody>
          <a:bodyPr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de-DE" sz="1200" b="1" dirty="0">
                <a:ea typeface="Verdana" pitchFamily="34" charset="0"/>
                <a:cs typeface="Verdana" pitchFamily="34" charset="0"/>
              </a:rPr>
              <a:t>theoretisch</a:t>
            </a:r>
          </a:p>
        </p:txBody>
      </p:sp>
      <p:sp>
        <p:nvSpPr>
          <p:cNvPr id="23" name="Rechteck 22"/>
          <p:cNvSpPr/>
          <p:nvPr/>
        </p:nvSpPr>
        <p:spPr>
          <a:xfrm>
            <a:off x="3999882" y="1146950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experimentell</a:t>
            </a:r>
            <a:r>
              <a:rPr lang="de-DE" b="1" dirty="0"/>
              <a:t> </a:t>
            </a:r>
          </a:p>
        </p:txBody>
      </p:sp>
      <p:sp>
        <p:nvSpPr>
          <p:cNvPr id="24" name="Rechteck 23"/>
          <p:cNvSpPr/>
          <p:nvPr/>
        </p:nvSpPr>
        <p:spPr>
          <a:xfrm>
            <a:off x="5605539" y="1224242"/>
            <a:ext cx="918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>
                <a:solidFill>
                  <a:srgbClr val="FFFFFF">
                    <a:lumMod val="75000"/>
                  </a:srgbClr>
                </a:solidFill>
                <a:ea typeface="Verdana" pitchFamily="34" charset="0"/>
                <a:cs typeface="Verdana" pitchFamily="34" charset="0"/>
              </a:rPr>
              <a:t>konstruktiv</a:t>
            </a:r>
          </a:p>
        </p:txBody>
      </p:sp>
      <p:sp>
        <p:nvSpPr>
          <p:cNvPr id="25" name="Rechteck 24"/>
          <p:cNvSpPr/>
          <p:nvPr/>
        </p:nvSpPr>
        <p:spPr>
          <a:xfrm>
            <a:off x="4012972" y="1511103"/>
            <a:ext cx="1476000" cy="276999"/>
          </a:xfrm>
          <a:prstGeom prst="rect">
            <a:avLst/>
          </a:prstGeom>
        </p:spPr>
        <p:txBody>
          <a:bodyPr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de-DE" sz="1200" b="1" kern="0" dirty="0">
                <a:ea typeface="Verdana" pitchFamily="34" charset="0"/>
                <a:cs typeface="Verdana" pitchFamily="34" charset="0"/>
              </a:rPr>
              <a:t>Studienarbeit </a:t>
            </a:r>
          </a:p>
        </p:txBody>
      </p:sp>
      <p:sp>
        <p:nvSpPr>
          <p:cNvPr id="26" name="Rechteck 25"/>
          <p:cNvSpPr/>
          <p:nvPr/>
        </p:nvSpPr>
        <p:spPr>
          <a:xfrm>
            <a:off x="2434559" y="1511104"/>
            <a:ext cx="1476000" cy="276999"/>
          </a:xfrm>
          <a:prstGeom prst="rect">
            <a:avLst/>
          </a:prstGeom>
        </p:spPr>
        <p:txBody>
          <a:bodyPr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de-DE" sz="1200" b="1" kern="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Projektarbeit </a:t>
            </a:r>
          </a:p>
        </p:txBody>
      </p:sp>
      <p:sp>
        <p:nvSpPr>
          <p:cNvPr id="27" name="Rechteck 26"/>
          <p:cNvSpPr/>
          <p:nvPr/>
        </p:nvSpPr>
        <p:spPr>
          <a:xfrm>
            <a:off x="5605539" y="1503802"/>
            <a:ext cx="1476000" cy="276999"/>
          </a:xfrm>
          <a:prstGeom prst="rect">
            <a:avLst/>
          </a:prstGeom>
        </p:spPr>
        <p:txBody>
          <a:bodyPr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de-DE" sz="1200" b="1" kern="0" dirty="0">
                <a:ea typeface="Verdana" pitchFamily="34" charset="0"/>
                <a:cs typeface="Verdana" pitchFamily="34" charset="0"/>
              </a:rPr>
              <a:t>Masterarbeit</a:t>
            </a:r>
          </a:p>
        </p:txBody>
      </p:sp>
      <p:pic>
        <p:nvPicPr>
          <p:cNvPr id="29" name="Bildplatzhalter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944" b="-1856"/>
          <a:stretch/>
        </p:blipFill>
        <p:spPr>
          <a:xfrm>
            <a:off x="2272635" y="1508117"/>
            <a:ext cx="218753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Bildplatzhalter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944" b="-1856"/>
          <a:stretch/>
        </p:blipFill>
        <p:spPr>
          <a:xfrm>
            <a:off x="691510" y="1508075"/>
            <a:ext cx="218753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Bildplatzhalter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944" b="-1856"/>
          <a:stretch/>
        </p:blipFill>
        <p:spPr>
          <a:xfrm>
            <a:off x="3888074" y="1508519"/>
            <a:ext cx="218753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Bildplatzhalter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944" b="-1856"/>
          <a:stretch/>
        </p:blipFill>
        <p:spPr>
          <a:xfrm>
            <a:off x="5472458" y="1505646"/>
            <a:ext cx="218753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Bildplatzhalter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944" b="-1856"/>
          <a:stretch/>
        </p:blipFill>
        <p:spPr>
          <a:xfrm>
            <a:off x="2268704" y="1211947"/>
            <a:ext cx="218753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Bildplatzhalter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944" b="-1856"/>
          <a:stretch/>
        </p:blipFill>
        <p:spPr>
          <a:xfrm>
            <a:off x="700074" y="1223616"/>
            <a:ext cx="218753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" b="8904"/>
          <a:stretch/>
        </p:blipFill>
        <p:spPr>
          <a:xfrm>
            <a:off x="6921845" y="1032308"/>
            <a:ext cx="1907195" cy="684732"/>
          </a:xfrm>
          <a:prstGeom prst="rect">
            <a:avLst/>
          </a:prstGeom>
        </p:spPr>
      </p:pic>
      <p:sp>
        <p:nvSpPr>
          <p:cNvPr id="107" name="Textfeld 106"/>
          <p:cNvSpPr txBox="1"/>
          <p:nvPr/>
        </p:nvSpPr>
        <p:spPr>
          <a:xfrm>
            <a:off x="348842" y="2066768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Dein Ziel:</a:t>
            </a:r>
            <a:endParaRPr lang="de-DE" sz="1600" b="1" dirty="0">
              <a:solidFill>
                <a:schemeClr val="accent5">
                  <a:lumMod val="75000"/>
                </a:schemeClr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293054" y="4553946"/>
            <a:ext cx="4007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Idealerweise bringst Du Folgendes mit:</a:t>
            </a:r>
            <a:endParaRPr lang="de-DE" sz="1600" b="1" dirty="0">
              <a:solidFill>
                <a:schemeClr val="accent5">
                  <a:lumMod val="75000"/>
                </a:schemeClr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9" name="Grafik 10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5" r="6131"/>
          <a:stretch/>
        </p:blipFill>
        <p:spPr>
          <a:xfrm>
            <a:off x="6289222" y="2036734"/>
            <a:ext cx="2612477" cy="199606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428650" y="4032801"/>
            <a:ext cx="2485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Abb. 1: Anwendung eines KI-Algorithmus auf Daten der Forschungskreuzung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54231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Bildschirmpräsentation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1</vt:i4>
      </vt:variant>
    </vt:vector>
  </HeadingPairs>
  <TitlesOfParts>
    <vt:vector size="15" baseType="lpstr">
      <vt:lpstr>Arial</vt:lpstr>
      <vt:lpstr>Calibri</vt:lpstr>
      <vt:lpstr>Tahoma</vt:lpstr>
      <vt:lpstr>Verdana</vt:lpstr>
      <vt:lpstr>Wingdings</vt:lpstr>
      <vt:lpstr>Standarddesign</vt:lpstr>
      <vt:lpstr>1_Standarddesign</vt:lpstr>
      <vt:lpstr>3_Standarddesign</vt:lpstr>
      <vt:lpstr>2_Standarddesign</vt:lpstr>
      <vt:lpstr>4_Standarddesign</vt:lpstr>
      <vt:lpstr>5_Standarddesign</vt:lpstr>
      <vt:lpstr>6_Standarddesign</vt:lpstr>
      <vt:lpstr>7_Standarddesign</vt:lpstr>
      <vt:lpstr>8_Standarddesign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 Häfele</dc:creator>
  <cp:lastModifiedBy>Silvia Thal</cp:lastModifiedBy>
  <cp:revision>81</cp:revision>
  <cp:lastPrinted>2014-02-27T09:14:13Z</cp:lastPrinted>
  <dcterms:created xsi:type="dcterms:W3CDTF">2013-02-05T13:30:28Z</dcterms:created>
  <dcterms:modified xsi:type="dcterms:W3CDTF">2019-06-03T13:30:37Z</dcterms:modified>
</cp:coreProperties>
</file>