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58C68-3E99-49C0-8679-5E0DA390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E6751-9CA9-44FA-A2FB-237A824F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DE63-B6EF-4BBB-B1E0-952CD18A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FC146-CD23-4EF2-933A-F063F331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40D15-06FC-4C6A-9435-E28BFFD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8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84FF3-3DC7-4DB4-A76B-0F8FA514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61F11-6C76-406A-B4F6-93BC8BB1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48BE1-6646-459E-ABA8-4BEF40AE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A56A0-8A18-439E-8EEF-A1D1C5C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E5787-523D-4BD7-8048-406D29C9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8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8AE5A6-7AD8-4D3D-BE27-07048E08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ADACD7-B1B1-4C87-9736-72C96FFC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03A85-AC75-4635-BA28-1BCB449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C139E-A186-4A7A-94E6-1489495E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AF483-23CA-42C0-825B-0147D705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B0A32-9D12-4010-849B-9178B98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4F973-14B6-47FF-932D-40C6CCF9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E84A8-A781-4222-B875-2F8FFFD1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D41CB-6248-4F3D-9217-48D8337E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64C48-AA92-4BDA-A158-F01C9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A2E2D-14D7-4047-B5F0-492F33F7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F2CED-7757-4E75-90C2-B864AC58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8DAB3-D56B-4379-9493-763071D0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EC435-2B9E-4FB1-A693-88A412C8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42C5A-2BC4-4127-9358-0263A18B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A6B21-1CF6-4291-8494-AB592499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802F1-BF51-4010-B7B6-E2759DEA3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63A56-92D1-40B3-B663-9C131414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26E7B-6DD8-47FE-ADFA-7D335C0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8D6EAA-44AD-40B5-B49C-6745A64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F41F45-7783-4C1E-9D56-652B2BC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FDC00-06B4-434E-AA89-4ECB766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BF83F-1ABC-4B1B-A407-89AB14DC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EDC1AF-E996-41FD-9276-F1FE394C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AFBDD5-17E2-4BFF-8889-A37CB059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DE0B7B-B449-4CAC-A70F-C3D36348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BAB2B6-FBB4-476C-8184-E2F61D1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11197-F017-4EC3-A71D-0DBD8FF3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C2F3F-E889-41A9-98BF-9012AA9C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FB36-3A02-424B-A4BC-D50417D3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530F52-F873-4043-A9BB-A1501DBA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7B074-70F9-4547-A8FF-B8C7C102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EC47-7CFF-46DF-96F3-0CEEDB60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CF391-8806-4853-AAEF-3A4437F1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94CB34-7FF6-4CD0-B774-21D124C0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9B4E5-67F1-4C98-9266-20DABB6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C20F7-1401-473A-BC58-96BDE7A8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C6422-D26B-4C59-8AFD-D87C5CBC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191D5E-D0FD-45DE-90C8-65AFCDD30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63C9D-2CE2-4E0C-9C55-017E9A5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3A9698-8C5C-408B-A43F-236D5E1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71E49-1592-4381-89FD-13642FE4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9DCDB-15DD-45D3-B8F6-1ED9B4AF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8FD086-8E9E-405A-8E48-4EA21DFFE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0C9CA2-10F5-45A8-9DFF-DAF5E028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65ACA-C6F7-4245-B230-DB85D300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7D35D-A115-45DC-9314-A95DB2FE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A06F57-64B7-49F2-8CF7-E10358B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7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887680-546D-4DCA-8FBD-6F65619E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499C7-0D83-47A6-AD2A-55287142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98A60-33B8-4480-B823-295C4563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F4C2-CFB9-49CB-94EA-8A7B5204A13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173AB-6599-46B6-AB30-06F3BA63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EA8FD-8329-4DBF-A7B2-D451E7B4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2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D68CB-05F4-45E0-B226-F3A2A691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367168-82C8-4944-B47D-CF71A185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Projektvorstellung, Motivation,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Portal zur Belegung von Schiffliegeplätzen für Yachthäfen</a:t>
            </a:r>
          </a:p>
          <a:p>
            <a:r>
              <a:rPr lang="de-DE" dirty="0"/>
              <a:t>Kunden können im Internet einen freien Liegeplatz im Hafen auswählen und zur Belegung buchen</a:t>
            </a:r>
          </a:p>
          <a:p>
            <a:r>
              <a:rPr lang="de-DE" dirty="0"/>
              <a:t>Der Prozess soll automatisiert werden und aufwendiges persönliches nachfragen nach anlegen vor Ort oder Anfragen über Telefon abfangen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57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Projektvorstellung, Motivation,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Segler kann ich über das Internet oder mein Mobilgerät sehen ob im Yachthafen noch Liegeplätze frei sind, freie Liegeplätze auswählen und nach Angabe des An- und Abreisedatums und Infos zu meinem Schiff / Boot eine Reservierung / Buchung anfragen. </a:t>
            </a:r>
            <a:r>
              <a:rPr lang="de-DE" i="1" dirty="0"/>
              <a:t>OPTIONAL: Die Buchungsanfrage wird mit per Email bestätigt und ich kann mit meinem Schiff im Hafen ankern.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8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Projektvorstellung, Motivation,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8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2CBDC-5C69-4BBF-9F5C-6E27610D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mit 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CB823-5337-4CAE-8AB1-60A6C805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7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C7E2-D1F1-4A52-9D74-AEDB3823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Abschätzung des Projektumfangs und der Realisierbarkeit, also die </a:t>
            </a:r>
            <a:br>
              <a:rPr lang="de-DE" dirty="0"/>
            </a:br>
            <a:r>
              <a:rPr lang="de-DE" dirty="0"/>
              <a:t>Ressourcen- und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CB357-C79C-44A5-94E3-4FD9EF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1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EF8C3-E858-465E-8BE9-C66A8BA4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Organisationsplanung mit zeitlichem Horizont (GANTT-Diagramm)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AAD2C-F77D-45A5-8722-2FFDBCD7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10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Projektvorstellung, Motivation, Intention</vt:lpstr>
      <vt:lpstr>Projektvorstellung, Motivation, Intention</vt:lpstr>
      <vt:lpstr>Projektvorstellung, Motivation, Intention</vt:lpstr>
      <vt:lpstr>Zieldefinition mit Festlegung der Qualitätskriterien</vt:lpstr>
      <vt:lpstr>Abschätzung des Projektumfangs und der Realisierbarkeit, also die  Ressourcen- und Risikoabschätzung</vt:lpstr>
      <vt:lpstr>Organisationsplanung mit zeitlichem Horizont (GANTT-Diagramm)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Grande</dc:creator>
  <cp:lastModifiedBy>Fabi Grande</cp:lastModifiedBy>
  <cp:revision>3</cp:revision>
  <dcterms:created xsi:type="dcterms:W3CDTF">2022-03-27T10:10:23Z</dcterms:created>
  <dcterms:modified xsi:type="dcterms:W3CDTF">2022-03-27T18:18:08Z</dcterms:modified>
</cp:coreProperties>
</file>