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theme/themeOverride2.xml" ContentType="application/vnd.openxmlformats-officedocument.themeOverride+xml"/>
  <Override PartName="/ppt/charts/chart5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theme/themeOverride3.xml" ContentType="application/vnd.openxmlformats-officedocument.themeOverride+xml"/>
  <Override PartName="/ppt/notesSlides/notesSlide10.xml" ContentType="application/vnd.openxmlformats-officedocument.presentationml.notesSlide+xml"/>
  <Override PartName="/ppt/charts/chart6.xml" ContentType="application/vnd.openxmlformats-officedocument.drawingml.chart+xml"/>
  <Override PartName="/ppt/theme/themeOverride4.xml" ContentType="application/vnd.openxmlformats-officedocument.themeOverride+xml"/>
  <Override PartName="/ppt/charts/chart7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8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9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theme/themeOverride5.xml" ContentType="application/vnd.openxmlformats-officedocument.themeOverride+xml"/>
  <Override PartName="/ppt/charts/chart10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1.xml" ContentType="application/vnd.openxmlformats-officedocument.drawingml.chart+xml"/>
  <Override PartName="/ppt/notesSlides/notesSlide11.xml" ContentType="application/vnd.openxmlformats-officedocument.presentationml.notesSlide+xml"/>
  <Override PartName="/ppt/charts/chart12.xml" ContentType="application/vnd.openxmlformats-officedocument.drawingml.chart+xml"/>
  <Override PartName="/ppt/theme/themeOverride6.xml" ContentType="application/vnd.openxmlformats-officedocument.themeOverride+xml"/>
  <Override PartName="/ppt/charts/chart13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14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5.xml" ContentType="application/vnd.openxmlformats-officedocument.drawingml.chart+xml"/>
  <Override PartName="/ppt/theme/themeOverride7.xml" ContentType="application/vnd.openxmlformats-officedocument.themeOverride+xml"/>
  <Override PartName="/ppt/charts/chart16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7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8.xml" ContentType="application/vnd.openxmlformats-officedocument.drawingml.chart+xml"/>
  <Override PartName="/ppt/theme/themeOverride8.xml" ContentType="application/vnd.openxmlformats-officedocument.themeOverride+xml"/>
  <Override PartName="/ppt/charts/chart19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20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21.xml" ContentType="application/vnd.openxmlformats-officedocument.drawingml.chart+xml"/>
  <Override PartName="/ppt/theme/themeOverride9.xml" ContentType="application/vnd.openxmlformats-officedocument.themeOverride+xml"/>
  <Override PartName="/ppt/charts/chart22.xml" ContentType="application/vnd.openxmlformats-officedocument.drawingml.chart+xml"/>
  <Override PartName="/ppt/theme/themeOverride10.xml" ContentType="application/vnd.openxmlformats-officedocument.themeOverride+xml"/>
  <Override PartName="/ppt/charts/chart23.xml" ContentType="application/vnd.openxmlformats-officedocument.drawingml.chart+xml"/>
  <Override PartName="/ppt/theme/themeOverride11.xml" ContentType="application/vnd.openxmlformats-officedocument.themeOverride+xml"/>
  <Override PartName="/ppt/charts/chart2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theme/themeOverride12.xml" ContentType="application/vnd.openxmlformats-officedocument.themeOverride+xml"/>
  <Override PartName="/ppt/charts/chart2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theme/themeOverride13.xml" ContentType="application/vnd.openxmlformats-officedocument.themeOverride+xml"/>
  <Override PartName="/ppt/charts/chart2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theme/themeOverride14.xml" ContentType="application/vnd.openxmlformats-officedocument.themeOverride+xml"/>
  <Override PartName="/ppt/notesSlides/notesSlide12.xml" ContentType="application/vnd.openxmlformats-officedocument.presentationml.notesSlide+xml"/>
  <Override PartName="/ppt/charts/chart2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theme/themeOverride15.xml" ContentType="application/vnd.openxmlformats-officedocument.themeOverride+xml"/>
  <Override PartName="/ppt/charts/chart2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29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704" r:id="rId2"/>
    <p:sldId id="2702" r:id="rId3"/>
    <p:sldId id="2715" r:id="rId4"/>
    <p:sldId id="2749" r:id="rId5"/>
    <p:sldId id="2747" r:id="rId6"/>
    <p:sldId id="2727" r:id="rId7"/>
    <p:sldId id="260" r:id="rId8"/>
    <p:sldId id="2748" r:id="rId9"/>
    <p:sldId id="2753" r:id="rId10"/>
    <p:sldId id="2754" r:id="rId11"/>
    <p:sldId id="2756" r:id="rId12"/>
    <p:sldId id="2750" r:id="rId13"/>
    <p:sldId id="2755" r:id="rId14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ossi" initials="RMG" lastIdx="1" clrIdx="0">
    <p:extLst>
      <p:ext uri="{19B8F6BF-5375-455C-9EA6-DF929625EA0E}">
        <p15:presenceInfo xmlns:p15="http://schemas.microsoft.com/office/powerpoint/2012/main" userId="grossi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921" autoAdjust="0"/>
    <p:restoredTop sz="85794" autoAdjust="0"/>
  </p:normalViewPr>
  <p:slideViewPr>
    <p:cSldViewPr snapToGrid="0">
      <p:cViewPr varScale="1">
        <p:scale>
          <a:sx n="95" d="100"/>
          <a:sy n="95" d="100"/>
        </p:scale>
        <p:origin x="942" y="6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2_RMG%20Servi&#231;os\30_Terra_AMB\05_Caxambu\a_A3.xlsx" TargetMode="External"/></Relationships>
</file>

<file path=ppt/charts/_rels/chart1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6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5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7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8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21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9.xml"/></Relationships>
</file>

<file path=ppt/charts/_rels/chart22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0.xml"/></Relationships>
</file>

<file path=ppt/charts/_rels/chart23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11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2.xml"/><Relationship Id="rId2" Type="http://schemas.microsoft.com/office/2011/relationships/chartColorStyle" Target="colors14.xml"/><Relationship Id="rId1" Type="http://schemas.microsoft.com/office/2011/relationships/chartStyle" Target="style14.xml"/><Relationship Id="rId4" Type="http://schemas.openxmlformats.org/officeDocument/2006/relationships/oleObject" Target="file:///E:\02_RMG%20Servi&#231;os\30_Terra_AMB\05_Caxambu\a_A3.xlsx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3.xml"/><Relationship Id="rId2" Type="http://schemas.microsoft.com/office/2011/relationships/chartColorStyle" Target="colors15.xml"/><Relationship Id="rId1" Type="http://schemas.microsoft.com/office/2011/relationships/chartStyle" Target="style15.xml"/><Relationship Id="rId4" Type="http://schemas.openxmlformats.org/officeDocument/2006/relationships/oleObject" Target="file:///E:\02_RMG%20Servi&#231;os\30_Terra_AMB\05_Caxambu\a_A3.xlsx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4.xml"/><Relationship Id="rId2" Type="http://schemas.microsoft.com/office/2011/relationships/chartColorStyle" Target="colors16.xml"/><Relationship Id="rId1" Type="http://schemas.microsoft.com/office/2011/relationships/chartStyle" Target="style16.xml"/><Relationship Id="rId4" Type="http://schemas.openxmlformats.org/officeDocument/2006/relationships/oleObject" Target="file:///E:\02_RMG%20Servi&#231;os\30_Terra_AMB\05_Caxambu\a_A3.xlsx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15.xml"/><Relationship Id="rId2" Type="http://schemas.microsoft.com/office/2011/relationships/chartColorStyle" Target="colors17.xml"/><Relationship Id="rId1" Type="http://schemas.microsoft.com/office/2011/relationships/chartStyle" Target="style17.xml"/><Relationship Id="rId4" Type="http://schemas.openxmlformats.org/officeDocument/2006/relationships/oleObject" Target="file:///E:\02_RMG%20Servi&#231;os\30_Terra_AMB\05_Caxambu\a_A3.xlsx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E:\02_RMG%20Servi&#231;os\30_Terra_AMB\05_Caxambu\a_A3.xlsx" TargetMode="Externa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2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3.xm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oleObject" Target="file:///E:\02_RMG%20Servi&#231;os\30_Terra_AMB\05_Caxambu\a_A3.xlsx" TargetMode="External"/></Relationships>
</file>

<file path=ppt/charts/_rels/chart6.xml.rels><?xml version="1.0" encoding="UTF-8" standalone="yes"?>
<Relationships xmlns="http://schemas.openxmlformats.org/package/2006/relationships"><Relationship Id="rId2" Type="http://schemas.openxmlformats.org/officeDocument/2006/relationships/oleObject" Target="file:///E:\02_RMG%20Servi&#231;os\30_Terra_AMB\05_Caxambu\a_A3.xlsx" TargetMode="External"/><Relationship Id="rId1" Type="http://schemas.openxmlformats.org/officeDocument/2006/relationships/themeOverride" Target="../theme/themeOverrid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E:\02_RMG%20Servi&#231;os\30_Terra_AMB\05_Caxambu\a_A3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themeOverride" Target="../theme/themeOverride5.xml"/><Relationship Id="rId2" Type="http://schemas.microsoft.com/office/2011/relationships/chartColorStyle" Target="colors6.xml"/><Relationship Id="rId1" Type="http://schemas.microsoft.com/office/2011/relationships/chartStyle" Target="style6.xml"/><Relationship Id="rId4" Type="http://schemas.openxmlformats.org/officeDocument/2006/relationships/oleObject" Target="file:///E:\02_RMG%20Servi&#231;os\30_Terra_AMB\05_Caxambu\a_A3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9491437332709645E-2"/>
          <c:y val="0.22033316590415569"/>
          <c:w val="0.82823723106530422"/>
          <c:h val="0.66174989713197752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'o1'!$K$4</c:f>
              <c:strCache>
                <c:ptCount val="1"/>
                <c:pt idx="0">
                  <c:v>MOD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numRef>
              <c:f>'o1'!$BS$5:$BS$1200</c:f>
              <c:numCache>
                <c:formatCode>General</c:formatCode>
                <c:ptCount val="27"/>
                <c:pt idx="0">
                  <c:v>13</c:v>
                </c:pt>
                <c:pt idx="1">
                  <c:v>17</c:v>
                </c:pt>
                <c:pt idx="2">
                  <c:v>18</c:v>
                </c:pt>
                <c:pt idx="3">
                  <c:v>21</c:v>
                </c:pt>
                <c:pt idx="4">
                  <c:v>24</c:v>
                </c:pt>
                <c:pt idx="5">
                  <c:v>25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 formatCode="0">
                  <c:v>11</c:v>
                </c:pt>
                <c:pt idx="11" formatCode="0">
                  <c:v>12</c:v>
                </c:pt>
                <c:pt idx="12" formatCode="0">
                  <c:v>13</c:v>
                </c:pt>
                <c:pt idx="13" formatCode="0">
                  <c:v>14</c:v>
                </c:pt>
                <c:pt idx="14" formatCode="0">
                  <c:v>15</c:v>
                </c:pt>
                <c:pt idx="15" formatCode="0">
                  <c:v>16</c:v>
                </c:pt>
                <c:pt idx="16" formatCode="0">
                  <c:v>17</c:v>
                </c:pt>
                <c:pt idx="17" formatCode="0">
                  <c:v>18</c:v>
                </c:pt>
                <c:pt idx="18" formatCode="0">
                  <c:v>19</c:v>
                </c:pt>
                <c:pt idx="19" formatCode="0">
                  <c:v>20</c:v>
                </c:pt>
                <c:pt idx="20" formatCode="0">
                  <c:v>21</c:v>
                </c:pt>
                <c:pt idx="21" formatCode="0">
                  <c:v>22</c:v>
                </c:pt>
                <c:pt idx="22" formatCode="0">
                  <c:v>23</c:v>
                </c:pt>
                <c:pt idx="23" formatCode="0">
                  <c:v>24</c:v>
                </c:pt>
                <c:pt idx="24" formatCode="0">
                  <c:v>25</c:v>
                </c:pt>
                <c:pt idx="25" formatCode="0">
                  <c:v>26</c:v>
                </c:pt>
                <c:pt idx="26" formatCode="0">
                  <c:v>27</c:v>
                </c:pt>
              </c:numCache>
            </c:numRef>
          </c:cat>
          <c:val>
            <c:numRef>
              <c:f>'o1'!$K$5:$K$1200</c:f>
              <c:numCache>
                <c:formatCode>0.00</c:formatCode>
                <c:ptCount val="27"/>
                <c:pt idx="0">
                  <c:v>930.72249999999997</c:v>
                </c:pt>
                <c:pt idx="1">
                  <c:v>894.0693</c:v>
                </c:pt>
                <c:pt idx="2">
                  <c:v>898.65890000000002</c:v>
                </c:pt>
                <c:pt idx="3">
                  <c:v>945.68139999999994</c:v>
                </c:pt>
                <c:pt idx="4">
                  <c:v>919.34070000000008</c:v>
                </c:pt>
                <c:pt idx="5">
                  <c:v>919.38670000000002</c:v>
                </c:pt>
                <c:pt idx="6">
                  <c:v>907.75210000000004</c:v>
                </c:pt>
                <c:pt idx="7">
                  <c:v>918.29840000000002</c:v>
                </c:pt>
                <c:pt idx="8">
                  <c:v>903.08630000000005</c:v>
                </c:pt>
                <c:pt idx="9">
                  <c:v>891.38520000000005</c:v>
                </c:pt>
                <c:pt idx="10">
                  <c:v>894.43939999999998</c:v>
                </c:pt>
                <c:pt idx="11">
                  <c:v>894.43979999999999</c:v>
                </c:pt>
                <c:pt idx="12">
                  <c:v>894.4393</c:v>
                </c:pt>
                <c:pt idx="13">
                  <c:v>880.56200000000001</c:v>
                </c:pt>
                <c:pt idx="14">
                  <c:v>882.05439999999999</c:v>
                </c:pt>
                <c:pt idx="15">
                  <c:v>882.52070000000003</c:v>
                </c:pt>
                <c:pt idx="16">
                  <c:v>874.51420000000007</c:v>
                </c:pt>
                <c:pt idx="17">
                  <c:v>874.78569999999991</c:v>
                </c:pt>
                <c:pt idx="18">
                  <c:v>874.79639999999995</c:v>
                </c:pt>
                <c:pt idx="19">
                  <c:v>930.44960000000003</c:v>
                </c:pt>
                <c:pt idx="20">
                  <c:v>938.56</c:v>
                </c:pt>
                <c:pt idx="21">
                  <c:v>873.8519</c:v>
                </c:pt>
                <c:pt idx="22">
                  <c:v>887.60969999999998</c:v>
                </c:pt>
                <c:pt idx="23">
                  <c:v>901.82990000000007</c:v>
                </c:pt>
                <c:pt idx="24">
                  <c:v>897.01240000000007</c:v>
                </c:pt>
                <c:pt idx="25">
                  <c:v>901.52340000000004</c:v>
                </c:pt>
                <c:pt idx="26">
                  <c:v>901.5222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barChart>
        <c:barDir val="col"/>
        <c:grouping val="clustered"/>
        <c:varyColors val="0"/>
        <c:ser>
          <c:idx val="0"/>
          <c:order val="5"/>
          <c:tx>
            <c:strRef>
              <c:f>'o1'!$BD$4</c:f>
              <c:strCache>
                <c:ptCount val="1"/>
                <c:pt idx="0">
                  <c:v>SD_22</c:v>
                </c:pt>
              </c:strCache>
            </c:strRef>
          </c:tx>
          <c:spPr>
            <a:solidFill>
              <a:srgbClr val="FFF2CC">
                <a:alpha val="30196"/>
              </a:srgbClr>
            </a:solidFill>
            <a:ln w="3175">
              <a:solidFill>
                <a:sysClr val="windowText" lastClr="000000"/>
              </a:solidFill>
            </a:ln>
          </c:spPr>
          <c:invertIfNegative val="0"/>
          <c:val>
            <c:numRef>
              <c:f>'o1'!$BD$5:$BD$1200</c:f>
              <c:numCache>
                <c:formatCode>0%</c:formatCode>
                <c:ptCount val="27"/>
                <c:pt idx="0">
                  <c:v>1.1260298108829492E-2</c:v>
                </c:pt>
                <c:pt idx="1">
                  <c:v>7.966703666845705E-2</c:v>
                </c:pt>
                <c:pt idx="2">
                  <c:v>8.2979299503268059E-2</c:v>
                </c:pt>
                <c:pt idx="3">
                  <c:v>1.8225728145026584E-3</c:v>
                </c:pt>
                <c:pt idx="4">
                  <c:v>4.2659340859901175E-2</c:v>
                </c:pt>
                <c:pt idx="5">
                  <c:v>4.3524021021968153E-2</c:v>
                </c:pt>
                <c:pt idx="6">
                  <c:v>7.2468690517203033E-2</c:v>
                </c:pt>
                <c:pt idx="7">
                  <c:v>2.1630218078220135E-2</c:v>
                </c:pt>
                <c:pt idx="8">
                  <c:v>5.6427950437538864E-2</c:v>
                </c:pt>
                <c:pt idx="9">
                  <c:v>8.868857438055866E-2</c:v>
                </c:pt>
                <c:pt idx="10">
                  <c:v>3.2150662721097768E-2</c:v>
                </c:pt>
                <c:pt idx="11">
                  <c:v>2.7731771155927072E-2</c:v>
                </c:pt>
                <c:pt idx="12">
                  <c:v>2.7729256827631645E-2</c:v>
                </c:pt>
                <c:pt idx="13">
                  <c:v>5.6920203765916395E-2</c:v>
                </c:pt>
                <c:pt idx="14">
                  <c:v>1.9352951187937156E-2</c:v>
                </c:pt>
                <c:pt idx="15">
                  <c:v>3.9936687313396044E-2</c:v>
                </c:pt>
                <c:pt idx="16">
                  <c:v>1.2672231276803782E-2</c:v>
                </c:pt>
                <c:pt idx="17">
                  <c:v>1.5825879647063959E-2</c:v>
                </c:pt>
                <c:pt idx="18">
                  <c:v>5.3344687432356692E-4</c:v>
                </c:pt>
                <c:pt idx="19">
                  <c:v>2.8135438763846644E-3</c:v>
                </c:pt>
                <c:pt idx="20">
                  <c:v>1.2396702911579221E-2</c:v>
                </c:pt>
                <c:pt idx="21">
                  <c:v>2.8135438763846644E-3</c:v>
                </c:pt>
                <c:pt idx="22">
                  <c:v>6.2969204566241999E-2</c:v>
                </c:pt>
                <c:pt idx="23">
                  <c:v>5.3344687432356692E-4</c:v>
                </c:pt>
                <c:pt idx="24">
                  <c:v>7.7695894015520406E-2</c:v>
                </c:pt>
                <c:pt idx="25">
                  <c:v>5.3409372489387145E-2</c:v>
                </c:pt>
                <c:pt idx="26">
                  <c:v>5.3387198229633601E-2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92402384"/>
        <c:axId val="1792429264"/>
      </c:barChart>
      <c:lineChart>
        <c:grouping val="standard"/>
        <c:varyColors val="0"/>
        <c:ser>
          <c:idx val="2"/>
          <c:order val="6"/>
          <c:tx>
            <c:strRef>
              <c:f>'o1'!$BK$4</c:f>
              <c:strCache>
                <c:ptCount val="1"/>
                <c:pt idx="0">
                  <c:v>SEO</c:v>
                </c:pt>
              </c:strCache>
            </c:strRef>
          </c:tx>
          <c:spPr>
            <a:ln w="12700">
              <a:solidFill>
                <a:srgbClr val="ED7D31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'o1'!$BS$5:$BS$1200</c:f>
              <c:numCache>
                <c:formatCode>General</c:formatCode>
                <c:ptCount val="27"/>
                <c:pt idx="0">
                  <c:v>13</c:v>
                </c:pt>
                <c:pt idx="1">
                  <c:v>17</c:v>
                </c:pt>
                <c:pt idx="2">
                  <c:v>18</c:v>
                </c:pt>
                <c:pt idx="3">
                  <c:v>21</c:v>
                </c:pt>
                <c:pt idx="4">
                  <c:v>24</c:v>
                </c:pt>
                <c:pt idx="5">
                  <c:v>25</c:v>
                </c:pt>
                <c:pt idx="6">
                  <c:v>27</c:v>
                </c:pt>
                <c:pt idx="7">
                  <c:v>28</c:v>
                </c:pt>
                <c:pt idx="8">
                  <c:v>30</c:v>
                </c:pt>
                <c:pt idx="9">
                  <c:v>32</c:v>
                </c:pt>
                <c:pt idx="10" formatCode="0">
                  <c:v>11</c:v>
                </c:pt>
                <c:pt idx="11" formatCode="0">
                  <c:v>12</c:v>
                </c:pt>
                <c:pt idx="12" formatCode="0">
                  <c:v>13</c:v>
                </c:pt>
                <c:pt idx="13" formatCode="0">
                  <c:v>14</c:v>
                </c:pt>
                <c:pt idx="14" formatCode="0">
                  <c:v>15</c:v>
                </c:pt>
                <c:pt idx="15" formatCode="0">
                  <c:v>16</c:v>
                </c:pt>
                <c:pt idx="16" formatCode="0">
                  <c:v>17</c:v>
                </c:pt>
                <c:pt idx="17" formatCode="0">
                  <c:v>18</c:v>
                </c:pt>
                <c:pt idx="18" formatCode="0">
                  <c:v>19</c:v>
                </c:pt>
                <c:pt idx="19" formatCode="0">
                  <c:v>20</c:v>
                </c:pt>
                <c:pt idx="20" formatCode="0">
                  <c:v>21</c:v>
                </c:pt>
                <c:pt idx="21" formatCode="0">
                  <c:v>22</c:v>
                </c:pt>
                <c:pt idx="22" formatCode="0">
                  <c:v>23</c:v>
                </c:pt>
                <c:pt idx="23" formatCode="0">
                  <c:v>24</c:v>
                </c:pt>
                <c:pt idx="24" formatCode="0">
                  <c:v>25</c:v>
                </c:pt>
                <c:pt idx="25" formatCode="0">
                  <c:v>26</c:v>
                </c:pt>
                <c:pt idx="26" formatCode="0">
                  <c:v>27</c:v>
                </c:pt>
              </c:numCache>
            </c:numRef>
          </c:cat>
          <c:val>
            <c:numRef>
              <c:f>'o1'!$BL$5:$BL$1200</c:f>
              <c:numCache>
                <c:formatCode>0%</c:formatCode>
                <c:ptCount val="2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5.5758767064660234E-5</c:v>
                </c:pt>
                <c:pt idx="16">
                  <c:v>0.10491683226317235</c:v>
                </c:pt>
                <c:pt idx="17">
                  <c:v>6.6846464759289859E-4</c:v>
                </c:pt>
                <c:pt idx="18">
                  <c:v>3.9732582438357271E-3</c:v>
                </c:pt>
                <c:pt idx="19">
                  <c:v>0</c:v>
                </c:pt>
                <c:pt idx="20">
                  <c:v>0</c:v>
                </c:pt>
                <c:pt idx="21">
                  <c:v>1.3974372951583544E-3</c:v>
                </c:pt>
                <c:pt idx="22">
                  <c:v>8.8235646408977672E-2</c:v>
                </c:pt>
                <c:pt idx="23">
                  <c:v>0.1353995158071116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402384"/>
        <c:axId val="1792429264"/>
      </c:lineChart>
      <c:scatterChart>
        <c:scatterStyle val="lineMarker"/>
        <c:varyColors val="0"/>
        <c:ser>
          <c:idx val="3"/>
          <c:order val="0"/>
          <c:tx>
            <c:strRef>
              <c:f>'o1'!$J$4</c:f>
              <c:strCache>
                <c:ptCount val="1"/>
                <c:pt idx="0">
                  <c:v>MED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7"/>
            <c:spPr>
              <a:noFill/>
              <a:ln w="19050">
                <a:solidFill>
                  <a:srgbClr val="00B050"/>
                </a:solidFill>
              </a:ln>
            </c:spPr>
          </c:marker>
          <c:xVal>
            <c:numRef>
              <c:f>'o1'!$E$5:$E$1200</c:f>
              <c:numCache>
                <c:formatCode>0</c:formatCode>
                <c:ptCount val="27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</c:numCache>
            </c:numRef>
          </c:xVal>
          <c:yVal>
            <c:numRef>
              <c:f>'o1'!$J$5:$J$1200</c:f>
              <c:numCache>
                <c:formatCode>0.00</c:formatCode>
                <c:ptCount val="27"/>
                <c:pt idx="0">
                  <c:v>934.57100000000003</c:v>
                </c:pt>
                <c:pt idx="1">
                  <c:v>895.88300000000004</c:v>
                </c:pt>
                <c:pt idx="2">
                  <c:v>896.875</c:v>
                </c:pt>
                <c:pt idx="3">
                  <c:v>950.4430000000001</c:v>
                </c:pt>
                <c:pt idx="4">
                  <c:v>921.67500000000007</c:v>
                </c:pt>
                <c:pt idx="5">
                  <c:v>921.67500000000007</c:v>
                </c:pt>
                <c:pt idx="6">
                  <c:v>909.77100000000007</c:v>
                </c:pt>
                <c:pt idx="7">
                  <c:v>922.66700000000003</c:v>
                </c:pt>
                <c:pt idx="8">
                  <c:v>905.803</c:v>
                </c:pt>
                <c:pt idx="9">
                  <c:v>892.90700000000004</c:v>
                </c:pt>
                <c:pt idx="10">
                  <c:v>899.15899999999999</c:v>
                </c:pt>
                <c:pt idx="11">
                  <c:v>899.95100000000002</c:v>
                </c:pt>
                <c:pt idx="12">
                  <c:v>899.95100000000002</c:v>
                </c:pt>
                <c:pt idx="13">
                  <c:v>882.09500000000003</c:v>
                </c:pt>
                <c:pt idx="14">
                  <c:v>888.04700000000003</c:v>
                </c:pt>
                <c:pt idx="15">
                  <c:v>885.07100000000003</c:v>
                </c:pt>
                <c:pt idx="16">
                  <c:v>881.10300000000007</c:v>
                </c:pt>
                <c:pt idx="17">
                  <c:v>879.61900000000003</c:v>
                </c:pt>
                <c:pt idx="18">
                  <c:v>882.09500000000003</c:v>
                </c:pt>
                <c:pt idx="19">
                  <c:v>930.70300000000009</c:v>
                </c:pt>
                <c:pt idx="20">
                  <c:v>940.62300000000005</c:v>
                </c:pt>
                <c:pt idx="21">
                  <c:v>873.16700000000003</c:v>
                </c:pt>
                <c:pt idx="22">
                  <c:v>889.54600000000005</c:v>
                </c:pt>
                <c:pt idx="23">
                  <c:v>889.03899999999999</c:v>
                </c:pt>
                <c:pt idx="24">
                  <c:v>898.95900000000006</c:v>
                </c:pt>
                <c:pt idx="25">
                  <c:v>904.41399999999999</c:v>
                </c:pt>
                <c:pt idx="26">
                  <c:v>904.41399999999999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1B01-428B-99E0-6937AE7D5D43}"/>
            </c:ext>
          </c:extLst>
        </c:ser>
        <c:ser>
          <c:idx val="5"/>
          <c:order val="2"/>
          <c:tx>
            <c:strRef>
              <c:f>'o1'!$AM$4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'o1'!$AM$5:$AM$1200</c:f>
              <c:numCache>
                <c:formatCode>0.0</c:formatCode>
                <c:ptCount val="27"/>
                <c:pt idx="0">
                  <c:v>936.07068400649337</c:v>
                </c:pt>
                <c:pt idx="1">
                  <c:v>897.38307088262468</c:v>
                </c:pt>
                <c:pt idx="2">
                  <c:v>898.37506096272386</c:v>
                </c:pt>
                <c:pt idx="3">
                  <c:v>951.94252528808067</c:v>
                </c:pt>
                <c:pt idx="4">
                  <c:v>923.17481296520384</c:v>
                </c:pt>
                <c:pt idx="5">
                  <c:v>923.17481296520384</c:v>
                </c:pt>
                <c:pt idx="6">
                  <c:v>911.2709320040135</c:v>
                </c:pt>
                <c:pt idx="7">
                  <c:v>924.16680304530303</c:v>
                </c:pt>
                <c:pt idx="8">
                  <c:v>907.30297168361665</c:v>
                </c:pt>
                <c:pt idx="9">
                  <c:v>894.40710064232701</c:v>
                </c:pt>
                <c:pt idx="10">
                  <c:v>900.65903812295221</c:v>
                </c:pt>
                <c:pt idx="11">
                  <c:v>901.45103020303145</c:v>
                </c:pt>
                <c:pt idx="12">
                  <c:v>901.45103020303145</c:v>
                </c:pt>
                <c:pt idx="13">
                  <c:v>883.59520876124589</c:v>
                </c:pt>
                <c:pt idx="14">
                  <c:v>889.54714924184111</c:v>
                </c:pt>
                <c:pt idx="15">
                  <c:v>886.57117900154344</c:v>
                </c:pt>
                <c:pt idx="16">
                  <c:v>882.6032186811467</c:v>
                </c:pt>
                <c:pt idx="17">
                  <c:v>881.11923352099825</c:v>
                </c:pt>
                <c:pt idx="18">
                  <c:v>883.59520876124589</c:v>
                </c:pt>
                <c:pt idx="19">
                  <c:v>932.20272268610665</c:v>
                </c:pt>
                <c:pt idx="20">
                  <c:v>942.12262348709862</c:v>
                </c:pt>
                <c:pt idx="21">
                  <c:v>874.6672980403531</c:v>
                </c:pt>
                <c:pt idx="22">
                  <c:v>891.04613425199102</c:v>
                </c:pt>
                <c:pt idx="23">
                  <c:v>890.53913932194018</c:v>
                </c:pt>
                <c:pt idx="24">
                  <c:v>900.45904012293227</c:v>
                </c:pt>
                <c:pt idx="25">
                  <c:v>905.9139855734777</c:v>
                </c:pt>
                <c:pt idx="26">
                  <c:v>905.9139855734777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1B01-428B-99E0-6937AE7D5D43}"/>
            </c:ext>
          </c:extLst>
        </c:ser>
        <c:ser>
          <c:idx val="6"/>
          <c:order val="3"/>
          <c:tx>
            <c:strRef>
              <c:f>'o1'!$AL$4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'o1'!$AL$5:$AL$1200</c:f>
              <c:numCache>
                <c:formatCode>0.0</c:formatCode>
                <c:ptCount val="27"/>
                <c:pt idx="0">
                  <c:v>933.07068400649337</c:v>
                </c:pt>
                <c:pt idx="1">
                  <c:v>894.38307088262468</c:v>
                </c:pt>
                <c:pt idx="2">
                  <c:v>895.37506096272386</c:v>
                </c:pt>
                <c:pt idx="3">
                  <c:v>948.94252528808067</c:v>
                </c:pt>
                <c:pt idx="4">
                  <c:v>920.17481296520384</c:v>
                </c:pt>
                <c:pt idx="5">
                  <c:v>920.17481296520384</c:v>
                </c:pt>
                <c:pt idx="6">
                  <c:v>908.2709320040135</c:v>
                </c:pt>
                <c:pt idx="7">
                  <c:v>921.16680304530303</c:v>
                </c:pt>
                <c:pt idx="8">
                  <c:v>904.30297168361665</c:v>
                </c:pt>
                <c:pt idx="9">
                  <c:v>891.40710064232701</c:v>
                </c:pt>
                <c:pt idx="10">
                  <c:v>897.65903812295221</c:v>
                </c:pt>
                <c:pt idx="11">
                  <c:v>898.45103020303145</c:v>
                </c:pt>
                <c:pt idx="12">
                  <c:v>898.45103020303145</c:v>
                </c:pt>
                <c:pt idx="13">
                  <c:v>880.59520876124589</c:v>
                </c:pt>
                <c:pt idx="14">
                  <c:v>886.54714924184111</c:v>
                </c:pt>
                <c:pt idx="15">
                  <c:v>883.57117900154344</c:v>
                </c:pt>
                <c:pt idx="16">
                  <c:v>879.6032186811467</c:v>
                </c:pt>
                <c:pt idx="17">
                  <c:v>878.11923352099825</c:v>
                </c:pt>
                <c:pt idx="18">
                  <c:v>880.59520876124589</c:v>
                </c:pt>
                <c:pt idx="19">
                  <c:v>929.20272268610665</c:v>
                </c:pt>
                <c:pt idx="20">
                  <c:v>939.12262348709862</c:v>
                </c:pt>
                <c:pt idx="21">
                  <c:v>871.6672980403531</c:v>
                </c:pt>
                <c:pt idx="22">
                  <c:v>888.04613425199102</c:v>
                </c:pt>
                <c:pt idx="23">
                  <c:v>887.53913932194018</c:v>
                </c:pt>
                <c:pt idx="24">
                  <c:v>897.45904012293227</c:v>
                </c:pt>
                <c:pt idx="25">
                  <c:v>902.9139855734777</c:v>
                </c:pt>
                <c:pt idx="26">
                  <c:v>902.9139855734777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1B01-428B-99E0-6937AE7D5D43}"/>
            </c:ext>
          </c:extLst>
        </c:ser>
        <c:ser>
          <c:idx val="1"/>
          <c:order val="4"/>
          <c:tx>
            <c:strRef>
              <c:f>'o1'!$AQ$4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5"/>
            <c:spPr>
              <a:noFill/>
              <a:ln w="1270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'o1'!$AQ$5:$AQ$1200</c:f>
              <c:numCache>
                <c:formatCode>0.00</c:formatCode>
                <c:ptCount val="27"/>
                <c:pt idx="0">
                  <c:v>934.53911653896239</c:v>
                </c:pt>
                <c:pt idx="1">
                  <c:v>895.89015199315361</c:v>
                </c:pt>
                <c:pt idx="2">
                  <c:v>896.8811510840718</c:v>
                </c:pt>
                <c:pt idx="3">
                  <c:v>950.39510199365316</c:v>
                </c:pt>
                <c:pt idx="4">
                  <c:v>921.65612835702609</c:v>
                </c:pt>
                <c:pt idx="5">
                  <c:v>921.65612835702609</c:v>
                </c:pt>
                <c:pt idx="6">
                  <c:v>909.7641392660081</c:v>
                </c:pt>
                <c:pt idx="7">
                  <c:v>922.64712744794429</c:v>
                </c:pt>
                <c:pt idx="8">
                  <c:v>905.80014290233532</c:v>
                </c:pt>
                <c:pt idx="9">
                  <c:v>892.91715472039914</c:v>
                </c:pt>
                <c:pt idx="10">
                  <c:v>899.1628465716293</c:v>
                </c:pt>
                <c:pt idx="11">
                  <c:v>899.95404745873338</c:v>
                </c:pt>
                <c:pt idx="12">
                  <c:v>899.95404745873338</c:v>
                </c:pt>
                <c:pt idx="13">
                  <c:v>882.11606382220623</c:v>
                </c:pt>
                <c:pt idx="14">
                  <c:v>888.06205836771528</c:v>
                </c:pt>
                <c:pt idx="15">
                  <c:v>885.08906109496081</c:v>
                </c:pt>
                <c:pt idx="16">
                  <c:v>881.12506473128815</c:v>
                </c:pt>
                <c:pt idx="17">
                  <c:v>879.6425620589871</c:v>
                </c:pt>
                <c:pt idx="18">
                  <c:v>882.11606382220623</c:v>
                </c:pt>
                <c:pt idx="19">
                  <c:v>930.67501927719684</c:v>
                </c:pt>
                <c:pt idx="20">
                  <c:v>940.58501018637844</c:v>
                </c:pt>
                <c:pt idx="21">
                  <c:v>873.19707200394271</c:v>
                </c:pt>
                <c:pt idx="22">
                  <c:v>889.55954590530234</c:v>
                </c:pt>
                <c:pt idx="23">
                  <c:v>889.05305745863348</c:v>
                </c:pt>
                <c:pt idx="24">
                  <c:v>898.96304836781519</c:v>
                </c:pt>
                <c:pt idx="25">
                  <c:v>904.41254437684609</c:v>
                </c:pt>
                <c:pt idx="26">
                  <c:v>904.41254437684609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1B01-428B-99E0-6937AE7D5D4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txPr>
          <a:bodyPr/>
          <a:lstStyle/>
          <a:p>
            <a:pPr>
              <a:defRPr sz="800" b="0">
                <a:solidFill>
                  <a:sysClr val="windowText" lastClr="000000"/>
                </a:solidFill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  <c:min val="860"/>
        </c:scaling>
        <c:delete val="0"/>
        <c:axPos val="l"/>
        <c:majorGridlines/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13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792429264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2"/>
                </a:solidFill>
              </a:defRPr>
            </a:pPr>
            <a:endParaRPr lang="LID4096"/>
          </a:p>
        </c:txPr>
        <c:crossAx val="1792402384"/>
        <c:crosses val="max"/>
        <c:crossBetween val="between"/>
      </c:valAx>
      <c:catAx>
        <c:axId val="1792402384"/>
        <c:scaling>
          <c:orientation val="minMax"/>
        </c:scaling>
        <c:delete val="1"/>
        <c:axPos val="t"/>
        <c:numFmt formatCode="0" sourceLinked="1"/>
        <c:majorTickMark val="out"/>
        <c:minorTickMark val="none"/>
        <c:tickLblPos val="nextTo"/>
        <c:crossAx val="179242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43285941816910345"/>
          <c:y val="0"/>
          <c:w val="0.5024544657372827"/>
          <c:h val="0.16218957644390897"/>
        </c:manualLayout>
      </c:layout>
      <c:overlay val="0"/>
      <c:txPr>
        <a:bodyPr/>
        <a:lstStyle/>
        <a:p>
          <a:pPr>
            <a:defRPr sz="11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48301215118848E-2"/>
          <c:y val="0.16846337693408997"/>
          <c:w val="0.82923638594217675"/>
          <c:h val="0.6007849953695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CCFF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CF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40F8-4723-B31A-B2F580C9E46D}"/>
              </c:ext>
            </c:extLst>
          </c:dPt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F.!$S$2005:$S$2038</c:f>
              <c:numCache>
                <c:formatCode>0.00</c:formatCode>
                <c:ptCount val="11"/>
                <c:pt idx="0">
                  <c:v>0</c:v>
                </c:pt>
                <c:pt idx="1">
                  <c:v>4.6301229999999993</c:v>
                </c:pt>
                <c:pt idx="2">
                  <c:v>40.624619000000003</c:v>
                </c:pt>
                <c:pt idx="3">
                  <c:v>109.66534706999998</c:v>
                </c:pt>
                <c:pt idx="4">
                  <c:v>49.806707170000003</c:v>
                </c:pt>
                <c:pt idx="5">
                  <c:v>548.22054654999999</c:v>
                </c:pt>
                <c:pt idx="6">
                  <c:v>48.81657899999999</c:v>
                </c:pt>
                <c:pt idx="7">
                  <c:v>74.006574999999984</c:v>
                </c:pt>
                <c:pt idx="8">
                  <c:v>91.093301679999996</c:v>
                </c:pt>
                <c:pt idx="9">
                  <c:v>208.86650080000001</c:v>
                </c:pt>
                <c:pt idx="10">
                  <c:v>99.918682369999999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0F8-4723-B31A-B2F580C9E46D}"/>
            </c:ext>
          </c:extLst>
        </c:ser>
        <c:ser>
          <c:idx val="10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F.!$X$2005:$X$2038</c:f>
              <c:numCache>
                <c:formatCode>0.00</c:formatCode>
                <c:ptCount val="11"/>
                <c:pt idx="0">
                  <c:v>0</c:v>
                </c:pt>
                <c:pt idx="1">
                  <c:v>7.6184619999999992</c:v>
                </c:pt>
                <c:pt idx="2">
                  <c:v>22.346778</c:v>
                </c:pt>
                <c:pt idx="3">
                  <c:v>55.421967639999998</c:v>
                </c:pt>
                <c:pt idx="4">
                  <c:v>44.149202640000006</c:v>
                </c:pt>
                <c:pt idx="5">
                  <c:v>339.16733934999996</c:v>
                </c:pt>
                <c:pt idx="6">
                  <c:v>32.475788999999999</c:v>
                </c:pt>
                <c:pt idx="7">
                  <c:v>81.728422000000009</c:v>
                </c:pt>
                <c:pt idx="8">
                  <c:v>72.808237790000021</c:v>
                </c:pt>
                <c:pt idx="9">
                  <c:v>204.44251554000002</c:v>
                </c:pt>
                <c:pt idx="10">
                  <c:v>62.839099000000012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0F8-4723-B31A-B2F580C9E46D}"/>
            </c:ext>
          </c:extLst>
        </c:ser>
        <c:ser>
          <c:idx val="11"/>
          <c:order val="3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F.!$Y$2005:$Y$2038</c:f>
            </c:numRef>
          </c:val>
          <c:extLst>
            <c:ext xmlns:c16="http://schemas.microsoft.com/office/drawing/2014/chart" uri="{C3380CC4-5D6E-409C-BE32-E72D297353CC}">
              <c16:uniqueId val="{00000004-40F8-4723-B31A-B2F580C9E46D}"/>
            </c:ext>
          </c:extLst>
        </c:ser>
        <c:ser>
          <c:idx val="4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F.!$U$2005:$U$2038</c:f>
            </c:numRef>
          </c:val>
          <c:extLst>
            <c:ext xmlns:c16="http://schemas.microsoft.com/office/drawing/2014/chart" uri="{C3380CC4-5D6E-409C-BE32-E72D297353CC}">
              <c16:uniqueId val="{00000005-40F8-4723-B31A-B2F580C9E46D}"/>
            </c:ext>
          </c:extLst>
        </c:ser>
        <c:ser>
          <c:idx val="6"/>
          <c:order val="5"/>
          <c:tx>
            <c:strRef>
              <c:f>F.!$V$4</c:f>
              <c:strCache>
                <c:ptCount val="1"/>
                <c:pt idx="0">
                  <c:v>Lake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F.!$V$2005:$V$2038</c:f>
            </c:numRef>
          </c:val>
          <c:extLst>
            <c:ext xmlns:c16="http://schemas.microsoft.com/office/drawing/2014/chart" uri="{C3380CC4-5D6E-409C-BE32-E72D297353CC}">
              <c16:uniqueId val="{00000006-40F8-4723-B31A-B2F580C9E46D}"/>
            </c:ext>
          </c:extLst>
        </c:ser>
        <c:ser>
          <c:idx val="9"/>
          <c:order val="6"/>
          <c:tx>
            <c:strRef>
              <c:f>F.!$W$4</c:f>
              <c:strCache>
                <c:ptCount val="1"/>
                <c:pt idx="0">
                  <c:v>SRT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F.!$W$2005:$W$2038</c:f>
            </c:numRef>
          </c:val>
          <c:extLst>
            <c:ext xmlns:c16="http://schemas.microsoft.com/office/drawing/2014/chart" uri="{C3380CC4-5D6E-409C-BE32-E72D297353CC}">
              <c16:uniqueId val="{00000007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627231"/>
        <c:axId val="78627647"/>
        <c:extLst/>
      </c:barChart>
      <c:barChart>
        <c:barDir val="col"/>
        <c:grouping val="clustered"/>
        <c:varyColors val="0"/>
        <c:ser>
          <c:idx val="1"/>
          <c:order val="2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40F8-4723-B31A-B2F580C9E46D}"/>
              </c:ext>
            </c:extLst>
          </c:dPt>
          <c:val>
            <c:numRef>
              <c:f>F.!$T$2005:$T$2038</c:f>
              <c:numCache>
                <c:formatCode>0.00</c:formatCode>
                <c:ptCount val="11"/>
                <c:pt idx="0">
                  <c:v>0</c:v>
                </c:pt>
                <c:pt idx="1">
                  <c:v>1.668941</c:v>
                </c:pt>
                <c:pt idx="2">
                  <c:v>12.657353879999999</c:v>
                </c:pt>
                <c:pt idx="3">
                  <c:v>30.044786999999992</c:v>
                </c:pt>
                <c:pt idx="4">
                  <c:v>17.296810999999998</c:v>
                </c:pt>
                <c:pt idx="5">
                  <c:v>147.11060105300001</c:v>
                </c:pt>
                <c:pt idx="6">
                  <c:v>11.125958000000001</c:v>
                </c:pt>
                <c:pt idx="7">
                  <c:v>33.318537999999997</c:v>
                </c:pt>
                <c:pt idx="8">
                  <c:v>39.809707355999997</c:v>
                </c:pt>
                <c:pt idx="9">
                  <c:v>103.348369414</c:v>
                </c:pt>
                <c:pt idx="10">
                  <c:v>25.828103999999996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78627231"/>
        <c:axId val="78627647"/>
      </c:barChart>
      <c:barChart>
        <c:barDir val="col"/>
        <c:grouping val="clustered"/>
        <c:varyColors val="0"/>
        <c:ser>
          <c:idx val="12"/>
          <c:order val="7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40F8-4723-B31A-B2F580C9E46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98344111"/>
        <c:axId val="498359951"/>
      </c:ba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"/>
                <a:ea typeface="+mn-ea"/>
                <a:cs typeface="+mn-cs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498359951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8344111"/>
        <c:crosses val="max"/>
        <c:crossBetween val="between"/>
      </c:valAx>
      <c:catAx>
        <c:axId val="49834411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983599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8933570876109"/>
          <c:y val="0.19238571741032373"/>
          <c:w val="0.72862746840593151"/>
          <c:h val="0.599159011373578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F.!$R$2004</c:f>
              <c:strCache>
                <c:ptCount val="1"/>
                <c:pt idx="0">
                  <c:v>SEN</c:v>
                </c:pt>
              </c:strCache>
            </c:strRef>
          </c:tx>
          <c:spPr>
            <a:solidFill>
              <a:srgbClr val="ED7D31">
                <a:alpha val="50196"/>
              </a:srgbClr>
            </a:solidFill>
            <a:ln w="9525">
              <a:noFill/>
              <a:prstDash val="dash"/>
            </a:ln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F.!$R$2005:$R$2038</c:f>
              <c:numCache>
                <c:formatCode>0.00</c:formatCode>
                <c:ptCount val="11"/>
                <c:pt idx="0">
                  <c:v>0</c:v>
                </c:pt>
                <c:pt idx="1">
                  <c:v>2.748615</c:v>
                </c:pt>
                <c:pt idx="2">
                  <c:v>15.892549000000001</c:v>
                </c:pt>
                <c:pt idx="3">
                  <c:v>44.304938999999997</c:v>
                </c:pt>
                <c:pt idx="4">
                  <c:v>24.687529000000005</c:v>
                </c:pt>
                <c:pt idx="5">
                  <c:v>229.35526652999997</c:v>
                </c:pt>
                <c:pt idx="6">
                  <c:v>20.963909999999998</c:v>
                </c:pt>
                <c:pt idx="7">
                  <c:v>36.340688999999998</c:v>
                </c:pt>
                <c:pt idx="8">
                  <c:v>40.335024505</c:v>
                </c:pt>
                <c:pt idx="9">
                  <c:v>97.384523935000033</c:v>
                </c:pt>
                <c:pt idx="10">
                  <c:v>42.068260999999993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B5-4140-A4B9-9DBA85F3D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55392943"/>
        <c:axId val="233738784"/>
      </c:barChart>
      <c:barChart>
        <c:barDir val="col"/>
        <c:grouping val="clustered"/>
        <c:varyColors val="0"/>
        <c:ser>
          <c:idx val="0"/>
          <c:order val="1"/>
          <c:tx>
            <c:strRef>
              <c:f>F.!$L$2004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  <a:prstDash val="solid"/>
            </a:ln>
          </c:spPr>
          <c:invertIfNegative val="0"/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5B5-4140-A4B9-9DBA85F3D61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2107663"/>
        <c:axId val="1572096751"/>
      </c:barChart>
      <c:catAx>
        <c:axId val="85539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ea typeface="+mn-ea"/>
                <a:cs typeface="+mn-cs"/>
              </a:defRPr>
            </a:pPr>
            <a:endParaRPr lang="LID4096"/>
          </a:p>
        </c:txPr>
        <c:crossAx val="233738784"/>
        <c:crosses val="autoZero"/>
        <c:auto val="1"/>
        <c:lblAlgn val="ctr"/>
        <c:lblOffset val="100"/>
        <c:noMultiLvlLbl val="0"/>
      </c:catAx>
      <c:valAx>
        <c:axId val="2337387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55392943"/>
        <c:crosses val="autoZero"/>
        <c:crossBetween val="between"/>
      </c:valAx>
      <c:valAx>
        <c:axId val="1572096751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>
                <a:solidFill>
                  <a:srgbClr val="7030A0"/>
                </a:solidFill>
              </a:defRPr>
            </a:pPr>
            <a:endParaRPr lang="LID4096"/>
          </a:p>
        </c:txPr>
        <c:crossAx val="1572107663"/>
        <c:crosses val="max"/>
        <c:crossBetween val="between"/>
      </c:valAx>
      <c:catAx>
        <c:axId val="1572107663"/>
        <c:scaling>
          <c:orientation val="minMax"/>
        </c:scaling>
        <c:delete val="1"/>
        <c:axPos val="t"/>
        <c:majorTickMark val="out"/>
        <c:minorTickMark val="none"/>
        <c:tickLblPos val="nextTo"/>
        <c:crossAx val="1572096751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/>
  </c:chart>
  <c:spPr>
    <a:solidFill>
      <a:schemeClr val="bg1"/>
    </a:solidFill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83565202018141E-2"/>
          <c:y val="0.22057845710462662"/>
          <c:w val="0.82021133368691612"/>
          <c:h val="0.58621446828950297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'.5'!$F$4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'.5'!$F$5:$F$1999</c:f>
              <c:numCache>
                <c:formatCode>0.00000</c:formatCode>
                <c:ptCount val="21"/>
                <c:pt idx="0">
                  <c:v>2.7558350999999999E-3</c:v>
                </c:pt>
                <c:pt idx="1">
                  <c:v>2.6831403000000002E-3</c:v>
                </c:pt>
                <c:pt idx="2">
                  <c:v>2.7354934E-3</c:v>
                </c:pt>
                <c:pt idx="3">
                  <c:v>2.6342232999999999E-3</c:v>
                </c:pt>
                <c:pt idx="4">
                  <c:v>2.8993808999999999E-3</c:v>
                </c:pt>
                <c:pt idx="5">
                  <c:v>2.6536886000000002E-3</c:v>
                </c:pt>
                <c:pt idx="6">
                  <c:v>2.2841040999999999E-3</c:v>
                </c:pt>
                <c:pt idx="7">
                  <c:v>2.7085580999999998E-3</c:v>
                </c:pt>
                <c:pt idx="8">
                  <c:v>2.5754813999999998E-3</c:v>
                </c:pt>
                <c:pt idx="9">
                  <c:v>5.6784429000000004E-3</c:v>
                </c:pt>
                <c:pt idx="10">
                  <c:v>2.6653117999999999E-3</c:v>
                </c:pt>
                <c:pt idx="11">
                  <c:v>2.6509329999999998E-3</c:v>
                </c:pt>
                <c:pt idx="12">
                  <c:v>2.6010031999999998E-3</c:v>
                </c:pt>
                <c:pt idx="13">
                  <c:v>3.0759678E-3</c:v>
                </c:pt>
                <c:pt idx="14">
                  <c:v>2.9146440000000001E-3</c:v>
                </c:pt>
                <c:pt idx="15">
                  <c:v>2.8771003000000002E-3</c:v>
                </c:pt>
                <c:pt idx="16">
                  <c:v>2.3180398999999999E-3</c:v>
                </c:pt>
                <c:pt idx="17">
                  <c:v>2.5724239000000002E-3</c:v>
                </c:pt>
                <c:pt idx="18">
                  <c:v>2.6068898000000001E-3</c:v>
                </c:pt>
                <c:pt idx="19">
                  <c:v>2.7134965999999999E-3</c:v>
                </c:pt>
                <c:pt idx="20">
                  <c:v>3.2352522000000002E-3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2"/>
          <c:order val="0"/>
          <c:tx>
            <c:strRef>
              <c:f>'.5'!$G$4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>
                <a:solidFill>
                  <a:srgbClr val="00B050"/>
                </a:solidFill>
              </a:ln>
            </c:spPr>
          </c:marker>
          <c:yVal>
            <c:numRef>
              <c:f>'.5'!$G$5:$G$1999</c:f>
              <c:numCache>
                <c:formatCode>0.00000</c:formatCode>
                <c:ptCount val="21"/>
                <c:pt idx="0">
                  <c:v>2.7559400000000001E-3</c:v>
                </c:pt>
                <c:pt idx="1">
                  <c:v>2.6831200000000002E-3</c:v>
                </c:pt>
                <c:pt idx="2">
                  <c:v>2.7355399999999998E-3</c:v>
                </c:pt>
                <c:pt idx="3">
                  <c:v>2.6342499999999999E-3</c:v>
                </c:pt>
                <c:pt idx="4">
                  <c:v>2.89946E-3</c:v>
                </c:pt>
                <c:pt idx="5">
                  <c:v>2.65372E-3</c:v>
                </c:pt>
                <c:pt idx="6">
                  <c:v>2.2841300000000001E-3</c:v>
                </c:pt>
                <c:pt idx="7">
                  <c:v>2.7086300000000001E-3</c:v>
                </c:pt>
                <c:pt idx="8">
                  <c:v>2.5755700000000001E-3</c:v>
                </c:pt>
                <c:pt idx="9">
                  <c:v>5.6785100000000003E-3</c:v>
                </c:pt>
                <c:pt idx="10">
                  <c:v>2.6652899999999998E-3</c:v>
                </c:pt>
                <c:pt idx="11">
                  <c:v>2.6510399999999999E-3</c:v>
                </c:pt>
                <c:pt idx="12">
                  <c:v>2.60114E-3</c:v>
                </c:pt>
                <c:pt idx="13">
                  <c:v>3.0760700000000002E-3</c:v>
                </c:pt>
                <c:pt idx="14">
                  <c:v>2.9147999999999999E-3</c:v>
                </c:pt>
                <c:pt idx="15">
                  <c:v>2.87718E-3</c:v>
                </c:pt>
                <c:pt idx="16">
                  <c:v>2.3180900000000001E-3</c:v>
                </c:pt>
                <c:pt idx="17">
                  <c:v>2.57253E-3</c:v>
                </c:pt>
                <c:pt idx="18">
                  <c:v>2.6069299999999999E-3</c:v>
                </c:pt>
                <c:pt idx="19">
                  <c:v>2.7135599999999998E-3</c:v>
                </c:pt>
                <c:pt idx="20">
                  <c:v>3.23529E-3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75A-4279-82D2-62454D0058F1}"/>
            </c:ext>
          </c:extLst>
        </c:ser>
        <c:ser>
          <c:idx val="5"/>
          <c:order val="2"/>
          <c:tx>
            <c:strRef>
              <c:f>'.5'!$Y$4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'.5'!$Y$5:$Y$1999</c:f>
              <c:numCache>
                <c:formatCode>0.0000</c:formatCode>
                <c:ptCount val="21"/>
                <c:pt idx="0">
                  <c:v>7.6967275777261104E-3</c:v>
                </c:pt>
                <c:pt idx="1">
                  <c:v>7.5755695777261108E-3</c:v>
                </c:pt>
                <c:pt idx="2">
                  <c:v>7.6628247443927778E-3</c:v>
                </c:pt>
                <c:pt idx="3">
                  <c:v>7.4940412443927776E-3</c:v>
                </c:pt>
                <c:pt idx="4">
                  <c:v>7.9359705777261105E-3</c:v>
                </c:pt>
                <c:pt idx="5">
                  <c:v>7.5264834110594448E-3</c:v>
                </c:pt>
                <c:pt idx="6">
                  <c:v>6.9105092443927773E-3</c:v>
                </c:pt>
                <c:pt idx="7">
                  <c:v>7.6179325777261109E-3</c:v>
                </c:pt>
                <c:pt idx="8">
                  <c:v>7.3961380777261103E-3</c:v>
                </c:pt>
                <c:pt idx="9">
                  <c:v>1.2567740577726111E-2</c:v>
                </c:pt>
                <c:pt idx="10">
                  <c:v>7.545855411059444E-3</c:v>
                </c:pt>
                <c:pt idx="11">
                  <c:v>7.5218907443927773E-3</c:v>
                </c:pt>
                <c:pt idx="12">
                  <c:v>7.4386744110594444E-3</c:v>
                </c:pt>
                <c:pt idx="13">
                  <c:v>8.2302820777261105E-3</c:v>
                </c:pt>
                <c:pt idx="14">
                  <c:v>7.9614090777261112E-3</c:v>
                </c:pt>
                <c:pt idx="15">
                  <c:v>7.8988362443927779E-3</c:v>
                </c:pt>
                <c:pt idx="16">
                  <c:v>6.9670689110594439E-3</c:v>
                </c:pt>
                <c:pt idx="17">
                  <c:v>7.3910422443927782E-3</c:v>
                </c:pt>
                <c:pt idx="18">
                  <c:v>7.4484854110594446E-3</c:v>
                </c:pt>
                <c:pt idx="19">
                  <c:v>7.6261634110594443E-3</c:v>
                </c:pt>
                <c:pt idx="20">
                  <c:v>8.4957560777261104E-3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75A-4279-82D2-62454D0058F1}"/>
            </c:ext>
          </c:extLst>
        </c:ser>
        <c:ser>
          <c:idx val="6"/>
          <c:order val="3"/>
          <c:tx>
            <c:strRef>
              <c:f>'.5'!$X$4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'.5'!$X$5:$X$1999</c:f>
              <c:numCache>
                <c:formatCode>0.0000</c:formatCode>
                <c:ptCount val="21"/>
                <c:pt idx="0">
                  <c:v>8.4614587323330161E-4</c:v>
                </c:pt>
                <c:pt idx="1">
                  <c:v>8.4251113323330178E-4</c:v>
                </c:pt>
                <c:pt idx="2">
                  <c:v>8.4512878823330166E-4</c:v>
                </c:pt>
                <c:pt idx="3">
                  <c:v>8.4006528323330191E-4</c:v>
                </c:pt>
                <c:pt idx="4">
                  <c:v>8.5332316323330189E-4</c:v>
                </c:pt>
                <c:pt idx="5">
                  <c:v>8.4103854823330175E-4</c:v>
                </c:pt>
                <c:pt idx="6">
                  <c:v>8.2255932323330172E-4</c:v>
                </c:pt>
                <c:pt idx="7">
                  <c:v>8.4378202323330152E-4</c:v>
                </c:pt>
                <c:pt idx="8">
                  <c:v>8.3712818823330169E-4</c:v>
                </c:pt>
                <c:pt idx="9">
                  <c:v>9.9227626323330174E-4</c:v>
                </c:pt>
                <c:pt idx="10">
                  <c:v>8.4161970823330191E-4</c:v>
                </c:pt>
                <c:pt idx="11">
                  <c:v>8.4090076823330152E-4</c:v>
                </c:pt>
                <c:pt idx="12">
                  <c:v>8.3840427823330191E-4</c:v>
                </c:pt>
                <c:pt idx="13">
                  <c:v>8.6215250823330151E-4</c:v>
                </c:pt>
                <c:pt idx="14">
                  <c:v>8.5408631823330168E-4</c:v>
                </c:pt>
                <c:pt idx="15">
                  <c:v>8.522091332333016E-4</c:v>
                </c:pt>
                <c:pt idx="16">
                  <c:v>8.2425611323330185E-4</c:v>
                </c:pt>
                <c:pt idx="17">
                  <c:v>8.3697531323330193E-4</c:v>
                </c:pt>
                <c:pt idx="18">
                  <c:v>8.3869860823330153E-4</c:v>
                </c:pt>
                <c:pt idx="19">
                  <c:v>8.4402894823330191E-4</c:v>
                </c:pt>
                <c:pt idx="20">
                  <c:v>8.7011672823330156E-4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75A-4279-82D2-62454D0058F1}"/>
            </c:ext>
          </c:extLst>
        </c:ser>
        <c:ser>
          <c:idx val="1"/>
          <c:order val="4"/>
          <c:tx>
            <c:strRef>
              <c:f>'.5'!$U$4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'.5'!$U$5:$U$1999</c:f>
              <c:numCache>
                <c:formatCode>0.0000</c:formatCode>
                <c:ptCount val="21"/>
                <c:pt idx="0">
                  <c:v>3.2561683906297541E-3</c:v>
                </c:pt>
                <c:pt idx="1">
                  <c:v>3.1834735906297543E-3</c:v>
                </c:pt>
                <c:pt idx="2">
                  <c:v>3.2358266906297541E-3</c:v>
                </c:pt>
                <c:pt idx="3">
                  <c:v>3.134556590629754E-3</c:v>
                </c:pt>
                <c:pt idx="4">
                  <c:v>3.399714190629754E-3</c:v>
                </c:pt>
                <c:pt idx="5">
                  <c:v>3.1540218906297543E-3</c:v>
                </c:pt>
                <c:pt idx="6">
                  <c:v>2.7844373906297537E-3</c:v>
                </c:pt>
                <c:pt idx="7">
                  <c:v>3.208891390629754E-3</c:v>
                </c:pt>
                <c:pt idx="8">
                  <c:v>3.075814690629754E-3</c:v>
                </c:pt>
                <c:pt idx="9">
                  <c:v>6.1787761906297537E-3</c:v>
                </c:pt>
                <c:pt idx="10">
                  <c:v>3.1656450906297541E-3</c:v>
                </c:pt>
                <c:pt idx="11">
                  <c:v>3.151266290629754E-3</c:v>
                </c:pt>
                <c:pt idx="12">
                  <c:v>3.1013364906297539E-3</c:v>
                </c:pt>
                <c:pt idx="13">
                  <c:v>3.5763010906297542E-3</c:v>
                </c:pt>
                <c:pt idx="14">
                  <c:v>3.4149772906297542E-3</c:v>
                </c:pt>
                <c:pt idx="15">
                  <c:v>3.3774335906297543E-3</c:v>
                </c:pt>
                <c:pt idx="16">
                  <c:v>2.8183731906297536E-3</c:v>
                </c:pt>
                <c:pt idx="17">
                  <c:v>3.0727571906297543E-3</c:v>
                </c:pt>
                <c:pt idx="18">
                  <c:v>3.1072230906297542E-3</c:v>
                </c:pt>
                <c:pt idx="19">
                  <c:v>3.2138298906297541E-3</c:v>
                </c:pt>
                <c:pt idx="20">
                  <c:v>3.7355854906297539E-3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'.5'!$AD$4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'.5'!$AD$5:$AD$1999</c:f>
              <c:numCache>
                <c:formatCode>0.0%</c:formatCode>
                <c:ptCount val="21"/>
                <c:pt idx="0">
                  <c:v>1.23082</c:v>
                </c:pt>
                <c:pt idx="1">
                  <c:v>0.469468</c:v>
                </c:pt>
                <c:pt idx="2">
                  <c:v>1.3595200000000001</c:v>
                </c:pt>
                <c:pt idx="3">
                  <c:v>1.35703</c:v>
                </c:pt>
                <c:pt idx="4">
                  <c:v>0.95116900000000004</c:v>
                </c:pt>
                <c:pt idx="5">
                  <c:v>1.1146799999999999</c:v>
                </c:pt>
                <c:pt idx="6">
                  <c:v>1.2868200000000001</c:v>
                </c:pt>
                <c:pt idx="7">
                  <c:v>1.26939</c:v>
                </c:pt>
                <c:pt idx="8">
                  <c:v>1.3072699999999999</c:v>
                </c:pt>
                <c:pt idx="9">
                  <c:v>1.5089699999999999</c:v>
                </c:pt>
                <c:pt idx="10">
                  <c:v>0.116062</c:v>
                </c:pt>
                <c:pt idx="11">
                  <c:v>1.24766</c:v>
                </c:pt>
                <c:pt idx="12">
                  <c:v>1.3063800000000001</c:v>
                </c:pt>
                <c:pt idx="13">
                  <c:v>1.22942</c:v>
                </c:pt>
                <c:pt idx="14">
                  <c:v>1.3353699999999999</c:v>
                </c:pt>
                <c:pt idx="15">
                  <c:v>1.2226900000000001</c:v>
                </c:pt>
                <c:pt idx="16">
                  <c:v>1.2167600000000001</c:v>
                </c:pt>
                <c:pt idx="17">
                  <c:v>1.26417</c:v>
                </c:pt>
                <c:pt idx="18">
                  <c:v>1.53169</c:v>
                </c:pt>
                <c:pt idx="19">
                  <c:v>1.2688299999999999</c:v>
                </c:pt>
                <c:pt idx="20">
                  <c:v>1.0933600000000001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E75A-4279-82D2-62454D0058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  <c:max val="1.0000000000000002E-2"/>
          <c:min val="5.0000000000000012E-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9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3.0375629337596022E-2"/>
          <c:y val="0.8128260008617999"/>
          <c:w val="0.94599888117760711"/>
          <c:h val="0.18025563097968997"/>
        </c:manualLayout>
      </c:layout>
      <c:overlay val="0"/>
      <c:txPr>
        <a:bodyPr/>
        <a:lstStyle/>
        <a:p>
          <a:pPr>
            <a:defRPr sz="9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'.5'!$A$3</c:f>
              <c:strCache>
                <c:ptCount val="1"/>
                <c:pt idx="0">
                  <c:v>6  GHB_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4757443507460461E-3"/>
                  <c:y val="2.7284796951097669E-2"/>
                </c:manualLayout>
              </c:layout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l">
                    <a:defRPr sz="12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471C-42A5-AD34-435BD2FA91F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471C-42A5-AD34-435BD2FA91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'.5'!$D$2001</c:f>
              <c:strCache>
                <c:ptCount val="1"/>
                <c:pt idx="0">
                  <c:v>9.2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F5A6-4883-8CA0-3E6FCFA3013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F5A6-4883-8CA0-3E6FCFA301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574856858399079"/>
          <c:y val="5.9358530183727033E-2"/>
          <c:w val="0.80102377889098975"/>
          <c:h val="0.71003445534057774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'.13'!$F$4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'.13'!$F$5:$F$2000</c:f>
              <c:numCache>
                <c:formatCode>0.00000</c:formatCode>
                <c:ptCount val="32"/>
                <c:pt idx="0">
                  <c:v>4.8060124000000003E-5</c:v>
                </c:pt>
                <c:pt idx="1">
                  <c:v>9.1752973999999996E-5</c:v>
                </c:pt>
                <c:pt idx="2">
                  <c:v>6.7910161999999995E-5</c:v>
                </c:pt>
                <c:pt idx="3">
                  <c:v>5.3054038999999997E-5</c:v>
                </c:pt>
                <c:pt idx="4">
                  <c:v>4.8222066000000001E-5</c:v>
                </c:pt>
                <c:pt idx="5">
                  <c:v>1.5143498999999999E-4</c:v>
                </c:pt>
                <c:pt idx="6">
                  <c:v>6.9168865999999995E-5</c:v>
                </c:pt>
                <c:pt idx="7">
                  <c:v>4.3002345999999998E-4</c:v>
                </c:pt>
                <c:pt idx="8">
                  <c:v>1.1427774E-4</c:v>
                </c:pt>
                <c:pt idx="9">
                  <c:v>3.7129468000000003E-5</c:v>
                </c:pt>
                <c:pt idx="10">
                  <c:v>9.3150126999999995E-5</c:v>
                </c:pt>
                <c:pt idx="11">
                  <c:v>6.3416150000000001E-5</c:v>
                </c:pt>
                <c:pt idx="12">
                  <c:v>8.2457603999999999E-5</c:v>
                </c:pt>
                <c:pt idx="13">
                  <c:v>7.5310867999999997E-5</c:v>
                </c:pt>
                <c:pt idx="14">
                  <c:v>5.5298599999999999E-5</c:v>
                </c:pt>
                <c:pt idx="15">
                  <c:v>6.9815910000000004E-5</c:v>
                </c:pt>
                <c:pt idx="16">
                  <c:v>3.5415452000000002E-5</c:v>
                </c:pt>
                <c:pt idx="17">
                  <c:v>9.1778397E-5</c:v>
                </c:pt>
                <c:pt idx="18">
                  <c:v>7.8839073000000002E-5</c:v>
                </c:pt>
                <c:pt idx="19">
                  <c:v>8.0329108999999994E-5</c:v>
                </c:pt>
                <c:pt idx="20">
                  <c:v>1.0449997E-4</c:v>
                </c:pt>
                <c:pt idx="21">
                  <c:v>8.0373337000000006E-5</c:v>
                </c:pt>
                <c:pt idx="22">
                  <c:v>8.0017828000000001E-5</c:v>
                </c:pt>
                <c:pt idx="23">
                  <c:v>8.0062771999999999E-5</c:v>
                </c:pt>
                <c:pt idx="24">
                  <c:v>7.5799525E-5</c:v>
                </c:pt>
                <c:pt idx="25">
                  <c:v>4.2249107999999997E-5</c:v>
                </c:pt>
                <c:pt idx="26">
                  <c:v>1.7066839999999999E-4</c:v>
                </c:pt>
                <c:pt idx="27">
                  <c:v>1.120027E-4</c:v>
                </c:pt>
                <c:pt idx="28">
                  <c:v>6.8545617999999999E-5</c:v>
                </c:pt>
                <c:pt idx="29">
                  <c:v>1.1011607000000001E-4</c:v>
                </c:pt>
                <c:pt idx="30">
                  <c:v>1.038631E-4</c:v>
                </c:pt>
                <c:pt idx="31">
                  <c:v>8.5212357000000007E-5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3"/>
          <c:order val="0"/>
          <c:tx>
            <c:strRef>
              <c:f>'.13'!$G$4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 w="15875">
                <a:solidFill>
                  <a:srgbClr val="00B050"/>
                </a:solidFill>
              </a:ln>
            </c:spPr>
          </c:marker>
          <c:yVal>
            <c:numRef>
              <c:f>'.13'!$G$5:$G$2000</c:f>
              <c:numCache>
                <c:formatCode>0.00000</c:formatCode>
                <c:ptCount val="32"/>
                <c:pt idx="0">
                  <c:v>4.8060999999999999E-5</c:v>
                </c:pt>
                <c:pt idx="1">
                  <c:v>9.17557E-5</c:v>
                </c:pt>
                <c:pt idx="2">
                  <c:v>6.7910099999999999E-5</c:v>
                </c:pt>
                <c:pt idx="3">
                  <c:v>5.30553E-5</c:v>
                </c:pt>
                <c:pt idx="4">
                  <c:v>4.8222800000000002E-5</c:v>
                </c:pt>
                <c:pt idx="5">
                  <c:v>1.51435E-4</c:v>
                </c:pt>
                <c:pt idx="6">
                  <c:v>6.9168699999999994E-5</c:v>
                </c:pt>
                <c:pt idx="7">
                  <c:v>4.3002099999999999E-4</c:v>
                </c:pt>
                <c:pt idx="8">
                  <c:v>1.14281E-4</c:v>
                </c:pt>
                <c:pt idx="9">
                  <c:v>3.7130199999999999E-5</c:v>
                </c:pt>
                <c:pt idx="10">
                  <c:v>9.3149699999999993E-5</c:v>
                </c:pt>
                <c:pt idx="11">
                  <c:v>6.3418100000000002E-5</c:v>
                </c:pt>
                <c:pt idx="12">
                  <c:v>8.2460199999999994E-5</c:v>
                </c:pt>
                <c:pt idx="13">
                  <c:v>7.5313600000000003E-5</c:v>
                </c:pt>
                <c:pt idx="14">
                  <c:v>5.5299500000000001E-5</c:v>
                </c:pt>
                <c:pt idx="15">
                  <c:v>6.9816799999999999E-5</c:v>
                </c:pt>
                <c:pt idx="16">
                  <c:v>3.5415099999999999E-5</c:v>
                </c:pt>
                <c:pt idx="17">
                  <c:v>9.17807E-5</c:v>
                </c:pt>
                <c:pt idx="18">
                  <c:v>7.8840399999999998E-5</c:v>
                </c:pt>
                <c:pt idx="19">
                  <c:v>8.0331400000000001E-5</c:v>
                </c:pt>
                <c:pt idx="20">
                  <c:v>1.04504E-4</c:v>
                </c:pt>
                <c:pt idx="21">
                  <c:v>8.0375400000000003E-5</c:v>
                </c:pt>
                <c:pt idx="22">
                  <c:v>8.0019700000000002E-5</c:v>
                </c:pt>
                <c:pt idx="23">
                  <c:v>8.0062599999999995E-5</c:v>
                </c:pt>
                <c:pt idx="24">
                  <c:v>7.5799500000000005E-5</c:v>
                </c:pt>
                <c:pt idx="25">
                  <c:v>4.2250599999999998E-5</c:v>
                </c:pt>
                <c:pt idx="26">
                  <c:v>1.7067499999999999E-4</c:v>
                </c:pt>
                <c:pt idx="27">
                  <c:v>1.12002E-4</c:v>
                </c:pt>
                <c:pt idx="28">
                  <c:v>6.8545400000000003E-5</c:v>
                </c:pt>
                <c:pt idx="29">
                  <c:v>1.1011800000000001E-4</c:v>
                </c:pt>
                <c:pt idx="30">
                  <c:v>1.0386399999999999E-4</c:v>
                </c:pt>
                <c:pt idx="31">
                  <c:v>8.5212900000000005E-5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19B-4AB4-8D94-AFB9E60DB52C}"/>
            </c:ext>
          </c:extLst>
        </c:ser>
        <c:ser>
          <c:idx val="5"/>
          <c:order val="2"/>
          <c:tx>
            <c:strRef>
              <c:f>'.13'!$Y$4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'.13'!$Y$5:$Y$2000</c:f>
              <c:numCache>
                <c:formatCode>0.0000</c:formatCode>
                <c:ptCount val="32"/>
                <c:pt idx="0">
                  <c:v>1.5922965651191086E-3</c:v>
                </c:pt>
                <c:pt idx="1">
                  <c:v>1.5922965651191086E-3</c:v>
                </c:pt>
                <c:pt idx="2">
                  <c:v>1.5922965651191086E-3</c:v>
                </c:pt>
                <c:pt idx="3">
                  <c:v>1.5922965651191086E-3</c:v>
                </c:pt>
                <c:pt idx="4">
                  <c:v>1.5922965651191086E-3</c:v>
                </c:pt>
                <c:pt idx="5">
                  <c:v>1.5922965651191086E-3</c:v>
                </c:pt>
                <c:pt idx="6">
                  <c:v>1.5922965651191086E-3</c:v>
                </c:pt>
                <c:pt idx="7">
                  <c:v>1.5922965651191086E-3</c:v>
                </c:pt>
                <c:pt idx="8">
                  <c:v>1.5922965651191086E-3</c:v>
                </c:pt>
                <c:pt idx="9">
                  <c:v>1.5922965651191086E-3</c:v>
                </c:pt>
                <c:pt idx="10">
                  <c:v>1.5922965651191086E-3</c:v>
                </c:pt>
                <c:pt idx="11">
                  <c:v>1.5922965651191086E-3</c:v>
                </c:pt>
                <c:pt idx="12">
                  <c:v>1.5922965651191086E-3</c:v>
                </c:pt>
                <c:pt idx="13">
                  <c:v>1.5922965651191086E-3</c:v>
                </c:pt>
                <c:pt idx="14">
                  <c:v>1.5922965651191086E-3</c:v>
                </c:pt>
                <c:pt idx="15">
                  <c:v>1.5922965651191086E-3</c:v>
                </c:pt>
                <c:pt idx="16">
                  <c:v>1.5922965651191086E-3</c:v>
                </c:pt>
                <c:pt idx="17">
                  <c:v>1.5922965651191086E-3</c:v>
                </c:pt>
                <c:pt idx="18">
                  <c:v>1.5922965651191086E-3</c:v>
                </c:pt>
                <c:pt idx="19">
                  <c:v>1.5922965651191086E-3</c:v>
                </c:pt>
                <c:pt idx="20">
                  <c:v>1.5922965651191086E-3</c:v>
                </c:pt>
                <c:pt idx="21">
                  <c:v>1.5922965651191086E-3</c:v>
                </c:pt>
                <c:pt idx="22">
                  <c:v>1.5922965651191086E-3</c:v>
                </c:pt>
                <c:pt idx="23">
                  <c:v>1.5922965651191086E-3</c:v>
                </c:pt>
                <c:pt idx="24">
                  <c:v>1.5922965651191086E-3</c:v>
                </c:pt>
                <c:pt idx="25">
                  <c:v>1.5922965651191086E-3</c:v>
                </c:pt>
                <c:pt idx="26">
                  <c:v>1.5922965651191086E-3</c:v>
                </c:pt>
                <c:pt idx="27">
                  <c:v>1.5922965651191086E-3</c:v>
                </c:pt>
                <c:pt idx="28">
                  <c:v>1.5922965651191086E-3</c:v>
                </c:pt>
                <c:pt idx="29">
                  <c:v>1.5922965651191086E-3</c:v>
                </c:pt>
                <c:pt idx="30">
                  <c:v>1.5922965651191086E-3</c:v>
                </c:pt>
                <c:pt idx="31">
                  <c:v>1.5922965651191086E-3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D19B-4AB4-8D94-AFB9E60DB52C}"/>
            </c:ext>
          </c:extLst>
        </c:ser>
        <c:ser>
          <c:idx val="6"/>
          <c:order val="3"/>
          <c:tx>
            <c:strRef>
              <c:f>'.13'!$X$4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'.13'!$X$5:$X$2000</c:f>
              <c:numCache>
                <c:formatCode>0.0000</c:formatCode>
                <c:ptCount val="32"/>
                <c:pt idx="0">
                  <c:v>1.0921281213789277E-6</c:v>
                </c:pt>
                <c:pt idx="1">
                  <c:v>1.0921281213789277E-6</c:v>
                </c:pt>
                <c:pt idx="2">
                  <c:v>1.0921281213789277E-6</c:v>
                </c:pt>
                <c:pt idx="3">
                  <c:v>1.0921281213789277E-6</c:v>
                </c:pt>
                <c:pt idx="4">
                  <c:v>1.0921281213789277E-6</c:v>
                </c:pt>
                <c:pt idx="5">
                  <c:v>1.0921281213789277E-6</c:v>
                </c:pt>
                <c:pt idx="6">
                  <c:v>1.0921281213789277E-6</c:v>
                </c:pt>
                <c:pt idx="7">
                  <c:v>1.0921281213789277E-6</c:v>
                </c:pt>
                <c:pt idx="8">
                  <c:v>1.0921281213789277E-6</c:v>
                </c:pt>
                <c:pt idx="9">
                  <c:v>1.0921281213789277E-6</c:v>
                </c:pt>
                <c:pt idx="10">
                  <c:v>1.0921281213789277E-6</c:v>
                </c:pt>
                <c:pt idx="11">
                  <c:v>1.0921281213789277E-6</c:v>
                </c:pt>
                <c:pt idx="12">
                  <c:v>1.0921281213789277E-6</c:v>
                </c:pt>
                <c:pt idx="13">
                  <c:v>1.0921281213789277E-6</c:v>
                </c:pt>
                <c:pt idx="14">
                  <c:v>1.0921281213789277E-6</c:v>
                </c:pt>
                <c:pt idx="15">
                  <c:v>1.0921281213789277E-6</c:v>
                </c:pt>
                <c:pt idx="16">
                  <c:v>1.0921281213789277E-6</c:v>
                </c:pt>
                <c:pt idx="17">
                  <c:v>1.0921281213789277E-6</c:v>
                </c:pt>
                <c:pt idx="18">
                  <c:v>1.0921281213789277E-6</c:v>
                </c:pt>
                <c:pt idx="19">
                  <c:v>1.0921281213789277E-6</c:v>
                </c:pt>
                <c:pt idx="20">
                  <c:v>1.0921281213789277E-6</c:v>
                </c:pt>
                <c:pt idx="21">
                  <c:v>1.0921281213789277E-6</c:v>
                </c:pt>
                <c:pt idx="22">
                  <c:v>1.0921281213789277E-6</c:v>
                </c:pt>
                <c:pt idx="23">
                  <c:v>1.0921281213789277E-6</c:v>
                </c:pt>
                <c:pt idx="24">
                  <c:v>1.0921281213789277E-6</c:v>
                </c:pt>
                <c:pt idx="25">
                  <c:v>1.0921281213789277E-6</c:v>
                </c:pt>
                <c:pt idx="26">
                  <c:v>1.0921281213789277E-6</c:v>
                </c:pt>
                <c:pt idx="27">
                  <c:v>1.0921281213789277E-6</c:v>
                </c:pt>
                <c:pt idx="28">
                  <c:v>1.0921281213789277E-6</c:v>
                </c:pt>
                <c:pt idx="29">
                  <c:v>1.0921281213789277E-6</c:v>
                </c:pt>
                <c:pt idx="30">
                  <c:v>1.0921281213789277E-6</c:v>
                </c:pt>
                <c:pt idx="31">
                  <c:v>1.0921281213789277E-6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D19B-4AB4-8D94-AFB9E60DB52C}"/>
            </c:ext>
          </c:extLst>
        </c:ser>
        <c:ser>
          <c:idx val="1"/>
          <c:order val="4"/>
          <c:tx>
            <c:strRef>
              <c:f>'.13'!$U$4</c:f>
              <c:strCache>
                <c:ptCount val="1"/>
                <c:pt idx="0">
                  <c:v>target</c:v>
                </c:pt>
              </c:strCache>
            </c:strRef>
          </c:tx>
          <c:spPr>
            <a:ln w="19050">
              <a:noFill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'.13'!$U$5:$U$2000</c:f>
              <c:numCache>
                <c:formatCode>0.0000000</c:formatCode>
                <c:ptCount val="32"/>
                <c:pt idx="0">
                  <c:v>4.8060124000000003E-5</c:v>
                </c:pt>
                <c:pt idx="1">
                  <c:v>9.1752973999999996E-5</c:v>
                </c:pt>
                <c:pt idx="2">
                  <c:v>6.7910161999999995E-5</c:v>
                </c:pt>
                <c:pt idx="3">
                  <c:v>5.3054038999999997E-5</c:v>
                </c:pt>
                <c:pt idx="4">
                  <c:v>4.8222066000000001E-5</c:v>
                </c:pt>
                <c:pt idx="5">
                  <c:v>1.5143498999999999E-4</c:v>
                </c:pt>
                <c:pt idx="6">
                  <c:v>6.9168865999999995E-5</c:v>
                </c:pt>
                <c:pt idx="7">
                  <c:v>4.3002345999999998E-4</c:v>
                </c:pt>
                <c:pt idx="8">
                  <c:v>1.1427774E-4</c:v>
                </c:pt>
                <c:pt idx="9">
                  <c:v>3.7129468000000003E-5</c:v>
                </c:pt>
                <c:pt idx="10">
                  <c:v>9.3150126999999995E-5</c:v>
                </c:pt>
                <c:pt idx="11">
                  <c:v>6.3416150000000001E-5</c:v>
                </c:pt>
                <c:pt idx="12">
                  <c:v>8.2457603999999999E-5</c:v>
                </c:pt>
                <c:pt idx="13">
                  <c:v>7.5310867999999997E-5</c:v>
                </c:pt>
                <c:pt idx="14">
                  <c:v>5.5298599999999999E-5</c:v>
                </c:pt>
                <c:pt idx="15">
                  <c:v>6.9815910000000004E-5</c:v>
                </c:pt>
                <c:pt idx="16">
                  <c:v>3.5415452000000002E-5</c:v>
                </c:pt>
                <c:pt idx="17">
                  <c:v>9.1778397E-5</c:v>
                </c:pt>
                <c:pt idx="18">
                  <c:v>7.8839073000000002E-5</c:v>
                </c:pt>
                <c:pt idx="19">
                  <c:v>8.0329108999999994E-5</c:v>
                </c:pt>
                <c:pt idx="20">
                  <c:v>1.0449997E-4</c:v>
                </c:pt>
                <c:pt idx="21">
                  <c:v>8.0373337000000006E-5</c:v>
                </c:pt>
                <c:pt idx="22">
                  <c:v>8.0017828000000001E-5</c:v>
                </c:pt>
                <c:pt idx="23">
                  <c:v>8.0062771999999999E-5</c:v>
                </c:pt>
                <c:pt idx="24">
                  <c:v>7.5799525E-5</c:v>
                </c:pt>
                <c:pt idx="25">
                  <c:v>4.2249107999999997E-5</c:v>
                </c:pt>
                <c:pt idx="26">
                  <c:v>1.7066839999999999E-4</c:v>
                </c:pt>
                <c:pt idx="27">
                  <c:v>1.120027E-4</c:v>
                </c:pt>
                <c:pt idx="28">
                  <c:v>6.8545617999999999E-5</c:v>
                </c:pt>
                <c:pt idx="29">
                  <c:v>1.1011607000000001E-4</c:v>
                </c:pt>
                <c:pt idx="30">
                  <c:v>1.038631E-4</c:v>
                </c:pt>
                <c:pt idx="31">
                  <c:v>8.5212357000000007E-5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'.13'!$AD$4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'.13'!$AD$5:$AD$2000</c:f>
              <c:numCache>
                <c:formatCode>0%</c:formatCode>
                <c:ptCount val="32"/>
                <c:pt idx="0">
                  <c:v>0.89462699999999995</c:v>
                </c:pt>
                <c:pt idx="1">
                  <c:v>1.31955</c:v>
                </c:pt>
                <c:pt idx="2">
                  <c:v>0.46173599999999998</c:v>
                </c:pt>
                <c:pt idx="3">
                  <c:v>1.4205099999999999</c:v>
                </c:pt>
                <c:pt idx="4">
                  <c:v>1.3169500000000001</c:v>
                </c:pt>
                <c:pt idx="5">
                  <c:v>2.0101200000000001</c:v>
                </c:pt>
                <c:pt idx="6">
                  <c:v>0.253469</c:v>
                </c:pt>
                <c:pt idx="7">
                  <c:v>2.4020199999999998</c:v>
                </c:pt>
                <c:pt idx="8">
                  <c:v>1.3145800000000001</c:v>
                </c:pt>
                <c:pt idx="9">
                  <c:v>1.2376499999999999</c:v>
                </c:pt>
                <c:pt idx="10">
                  <c:v>2.4321899999999999</c:v>
                </c:pt>
                <c:pt idx="11">
                  <c:v>1.2565</c:v>
                </c:pt>
                <c:pt idx="12">
                  <c:v>1.2476400000000001</c:v>
                </c:pt>
                <c:pt idx="13">
                  <c:v>1.2360100000000001</c:v>
                </c:pt>
                <c:pt idx="14">
                  <c:v>1.21397</c:v>
                </c:pt>
                <c:pt idx="15">
                  <c:v>1.0745199999999999</c:v>
                </c:pt>
                <c:pt idx="16">
                  <c:v>2.40638</c:v>
                </c:pt>
                <c:pt idx="17">
                  <c:v>0.88883000000000001</c:v>
                </c:pt>
                <c:pt idx="18">
                  <c:v>1.28098</c:v>
                </c:pt>
                <c:pt idx="19">
                  <c:v>1.2287300000000001</c:v>
                </c:pt>
                <c:pt idx="20">
                  <c:v>1.2345699999999999</c:v>
                </c:pt>
                <c:pt idx="21">
                  <c:v>1.2394700000000001</c:v>
                </c:pt>
                <c:pt idx="22">
                  <c:v>1.2121599999999999</c:v>
                </c:pt>
                <c:pt idx="23">
                  <c:v>0.10245899999999999</c:v>
                </c:pt>
                <c:pt idx="24">
                  <c:v>1.51979</c:v>
                </c:pt>
                <c:pt idx="25">
                  <c:v>1.2349000000000001</c:v>
                </c:pt>
                <c:pt idx="26">
                  <c:v>1.2836099999999999</c:v>
                </c:pt>
                <c:pt idx="27">
                  <c:v>1.8804099999999999</c:v>
                </c:pt>
                <c:pt idx="28">
                  <c:v>1.25834</c:v>
                </c:pt>
                <c:pt idx="29">
                  <c:v>1.0939000000000001</c:v>
                </c:pt>
                <c:pt idx="30">
                  <c:v>1.50447</c:v>
                </c:pt>
                <c:pt idx="31">
                  <c:v>1.6072200000000001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D19B-4AB4-8D94-AFB9E60DB52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  <c:max val="1.0000000000000002E-2"/>
          <c:min val="5.000000000000003E-7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0.E+00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9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0.38004685765128149"/>
          <c:y val="0.86735497898937708"/>
          <c:w val="0.60194170113046208"/>
          <c:h val="0.1214771848150963"/>
        </c:manualLayout>
      </c:layout>
      <c:overlay val="0"/>
      <c:txPr>
        <a:bodyPr/>
        <a:lstStyle/>
        <a:p>
          <a:pPr>
            <a:defRPr sz="3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'.13'!$A$3</c:f>
              <c:strCache>
                <c:ptCount val="1"/>
                <c:pt idx="0">
                  <c:v>12  RCH_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2049-489F-A8DC-388FE7E68782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2049-489F-A8DC-388FE7E6878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200" b="1"/>
      </a:pPr>
      <a:endParaRPr lang="LID4096"/>
    </a:p>
  </c:txPr>
  <c:externalData r:id="rId3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'.13'!$D$2002</c:f>
              <c:strCache>
                <c:ptCount val="1"/>
                <c:pt idx="0">
                  <c:v>1458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0"/>
                  <c:y val="2.7112131077547098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359C-4B21-8B76-CB443AC295C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359C-4B21-8B76-CB443AC295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185830657298351"/>
          <c:y val="0.22057845710462662"/>
          <c:w val="0.76980932735659668"/>
          <c:h val="0.58621446828950297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'.2'!$F$4</c:f>
              <c:strCache>
                <c:ptCount val="1"/>
                <c:pt idx="0">
                  <c:v>newBUT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val>
            <c:numRef>
              <c:f>'.2'!$F$5:$F$1999</c:f>
              <c:numCache>
                <c:formatCode>0.00000</c:formatCode>
                <c:ptCount val="33"/>
                <c:pt idx="0">
                  <c:v>1.8376756000000001E-2</c:v>
                </c:pt>
                <c:pt idx="1">
                  <c:v>1.7690988000000001E-2</c:v>
                </c:pt>
                <c:pt idx="2">
                  <c:v>1.7956231E-2</c:v>
                </c:pt>
                <c:pt idx="3">
                  <c:v>2.0165217999999999E-2</c:v>
                </c:pt>
                <c:pt idx="4">
                  <c:v>1.8809237999999999E-2</c:v>
                </c:pt>
                <c:pt idx="5">
                  <c:v>1.7293821000000001E-2</c:v>
                </c:pt>
                <c:pt idx="6">
                  <c:v>2.6828455000000001E-2</c:v>
                </c:pt>
                <c:pt idx="7">
                  <c:v>1.8118878000000001E-2</c:v>
                </c:pt>
                <c:pt idx="8">
                  <c:v>1.7047423999999999E-2</c:v>
                </c:pt>
                <c:pt idx="9">
                  <c:v>1.7836194999999999E-2</c:v>
                </c:pt>
                <c:pt idx="10">
                  <c:v>2.0357803000000001E-2</c:v>
                </c:pt>
                <c:pt idx="11">
                  <c:v>2.0878832E-2</c:v>
                </c:pt>
                <c:pt idx="12">
                  <c:v>2.0823950000000001E-2</c:v>
                </c:pt>
                <c:pt idx="13">
                  <c:v>1.861496E-2</c:v>
                </c:pt>
                <c:pt idx="14">
                  <c:v>1.8362955E-2</c:v>
                </c:pt>
                <c:pt idx="15">
                  <c:v>1.8539633E-2</c:v>
                </c:pt>
                <c:pt idx="16">
                  <c:v>1.9435371999999999E-2</c:v>
                </c:pt>
                <c:pt idx="17">
                  <c:v>1.8731121E-2</c:v>
                </c:pt>
                <c:pt idx="18">
                  <c:v>2.024536E-2</c:v>
                </c:pt>
                <c:pt idx="19">
                  <c:v>1.9041309999999999E-2</c:v>
                </c:pt>
                <c:pt idx="20">
                  <c:v>1.8308858000000001E-2</c:v>
                </c:pt>
                <c:pt idx="21">
                  <c:v>1.6318148000000001E-2</c:v>
                </c:pt>
                <c:pt idx="22">
                  <c:v>1.7734730000000001E-2</c:v>
                </c:pt>
                <c:pt idx="23">
                  <c:v>1.5496289E-2</c:v>
                </c:pt>
                <c:pt idx="24">
                  <c:v>1.8161205E-2</c:v>
                </c:pt>
                <c:pt idx="25">
                  <c:v>1.9689194E-2</c:v>
                </c:pt>
                <c:pt idx="26">
                  <c:v>1.7348038E-2</c:v>
                </c:pt>
                <c:pt idx="27">
                  <c:v>2.0522177999999999E-2</c:v>
                </c:pt>
                <c:pt idx="28">
                  <c:v>1.5860368999999999E-2</c:v>
                </c:pt>
                <c:pt idx="29">
                  <c:v>1.7872249999999999E-2</c:v>
                </c:pt>
                <c:pt idx="30">
                  <c:v>2.0679472000000001E-2</c:v>
                </c:pt>
                <c:pt idx="31">
                  <c:v>1.6889358E-2</c:v>
                </c:pt>
                <c:pt idx="32">
                  <c:v>1.7019955E-2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scatterChart>
        <c:scatterStyle val="lineMarker"/>
        <c:varyColors val="0"/>
        <c:ser>
          <c:idx val="2"/>
          <c:order val="0"/>
          <c:tx>
            <c:strRef>
              <c:f>'.2'!$G$4</c:f>
              <c:strCache>
                <c:ptCount val="1"/>
                <c:pt idx="0">
                  <c:v>Ante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>
                <a:solidFill>
                  <a:srgbClr val="00B050"/>
                </a:solidFill>
              </a:ln>
            </c:spPr>
          </c:marker>
          <c:yVal>
            <c:numRef>
              <c:f>'.2'!$G$5:$G$1999</c:f>
              <c:numCache>
                <c:formatCode>0.00000</c:formatCode>
                <c:ptCount val="33"/>
                <c:pt idx="0">
                  <c:v>1.8377399999999999E-2</c:v>
                </c:pt>
                <c:pt idx="1">
                  <c:v>1.7691700000000001E-2</c:v>
                </c:pt>
                <c:pt idx="2">
                  <c:v>1.79571E-2</c:v>
                </c:pt>
                <c:pt idx="3">
                  <c:v>2.0165499999999999E-2</c:v>
                </c:pt>
                <c:pt idx="4">
                  <c:v>1.8809300000000001E-2</c:v>
                </c:pt>
                <c:pt idx="5">
                  <c:v>1.72935E-2</c:v>
                </c:pt>
                <c:pt idx="6">
                  <c:v>2.6829599999999999E-2</c:v>
                </c:pt>
                <c:pt idx="7">
                  <c:v>1.8119E-2</c:v>
                </c:pt>
                <c:pt idx="8">
                  <c:v>1.7048299999999999E-2</c:v>
                </c:pt>
                <c:pt idx="9">
                  <c:v>1.7836600000000001E-2</c:v>
                </c:pt>
                <c:pt idx="10">
                  <c:v>2.0358399999999999E-2</c:v>
                </c:pt>
                <c:pt idx="11">
                  <c:v>2.0878799999999999E-2</c:v>
                </c:pt>
                <c:pt idx="12">
                  <c:v>2.0824499999999999E-2</c:v>
                </c:pt>
                <c:pt idx="13">
                  <c:v>1.8616000000000001E-2</c:v>
                </c:pt>
                <c:pt idx="14">
                  <c:v>1.8363000000000001E-2</c:v>
                </c:pt>
                <c:pt idx="15">
                  <c:v>1.8539900000000002E-2</c:v>
                </c:pt>
                <c:pt idx="16">
                  <c:v>1.9435999999999998E-2</c:v>
                </c:pt>
                <c:pt idx="17">
                  <c:v>1.87317E-2</c:v>
                </c:pt>
                <c:pt idx="18">
                  <c:v>2.0246E-2</c:v>
                </c:pt>
                <c:pt idx="19">
                  <c:v>1.9041700000000002E-2</c:v>
                </c:pt>
                <c:pt idx="20">
                  <c:v>1.8309200000000001E-2</c:v>
                </c:pt>
                <c:pt idx="21">
                  <c:v>1.6318699999999998E-2</c:v>
                </c:pt>
                <c:pt idx="22">
                  <c:v>1.7735000000000001E-2</c:v>
                </c:pt>
                <c:pt idx="23">
                  <c:v>1.54959E-2</c:v>
                </c:pt>
                <c:pt idx="24">
                  <c:v>1.8161500000000001E-2</c:v>
                </c:pt>
                <c:pt idx="25">
                  <c:v>1.9689999999999999E-2</c:v>
                </c:pt>
                <c:pt idx="26">
                  <c:v>1.7347899999999999E-2</c:v>
                </c:pt>
                <c:pt idx="27">
                  <c:v>2.0522499999999999E-2</c:v>
                </c:pt>
                <c:pt idx="28">
                  <c:v>1.5860599999999999E-2</c:v>
                </c:pt>
                <c:pt idx="29">
                  <c:v>1.7873400000000001E-2</c:v>
                </c:pt>
                <c:pt idx="30">
                  <c:v>2.0679400000000001E-2</c:v>
                </c:pt>
                <c:pt idx="31">
                  <c:v>1.6889600000000001E-2</c:v>
                </c:pt>
                <c:pt idx="32">
                  <c:v>1.70201E-2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C6C8-42E9-AACB-90E427D9970E}"/>
            </c:ext>
          </c:extLst>
        </c:ser>
        <c:ser>
          <c:idx val="5"/>
          <c:order val="2"/>
          <c:tx>
            <c:strRef>
              <c:f>'.2'!$Y$4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'.2'!$Y$5:$Y$1999</c:f>
              <c:numCache>
                <c:formatCode>0.0000</c:formatCode>
                <c:ptCount val="33"/>
                <c:pt idx="0">
                  <c:v>2.8557772797533118E-2</c:v>
                </c:pt>
                <c:pt idx="1">
                  <c:v>2.8214888797533116E-2</c:v>
                </c:pt>
                <c:pt idx="2">
                  <c:v>2.8347510297533116E-2</c:v>
                </c:pt>
                <c:pt idx="3">
                  <c:v>2.9452003797533113E-2</c:v>
                </c:pt>
                <c:pt idx="4">
                  <c:v>2.8774013797533117E-2</c:v>
                </c:pt>
                <c:pt idx="5">
                  <c:v>2.8016305297533114E-2</c:v>
                </c:pt>
                <c:pt idx="6">
                  <c:v>3.2783622297533115E-2</c:v>
                </c:pt>
                <c:pt idx="7">
                  <c:v>2.8428833797533117E-2</c:v>
                </c:pt>
                <c:pt idx="8">
                  <c:v>2.7893106797533117E-2</c:v>
                </c:pt>
                <c:pt idx="9">
                  <c:v>2.8287492297533114E-2</c:v>
                </c:pt>
                <c:pt idx="10">
                  <c:v>2.9548296297533118E-2</c:v>
                </c:pt>
                <c:pt idx="11">
                  <c:v>2.9808810797533114E-2</c:v>
                </c:pt>
                <c:pt idx="12">
                  <c:v>2.9781369797533118E-2</c:v>
                </c:pt>
                <c:pt idx="13">
                  <c:v>2.8676874797533114E-2</c:v>
                </c:pt>
                <c:pt idx="14">
                  <c:v>2.8550872297533114E-2</c:v>
                </c:pt>
                <c:pt idx="15">
                  <c:v>2.8639211297533114E-2</c:v>
                </c:pt>
                <c:pt idx="16">
                  <c:v>2.9087080797533117E-2</c:v>
                </c:pt>
                <c:pt idx="17">
                  <c:v>2.8734955297533116E-2</c:v>
                </c:pt>
                <c:pt idx="18">
                  <c:v>2.9492074797533116E-2</c:v>
                </c:pt>
                <c:pt idx="19">
                  <c:v>2.8890049797533117E-2</c:v>
                </c:pt>
                <c:pt idx="20">
                  <c:v>2.8523823797533113E-2</c:v>
                </c:pt>
                <c:pt idx="21">
                  <c:v>2.7528468797533116E-2</c:v>
                </c:pt>
                <c:pt idx="22">
                  <c:v>2.8236759797533116E-2</c:v>
                </c:pt>
                <c:pt idx="23">
                  <c:v>2.7117539297533112E-2</c:v>
                </c:pt>
                <c:pt idx="24">
                  <c:v>2.8449997297533114E-2</c:v>
                </c:pt>
                <c:pt idx="25">
                  <c:v>2.9213991797533118E-2</c:v>
                </c:pt>
                <c:pt idx="26">
                  <c:v>2.8043413797533112E-2</c:v>
                </c:pt>
                <c:pt idx="27">
                  <c:v>2.9630483797533115E-2</c:v>
                </c:pt>
                <c:pt idx="28">
                  <c:v>2.7299579297533114E-2</c:v>
                </c:pt>
                <c:pt idx="29">
                  <c:v>2.8305519797533117E-2</c:v>
                </c:pt>
                <c:pt idx="30">
                  <c:v>2.9709130797533116E-2</c:v>
                </c:pt>
                <c:pt idx="31">
                  <c:v>2.7814073797533118E-2</c:v>
                </c:pt>
                <c:pt idx="32">
                  <c:v>2.7879372297533116E-2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C6C8-42E9-AACB-90E427D9970E}"/>
            </c:ext>
          </c:extLst>
        </c:ser>
        <c:ser>
          <c:idx val="6"/>
          <c:order val="3"/>
          <c:tx>
            <c:strRef>
              <c:f>'.2'!$X$4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10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'.2'!$X$5:$X$1999</c:f>
              <c:numCache>
                <c:formatCode>0.0000</c:formatCode>
                <c:ptCount val="33"/>
                <c:pt idx="0">
                  <c:v>1.0698596038026489E-2</c:v>
                </c:pt>
                <c:pt idx="1">
                  <c:v>1.0664307638026491E-2</c:v>
                </c:pt>
                <c:pt idx="2">
                  <c:v>1.0677569788026489E-2</c:v>
                </c:pt>
                <c:pt idx="3">
                  <c:v>1.0788019138026489E-2</c:v>
                </c:pt>
                <c:pt idx="4">
                  <c:v>1.0720220138026492E-2</c:v>
                </c:pt>
                <c:pt idx="5">
                  <c:v>1.0644449288026492E-2</c:v>
                </c:pt>
                <c:pt idx="6">
                  <c:v>1.1121180988026492E-2</c:v>
                </c:pt>
                <c:pt idx="7">
                  <c:v>1.0685702138026491E-2</c:v>
                </c:pt>
                <c:pt idx="8">
                  <c:v>1.0632129438026491E-2</c:v>
                </c:pt>
                <c:pt idx="9">
                  <c:v>1.067156798802649E-2</c:v>
                </c:pt>
                <c:pt idx="10">
                  <c:v>1.0797648388026489E-2</c:v>
                </c:pt>
                <c:pt idx="11">
                  <c:v>1.0823699838026491E-2</c:v>
                </c:pt>
                <c:pt idx="12">
                  <c:v>1.0820955738026491E-2</c:v>
                </c:pt>
                <c:pt idx="13">
                  <c:v>1.0710506238026489E-2</c:v>
                </c:pt>
                <c:pt idx="14">
                  <c:v>1.0697905988026491E-2</c:v>
                </c:pt>
                <c:pt idx="15">
                  <c:v>1.0706739888026489E-2</c:v>
                </c:pt>
                <c:pt idx="16">
                  <c:v>1.0751526838026489E-2</c:v>
                </c:pt>
                <c:pt idx="17">
                  <c:v>1.0716314288026489E-2</c:v>
                </c:pt>
                <c:pt idx="18">
                  <c:v>1.0792026238026491E-2</c:v>
                </c:pt>
                <c:pt idx="19">
                  <c:v>1.0731823738026492E-2</c:v>
                </c:pt>
                <c:pt idx="20">
                  <c:v>1.0695201138026491E-2</c:v>
                </c:pt>
                <c:pt idx="21">
                  <c:v>1.059566563802649E-2</c:v>
                </c:pt>
                <c:pt idx="22">
                  <c:v>1.0666494738026489E-2</c:v>
                </c:pt>
                <c:pt idx="23">
                  <c:v>1.0554572688026492E-2</c:v>
                </c:pt>
                <c:pt idx="24">
                  <c:v>1.0687818488026489E-2</c:v>
                </c:pt>
                <c:pt idx="25">
                  <c:v>1.0764217938026489E-2</c:v>
                </c:pt>
                <c:pt idx="26">
                  <c:v>1.0647160138026492E-2</c:v>
                </c:pt>
                <c:pt idx="27">
                  <c:v>1.080586713802649E-2</c:v>
                </c:pt>
                <c:pt idx="28">
                  <c:v>1.0572776688026489E-2</c:v>
                </c:pt>
                <c:pt idx="29">
                  <c:v>1.0673370738026492E-2</c:v>
                </c:pt>
                <c:pt idx="30">
                  <c:v>1.0813731838026492E-2</c:v>
                </c:pt>
                <c:pt idx="31">
                  <c:v>1.062422613802649E-2</c:v>
                </c:pt>
                <c:pt idx="32">
                  <c:v>1.0630755988026489E-2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C6C8-42E9-AACB-90E427D9970E}"/>
            </c:ext>
          </c:extLst>
        </c:ser>
        <c:ser>
          <c:idx val="1"/>
          <c:order val="4"/>
          <c:tx>
            <c:strRef>
              <c:f>'.2'!$U$4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'.2'!$U$5:$U$1999</c:f>
              <c:numCache>
                <c:formatCode>0.0000</c:formatCode>
                <c:ptCount val="33"/>
                <c:pt idx="0">
                  <c:v>1.8376756000000001E-2</c:v>
                </c:pt>
                <c:pt idx="1">
                  <c:v>1.7690988000000001E-2</c:v>
                </c:pt>
                <c:pt idx="2">
                  <c:v>1.7956231E-2</c:v>
                </c:pt>
                <c:pt idx="3">
                  <c:v>2.0165217999999999E-2</c:v>
                </c:pt>
                <c:pt idx="4">
                  <c:v>1.8809237999999999E-2</c:v>
                </c:pt>
                <c:pt idx="5">
                  <c:v>1.7293821000000001E-2</c:v>
                </c:pt>
                <c:pt idx="6">
                  <c:v>2.6828455000000001E-2</c:v>
                </c:pt>
                <c:pt idx="7">
                  <c:v>1.8118878000000001E-2</c:v>
                </c:pt>
                <c:pt idx="8">
                  <c:v>1.7047423999999999E-2</c:v>
                </c:pt>
                <c:pt idx="9">
                  <c:v>1.7836194999999999E-2</c:v>
                </c:pt>
                <c:pt idx="10">
                  <c:v>2.0357803000000001E-2</c:v>
                </c:pt>
                <c:pt idx="11">
                  <c:v>2.0878832E-2</c:v>
                </c:pt>
                <c:pt idx="12">
                  <c:v>2.0823950000000001E-2</c:v>
                </c:pt>
                <c:pt idx="13">
                  <c:v>1.861496E-2</c:v>
                </c:pt>
                <c:pt idx="14">
                  <c:v>1.8362955E-2</c:v>
                </c:pt>
                <c:pt idx="15">
                  <c:v>1.8539633E-2</c:v>
                </c:pt>
                <c:pt idx="16">
                  <c:v>1.9435371999999999E-2</c:v>
                </c:pt>
                <c:pt idx="17">
                  <c:v>1.8731121E-2</c:v>
                </c:pt>
                <c:pt idx="18">
                  <c:v>2.024536E-2</c:v>
                </c:pt>
                <c:pt idx="19">
                  <c:v>1.9041309999999999E-2</c:v>
                </c:pt>
                <c:pt idx="20">
                  <c:v>1.8308858000000001E-2</c:v>
                </c:pt>
                <c:pt idx="21">
                  <c:v>1.6318148000000001E-2</c:v>
                </c:pt>
                <c:pt idx="22">
                  <c:v>1.7734730000000001E-2</c:v>
                </c:pt>
                <c:pt idx="23">
                  <c:v>1.5496289E-2</c:v>
                </c:pt>
                <c:pt idx="24">
                  <c:v>1.8161205E-2</c:v>
                </c:pt>
                <c:pt idx="25">
                  <c:v>1.9689194E-2</c:v>
                </c:pt>
                <c:pt idx="26">
                  <c:v>1.7348038E-2</c:v>
                </c:pt>
                <c:pt idx="27">
                  <c:v>2.0522177999999999E-2</c:v>
                </c:pt>
                <c:pt idx="28">
                  <c:v>1.5860368999999999E-2</c:v>
                </c:pt>
                <c:pt idx="29">
                  <c:v>1.7872249999999999E-2</c:v>
                </c:pt>
                <c:pt idx="30">
                  <c:v>2.0679472000000001E-2</c:v>
                </c:pt>
                <c:pt idx="31">
                  <c:v>1.6889358E-2</c:v>
                </c:pt>
                <c:pt idx="32">
                  <c:v>1.7019955E-2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5"/>
          <c:tx>
            <c:strRef>
              <c:f>'.2'!$AD$4</c:f>
              <c:strCache>
                <c:ptCount val="1"/>
                <c:pt idx="0">
                  <c:v>SEM Par</c:v>
                </c:pt>
              </c:strCache>
            </c:strRef>
          </c:tx>
          <c:spPr>
            <a:ln w="1587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'.2'!$AD$5:$AD$1999</c:f>
              <c:numCache>
                <c:formatCode>0.0%</c:formatCode>
                <c:ptCount val="33"/>
                <c:pt idx="0">
                  <c:v>1.27298</c:v>
                </c:pt>
                <c:pt idx="1">
                  <c:v>1.2380899999999999</c:v>
                </c:pt>
                <c:pt idx="2">
                  <c:v>1.29837</c:v>
                </c:pt>
                <c:pt idx="3">
                  <c:v>1.2422299999999999</c:v>
                </c:pt>
                <c:pt idx="4">
                  <c:v>1.6151599999999999</c:v>
                </c:pt>
                <c:pt idx="5">
                  <c:v>2.4439199999999999</c:v>
                </c:pt>
                <c:pt idx="6">
                  <c:v>1.23197</c:v>
                </c:pt>
                <c:pt idx="7">
                  <c:v>1.0892200000000001</c:v>
                </c:pt>
                <c:pt idx="8">
                  <c:v>1.26962</c:v>
                </c:pt>
                <c:pt idx="9">
                  <c:v>0.93011200000000005</c:v>
                </c:pt>
                <c:pt idx="10">
                  <c:v>1.2436100000000001</c:v>
                </c:pt>
                <c:pt idx="11">
                  <c:v>2.39629</c:v>
                </c:pt>
                <c:pt idx="12">
                  <c:v>1.25038</c:v>
                </c:pt>
                <c:pt idx="13">
                  <c:v>1.30108</c:v>
                </c:pt>
                <c:pt idx="14">
                  <c:v>0.24859200000000001</c:v>
                </c:pt>
                <c:pt idx="15">
                  <c:v>1.2126399999999999</c:v>
                </c:pt>
                <c:pt idx="16">
                  <c:v>1.2337800000000001</c:v>
                </c:pt>
                <c:pt idx="17">
                  <c:v>1.27884</c:v>
                </c:pt>
                <c:pt idx="18">
                  <c:v>1.2541899999999999</c:v>
                </c:pt>
                <c:pt idx="19">
                  <c:v>0.83773900000000001</c:v>
                </c:pt>
                <c:pt idx="20">
                  <c:v>0.85472199999999998</c:v>
                </c:pt>
                <c:pt idx="21">
                  <c:v>1.2470000000000001</c:v>
                </c:pt>
                <c:pt idx="22">
                  <c:v>1.5102</c:v>
                </c:pt>
                <c:pt idx="23">
                  <c:v>1.8653599999999999</c:v>
                </c:pt>
                <c:pt idx="24">
                  <c:v>1.22855</c:v>
                </c:pt>
                <c:pt idx="25">
                  <c:v>1.2710999999999999</c:v>
                </c:pt>
                <c:pt idx="26">
                  <c:v>2.4100100000000002</c:v>
                </c:pt>
                <c:pt idx="27">
                  <c:v>0.90245500000000001</c:v>
                </c:pt>
                <c:pt idx="28">
                  <c:v>1.2298800000000001</c:v>
                </c:pt>
                <c:pt idx="29">
                  <c:v>1.3327</c:v>
                </c:pt>
                <c:pt idx="30">
                  <c:v>2.3509799999999998</c:v>
                </c:pt>
                <c:pt idx="31">
                  <c:v>1.3709199999999999</c:v>
                </c:pt>
                <c:pt idx="32">
                  <c:v>0.84224900000000003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C6C8-42E9-AACB-90E427D997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low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  <c:max val="4.0000000000000008E-2"/>
          <c:min val="1.0000000000000002E-2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minorGridlines/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vert="horz"/>
          <a:lstStyle/>
          <a:p>
            <a:pPr>
              <a:defRPr sz="11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  <c:min val="1.0000000000000003E-4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100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b"/>
        <c:majorTickMark val="out"/>
        <c:minorTickMark val="none"/>
        <c:tickLblPos val="nextTo"/>
        <c:crossAx val="854442767"/>
        <c:crosses val="autoZero"/>
        <c:crossBetween val="midCat"/>
      </c:valAx>
      <c:spPr>
        <a:noFill/>
        <a:ln>
          <a:noFill/>
        </a:ln>
      </c:spPr>
    </c:plotArea>
    <c:legend>
      <c:legendPos val="r"/>
      <c:layout>
        <c:manualLayout>
          <c:xMode val="edge"/>
          <c:yMode val="edge"/>
          <c:x val="3.6555360094303498E-2"/>
          <c:y val="0.8197445890473154"/>
          <c:w val="0.9112002133206859"/>
          <c:h val="0.1802554244553449"/>
        </c:manualLayout>
      </c:layout>
      <c:overlay val="0"/>
      <c:txPr>
        <a:bodyPr/>
        <a:lstStyle/>
        <a:p>
          <a:pPr>
            <a:defRPr sz="9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'.2'!$A$3</c:f>
              <c:strCache>
                <c:ptCount val="1"/>
                <c:pt idx="0">
                  <c:v>2  DRN_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2.4757443507460461E-3"/>
                  <c:y val="2.7284796951097669E-2"/>
                </c:manualLayout>
              </c:layout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A30-4663-8854-9DD11BEC0D1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l"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CA30-4663-8854-9DD11BEC0D1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1000" b="1"/>
      </a:pPr>
      <a:endParaRPr lang="LID4096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'o1'!$B$2</c:f>
              <c:strCache>
                <c:ptCount val="1"/>
                <c:pt idx="0">
                  <c:v>1  Head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0874-43AF-9D46-9084EA79E69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0874-43AF-9D46-9084EA79E69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500" b="1"/>
      </a:pPr>
      <a:endParaRPr lang="LID4096"/>
    </a:p>
  </c:txPr>
  <c:externalData r:id="rId3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'.2'!$D$2001</c:f>
              <c:strCache>
                <c:ptCount val="1"/>
                <c:pt idx="0">
                  <c:v>2.7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C4EE-46DF-89B5-A04D71A4C6B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 algn="r">
                  <a:defRPr sz="10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C4EE-46DF-89B5-A04D71A4C6B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000" b="1"/>
      </a:pPr>
      <a:endParaRPr lang="LID4096"/>
    </a:p>
  </c:txPr>
  <c:externalData r:id="rId3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7.0176593538618534E-2"/>
          <c:y val="0.18883267139509696"/>
          <c:w val="0.85144089136123524"/>
          <c:h val="0.65898627640429885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D.!$J$4</c:f>
              <c:strCache>
                <c:ptCount val="1"/>
                <c:pt idx="0">
                  <c:v>new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strRef>
              <c:f>D.!$AH$5:$AH$2000</c:f>
              <c:strCache>
                <c:ptCount val="71"/>
                <c:pt idx="0">
                  <c:v>  Ha</c:v>
                </c:pt>
                <c:pt idx="5">
                  <c:v>  Va</c:v>
                </c:pt>
                <c:pt idx="10">
                  <c:v>  _K1</c:v>
                </c:pt>
                <c:pt idx="25">
                  <c:v>  _K2</c:v>
                </c:pt>
                <c:pt idx="40">
                  <c:v>  _K3</c:v>
                </c:pt>
                <c:pt idx="55">
                  <c:v>  _K4</c:v>
                </c:pt>
                <c:pt idx="70">
                  <c:v>  _K5</c:v>
                </c:pt>
              </c:strCache>
            </c:strRef>
          </c:cat>
          <c:val>
            <c:numRef>
              <c:f>D.!$J$5:$J$2000</c:f>
              <c:numCache>
                <c:formatCode>0.000</c:formatCode>
                <c:ptCount val="85"/>
                <c:pt idx="0">
                  <c:v>0.93794979999999994</c:v>
                </c:pt>
                <c:pt idx="1">
                  <c:v>1.0404990000000001</c:v>
                </c:pt>
                <c:pt idx="2">
                  <c:v>0.97291910000000004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9.6018980000000003</c:v>
                </c:pt>
                <c:pt idx="6">
                  <c:v>6.0162246000000003E-2</c:v>
                </c:pt>
                <c:pt idx="7">
                  <c:v>1.1733</c:v>
                </c:pt>
                <c:pt idx="8">
                  <c:v>6.1436701000000003E-2</c:v>
                </c:pt>
                <c:pt idx="9">
                  <c:v>2.2215182999999999E-2</c:v>
                </c:pt>
                <c:pt idx="10">
                  <c:v>36.126100000000001</c:v>
                </c:pt>
                <c:pt idx="11">
                  <c:v>4.2443553000000002E-2</c:v>
                </c:pt>
                <c:pt idx="12">
                  <c:v>3.0152700000000001E-2</c:v>
                </c:pt>
                <c:pt idx="13">
                  <c:v>12.48221</c:v>
                </c:pt>
                <c:pt idx="14">
                  <c:v>14.200950000000001</c:v>
                </c:pt>
                <c:pt idx="15">
                  <c:v>3.5513620000000003E-2</c:v>
                </c:pt>
                <c:pt idx="16">
                  <c:v>3.0152700000000001E-2</c:v>
                </c:pt>
                <c:pt idx="17">
                  <c:v>3.0152700000000001E-2</c:v>
                </c:pt>
                <c:pt idx="18">
                  <c:v>3.0152700000000001E-2</c:v>
                </c:pt>
                <c:pt idx="19">
                  <c:v>3.0152700000000001E-2</c:v>
                </c:pt>
                <c:pt idx="20">
                  <c:v>10.61748</c:v>
                </c:pt>
                <c:pt idx="21">
                  <c:v>14.13264</c:v>
                </c:pt>
                <c:pt idx="22">
                  <c:v>3.0152700000000001E-2</c:v>
                </c:pt>
                <c:pt idx="23">
                  <c:v>11.454800000000001</c:v>
                </c:pt>
                <c:pt idx="24">
                  <c:v>42.113900000000001</c:v>
                </c:pt>
                <c:pt idx="25">
                  <c:v>7.1696052999999996E-3</c:v>
                </c:pt>
                <c:pt idx="26">
                  <c:v>7.9800536999999998E-3</c:v>
                </c:pt>
                <c:pt idx="27">
                  <c:v>6.6996381000000004E-3</c:v>
                </c:pt>
                <c:pt idx="28">
                  <c:v>7.8655201000000004E-3</c:v>
                </c:pt>
                <c:pt idx="29">
                  <c:v>1.0793329000000001E-2</c:v>
                </c:pt>
                <c:pt idx="30">
                  <c:v>1.3004005000000001E-2</c:v>
                </c:pt>
                <c:pt idx="31">
                  <c:v>1.4389859E-2</c:v>
                </c:pt>
                <c:pt idx="32">
                  <c:v>8.5533979000000007E-3</c:v>
                </c:pt>
                <c:pt idx="33">
                  <c:v>2.1200257E-3</c:v>
                </c:pt>
                <c:pt idx="34">
                  <c:v>8.302561E-3</c:v>
                </c:pt>
                <c:pt idx="35">
                  <c:v>1.3845706999999999E-3</c:v>
                </c:pt>
                <c:pt idx="36">
                  <c:v>8.7111910000000001E-3</c:v>
                </c:pt>
                <c:pt idx="37">
                  <c:v>9.6866000000000001E-3</c:v>
                </c:pt>
                <c:pt idx="38">
                  <c:v>2.0102320999999999E-2</c:v>
                </c:pt>
                <c:pt idx="39">
                  <c:v>2.9508049000000001E-2</c:v>
                </c:pt>
                <c:pt idx="40">
                  <c:v>1.0941088999999999E-2</c:v>
                </c:pt>
                <c:pt idx="41">
                  <c:v>8.5673529999999998E-3</c:v>
                </c:pt>
                <c:pt idx="42">
                  <c:v>3.3179246000000003E-2</c:v>
                </c:pt>
                <c:pt idx="43">
                  <c:v>2.8673828999999998E-3</c:v>
                </c:pt>
                <c:pt idx="44">
                  <c:v>1.1525488E-2</c:v>
                </c:pt>
                <c:pt idx="45">
                  <c:v>9.6521717999999996E-3</c:v>
                </c:pt>
                <c:pt idx="46">
                  <c:v>8.0487283000000003E-3</c:v>
                </c:pt>
                <c:pt idx="47">
                  <c:v>3.0671087E-2</c:v>
                </c:pt>
                <c:pt idx="48">
                  <c:v>5.8329267999999998E-3</c:v>
                </c:pt>
                <c:pt idx="49">
                  <c:v>4.8107254999999998E-3</c:v>
                </c:pt>
                <c:pt idx="50">
                  <c:v>1.0182654999999999E-3</c:v>
                </c:pt>
                <c:pt idx="51">
                  <c:v>9.1494184999999992E-3</c:v>
                </c:pt>
                <c:pt idx="52">
                  <c:v>1.1784667E-3</c:v>
                </c:pt>
                <c:pt idx="53">
                  <c:v>1.7418231999999999E-2</c:v>
                </c:pt>
                <c:pt idx="54">
                  <c:v>1.4776917000000001E-2</c:v>
                </c:pt>
                <c:pt idx="55">
                  <c:v>0.2087416</c:v>
                </c:pt>
                <c:pt idx="56">
                  <c:v>21.98864</c:v>
                </c:pt>
                <c:pt idx="57">
                  <c:v>47.60519</c:v>
                </c:pt>
                <c:pt idx="58">
                  <c:v>49.798690000000001</c:v>
                </c:pt>
                <c:pt idx="59">
                  <c:v>28.922899999999998</c:v>
                </c:pt>
                <c:pt idx="60">
                  <c:v>43.665759999999999</c:v>
                </c:pt>
                <c:pt idx="61">
                  <c:v>0.22594910000000001</c:v>
                </c:pt>
                <c:pt idx="62">
                  <c:v>2.7379180000000001</c:v>
                </c:pt>
                <c:pt idx="63">
                  <c:v>0.14672370000000001</c:v>
                </c:pt>
                <c:pt idx="64">
                  <c:v>0.23062779999999999</c:v>
                </c:pt>
                <c:pt idx="65">
                  <c:v>33.710149999999999</c:v>
                </c:pt>
                <c:pt idx="66">
                  <c:v>10.34141</c:v>
                </c:pt>
                <c:pt idx="67">
                  <c:v>39.76784</c:v>
                </c:pt>
                <c:pt idx="68">
                  <c:v>29.31119</c:v>
                </c:pt>
                <c:pt idx="69">
                  <c:v>232.99</c:v>
                </c:pt>
                <c:pt idx="70">
                  <c:v>0.21219789999999999</c:v>
                </c:pt>
                <c:pt idx="71">
                  <c:v>0.1310113</c:v>
                </c:pt>
                <c:pt idx="72">
                  <c:v>0.13966319999999999</c:v>
                </c:pt>
                <c:pt idx="73">
                  <c:v>0.20658299999999999</c:v>
                </c:pt>
                <c:pt idx="74">
                  <c:v>0.1537713</c:v>
                </c:pt>
                <c:pt idx="75">
                  <c:v>188.66</c:v>
                </c:pt>
                <c:pt idx="76">
                  <c:v>0.1254054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0.1809598</c:v>
                </c:pt>
                <c:pt idx="81">
                  <c:v>214.08</c:v>
                </c:pt>
                <c:pt idx="82">
                  <c:v>0.14212739999999999</c:v>
                </c:pt>
                <c:pt idx="83">
                  <c:v>157.44999999999999</c:v>
                </c:pt>
                <c:pt idx="84">
                  <c:v>0.13367989999999999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axId val="78627231"/>
        <c:axId val="78627647"/>
      </c:barChart>
      <c:scatterChart>
        <c:scatterStyle val="lineMarker"/>
        <c:varyColors val="0"/>
        <c:ser>
          <c:idx val="5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F.!$U$6:$U$1000</c:f>
            </c:numRef>
          </c:yVal>
          <c:smooth val="0"/>
          <c:extLst>
            <c:ext xmlns:c16="http://schemas.microsoft.com/office/drawing/2014/chart" uri="{C3380CC4-5D6E-409C-BE32-E72D297353CC}">
              <c16:uniqueId val="{00000001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3"/>
          <c:order val="0"/>
          <c:tx>
            <c:strRef>
              <c:f>D.!$I$4</c:f>
              <c:strCache>
                <c:ptCount val="1"/>
                <c:pt idx="0">
                  <c:v>Ant.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6"/>
            <c:spPr>
              <a:noFill/>
              <a:ln w="12700">
                <a:solidFill>
                  <a:srgbClr val="00B050"/>
                </a:solidFill>
              </a:ln>
            </c:spPr>
          </c:marker>
          <c:xVal>
            <c:strRef>
              <c:f>D.!$D$5:$D$2000</c:f>
              <c:strCache>
                <c:ptCount val="85"/>
                <c:pt idx="0">
                  <c:v>hani_5011</c:v>
                </c:pt>
                <c:pt idx="1">
                  <c:v>hani_5012</c:v>
                </c:pt>
                <c:pt idx="2">
                  <c:v>hani_5013</c:v>
                </c:pt>
                <c:pt idx="3">
                  <c:v>hani_5014</c:v>
                </c:pt>
                <c:pt idx="4">
                  <c:v>hani_5015</c:v>
                </c:pt>
                <c:pt idx="5">
                  <c:v>vani_5021</c:v>
                </c:pt>
                <c:pt idx="6">
                  <c:v>vani_5022</c:v>
                </c:pt>
                <c:pt idx="7">
                  <c:v>vani_5023</c:v>
                </c:pt>
                <c:pt idx="8">
                  <c:v>vani_5024</c:v>
                </c:pt>
                <c:pt idx="9">
                  <c:v>vani_5025</c:v>
                </c:pt>
                <c:pt idx="10">
                  <c:v>sc1v1</c:v>
                </c:pt>
                <c:pt idx="11">
                  <c:v>sc1v2</c:v>
                </c:pt>
                <c:pt idx="12">
                  <c:v>sc1v3</c:v>
                </c:pt>
                <c:pt idx="13">
                  <c:v>sc1v4</c:v>
                </c:pt>
                <c:pt idx="14">
                  <c:v>sc1v5</c:v>
                </c:pt>
                <c:pt idx="15">
                  <c:v>sc1v6</c:v>
                </c:pt>
                <c:pt idx="16">
                  <c:v>sc1v7</c:v>
                </c:pt>
                <c:pt idx="17">
                  <c:v>sc1v8</c:v>
                </c:pt>
                <c:pt idx="18">
                  <c:v>sc1v9</c:v>
                </c:pt>
                <c:pt idx="19">
                  <c:v>sc1v10</c:v>
                </c:pt>
                <c:pt idx="20">
                  <c:v>sc1v11</c:v>
                </c:pt>
                <c:pt idx="21">
                  <c:v>sc1v12</c:v>
                </c:pt>
                <c:pt idx="22">
                  <c:v>sc1v13</c:v>
                </c:pt>
                <c:pt idx="23">
                  <c:v>sc1v14</c:v>
                </c:pt>
                <c:pt idx="24">
                  <c:v>sc1v15</c:v>
                </c:pt>
                <c:pt idx="25">
                  <c:v>sc2v1</c:v>
                </c:pt>
                <c:pt idx="26">
                  <c:v>sc2v2</c:v>
                </c:pt>
                <c:pt idx="27">
                  <c:v>sc2v3</c:v>
                </c:pt>
                <c:pt idx="28">
                  <c:v>sc2v4</c:v>
                </c:pt>
                <c:pt idx="29">
                  <c:v>sc2v5</c:v>
                </c:pt>
                <c:pt idx="30">
                  <c:v>sc2v6</c:v>
                </c:pt>
                <c:pt idx="31">
                  <c:v>sc2v7</c:v>
                </c:pt>
                <c:pt idx="32">
                  <c:v>sc2v8</c:v>
                </c:pt>
                <c:pt idx="33">
                  <c:v>sc2v9</c:v>
                </c:pt>
                <c:pt idx="34">
                  <c:v>sc2v10</c:v>
                </c:pt>
                <c:pt idx="35">
                  <c:v>sc2v11</c:v>
                </c:pt>
                <c:pt idx="36">
                  <c:v>sc2v12</c:v>
                </c:pt>
                <c:pt idx="37">
                  <c:v>sc2v13</c:v>
                </c:pt>
                <c:pt idx="38">
                  <c:v>sc2v14</c:v>
                </c:pt>
                <c:pt idx="39">
                  <c:v>sc2v15</c:v>
                </c:pt>
                <c:pt idx="40">
                  <c:v>sc3v1</c:v>
                </c:pt>
                <c:pt idx="41">
                  <c:v>sc3v2</c:v>
                </c:pt>
                <c:pt idx="42">
                  <c:v>sc3v3</c:v>
                </c:pt>
                <c:pt idx="43">
                  <c:v>sc3v4</c:v>
                </c:pt>
                <c:pt idx="44">
                  <c:v>sc3v5</c:v>
                </c:pt>
                <c:pt idx="45">
                  <c:v>sc3v6</c:v>
                </c:pt>
                <c:pt idx="46">
                  <c:v>sc3v7</c:v>
                </c:pt>
                <c:pt idx="47">
                  <c:v>sc3v8</c:v>
                </c:pt>
                <c:pt idx="48">
                  <c:v>sc3v9</c:v>
                </c:pt>
                <c:pt idx="49">
                  <c:v>sc3v10</c:v>
                </c:pt>
                <c:pt idx="50">
                  <c:v>sc3v11</c:v>
                </c:pt>
                <c:pt idx="51">
                  <c:v>sc3v12</c:v>
                </c:pt>
                <c:pt idx="52">
                  <c:v>sc3v13</c:v>
                </c:pt>
                <c:pt idx="53">
                  <c:v>sc3v14</c:v>
                </c:pt>
                <c:pt idx="54">
                  <c:v>sc3v15</c:v>
                </c:pt>
                <c:pt idx="55">
                  <c:v>sc4v1</c:v>
                </c:pt>
                <c:pt idx="56">
                  <c:v>sc4v2</c:v>
                </c:pt>
                <c:pt idx="57">
                  <c:v>sc4v3</c:v>
                </c:pt>
                <c:pt idx="58">
                  <c:v>sc4v4</c:v>
                </c:pt>
                <c:pt idx="59">
                  <c:v>sc4v5</c:v>
                </c:pt>
                <c:pt idx="60">
                  <c:v>sc4v6</c:v>
                </c:pt>
                <c:pt idx="61">
                  <c:v>sc4v7</c:v>
                </c:pt>
                <c:pt idx="62">
                  <c:v>sc4v8</c:v>
                </c:pt>
                <c:pt idx="63">
                  <c:v>sc4v9</c:v>
                </c:pt>
                <c:pt idx="64">
                  <c:v>sc4v10</c:v>
                </c:pt>
                <c:pt idx="65">
                  <c:v>sc4v11</c:v>
                </c:pt>
                <c:pt idx="66">
                  <c:v>sc4v12</c:v>
                </c:pt>
                <c:pt idx="67">
                  <c:v>sc4v13</c:v>
                </c:pt>
                <c:pt idx="68">
                  <c:v>sc4v14</c:v>
                </c:pt>
                <c:pt idx="69">
                  <c:v>sc4v15</c:v>
                </c:pt>
                <c:pt idx="70">
                  <c:v>sc5v1</c:v>
                </c:pt>
                <c:pt idx="71">
                  <c:v>sc5v2</c:v>
                </c:pt>
                <c:pt idx="72">
                  <c:v>sc5v3</c:v>
                </c:pt>
                <c:pt idx="73">
                  <c:v>sc5v4</c:v>
                </c:pt>
                <c:pt idx="74">
                  <c:v>sc5v5</c:v>
                </c:pt>
                <c:pt idx="75">
                  <c:v>sc5v6</c:v>
                </c:pt>
                <c:pt idx="76">
                  <c:v>sc5v7</c:v>
                </c:pt>
                <c:pt idx="77">
                  <c:v>sc5v8</c:v>
                </c:pt>
                <c:pt idx="78">
                  <c:v>sc5v9</c:v>
                </c:pt>
                <c:pt idx="79">
                  <c:v>sc5v10</c:v>
                </c:pt>
                <c:pt idx="80">
                  <c:v>sc5v11</c:v>
                </c:pt>
                <c:pt idx="81">
                  <c:v>sc5v12</c:v>
                </c:pt>
                <c:pt idx="82">
                  <c:v>sc5v13</c:v>
                </c:pt>
                <c:pt idx="83">
                  <c:v>sc5v14</c:v>
                </c:pt>
                <c:pt idx="84">
                  <c:v>sc5v15</c:v>
                </c:pt>
              </c:strCache>
            </c:strRef>
          </c:xVal>
          <c:yVal>
            <c:numRef>
              <c:f>D.!$I$5:$I$2000</c:f>
              <c:numCache>
                <c:formatCode>0.000</c:formatCode>
                <c:ptCount val="85"/>
                <c:pt idx="0">
                  <c:v>0.93794999999999995</c:v>
                </c:pt>
                <c:pt idx="1">
                  <c:v>1.0405</c:v>
                </c:pt>
                <c:pt idx="2">
                  <c:v>0.97292000000000001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9.6019000000000005</c:v>
                </c:pt>
                <c:pt idx="6">
                  <c:v>6.0162300000000002E-2</c:v>
                </c:pt>
                <c:pt idx="7">
                  <c:v>1.1733</c:v>
                </c:pt>
                <c:pt idx="8">
                  <c:v>6.1435799999999999E-2</c:v>
                </c:pt>
                <c:pt idx="9">
                  <c:v>2.2215599999999999E-2</c:v>
                </c:pt>
                <c:pt idx="10">
                  <c:v>36.125999999999998</c:v>
                </c:pt>
                <c:pt idx="11">
                  <c:v>3.3450599999999997E-2</c:v>
                </c:pt>
                <c:pt idx="12">
                  <c:v>3.3450599999999997E-2</c:v>
                </c:pt>
                <c:pt idx="13">
                  <c:v>12.483000000000001</c:v>
                </c:pt>
                <c:pt idx="14">
                  <c:v>14.201000000000001</c:v>
                </c:pt>
                <c:pt idx="15">
                  <c:v>3.3450599999999997E-2</c:v>
                </c:pt>
                <c:pt idx="16">
                  <c:v>3.3450599999999997E-2</c:v>
                </c:pt>
                <c:pt idx="17">
                  <c:v>3.3450599999999997E-2</c:v>
                </c:pt>
                <c:pt idx="18">
                  <c:v>3.3450599999999997E-2</c:v>
                </c:pt>
                <c:pt idx="19">
                  <c:v>3.3450599999999997E-2</c:v>
                </c:pt>
                <c:pt idx="20">
                  <c:v>10.618</c:v>
                </c:pt>
                <c:pt idx="21">
                  <c:v>14.132999999999999</c:v>
                </c:pt>
                <c:pt idx="22">
                  <c:v>3.3450599999999997E-2</c:v>
                </c:pt>
                <c:pt idx="23">
                  <c:v>11.455</c:v>
                </c:pt>
                <c:pt idx="24">
                  <c:v>42.113999999999997</c:v>
                </c:pt>
                <c:pt idx="25">
                  <c:v>7.1699900000000002E-3</c:v>
                </c:pt>
                <c:pt idx="26">
                  <c:v>7.9802399999999996E-3</c:v>
                </c:pt>
                <c:pt idx="27">
                  <c:v>6.6998600000000002E-3</c:v>
                </c:pt>
                <c:pt idx="28">
                  <c:v>7.8656799999999999E-3</c:v>
                </c:pt>
                <c:pt idx="29">
                  <c:v>1.07934E-2</c:v>
                </c:pt>
                <c:pt idx="30">
                  <c:v>1.3003799999999999E-2</c:v>
                </c:pt>
                <c:pt idx="31">
                  <c:v>1.4390200000000001E-2</c:v>
                </c:pt>
                <c:pt idx="32">
                  <c:v>8.5536099999999997E-3</c:v>
                </c:pt>
                <c:pt idx="33">
                  <c:v>2.12006E-3</c:v>
                </c:pt>
                <c:pt idx="34">
                  <c:v>8.3027099999999996E-3</c:v>
                </c:pt>
                <c:pt idx="35">
                  <c:v>1.38455E-3</c:v>
                </c:pt>
                <c:pt idx="36">
                  <c:v>8.7112800000000001E-3</c:v>
                </c:pt>
                <c:pt idx="37">
                  <c:v>9.6866499999999998E-3</c:v>
                </c:pt>
                <c:pt idx="38">
                  <c:v>2.01029E-2</c:v>
                </c:pt>
                <c:pt idx="39">
                  <c:v>2.95079E-2</c:v>
                </c:pt>
                <c:pt idx="40">
                  <c:v>1.09414E-2</c:v>
                </c:pt>
                <c:pt idx="41">
                  <c:v>8.56758E-3</c:v>
                </c:pt>
                <c:pt idx="42">
                  <c:v>3.3179800000000002E-2</c:v>
                </c:pt>
                <c:pt idx="43">
                  <c:v>2.86733E-3</c:v>
                </c:pt>
                <c:pt idx="44">
                  <c:v>1.1525499999999999E-2</c:v>
                </c:pt>
                <c:pt idx="45">
                  <c:v>9.6523400000000006E-3</c:v>
                </c:pt>
                <c:pt idx="46">
                  <c:v>8.0487500000000003E-3</c:v>
                </c:pt>
                <c:pt idx="47">
                  <c:v>3.0671199999999999E-2</c:v>
                </c:pt>
                <c:pt idx="48">
                  <c:v>5.8329599999999999E-3</c:v>
                </c:pt>
                <c:pt idx="49">
                  <c:v>4.8107100000000002E-3</c:v>
                </c:pt>
                <c:pt idx="50">
                  <c:v>1.01826E-3</c:v>
                </c:pt>
                <c:pt idx="51">
                  <c:v>9.14944E-3</c:v>
                </c:pt>
                <c:pt idx="52">
                  <c:v>1.1784499999999999E-3</c:v>
                </c:pt>
                <c:pt idx="53">
                  <c:v>1.7418400000000001E-2</c:v>
                </c:pt>
                <c:pt idx="54">
                  <c:v>1.4776600000000001E-2</c:v>
                </c:pt>
                <c:pt idx="55">
                  <c:v>0.14466999999999999</c:v>
                </c:pt>
                <c:pt idx="56">
                  <c:v>21.988</c:v>
                </c:pt>
                <c:pt idx="57">
                  <c:v>47.604999999999997</c:v>
                </c:pt>
                <c:pt idx="58">
                  <c:v>49.798999999999999</c:v>
                </c:pt>
                <c:pt idx="59">
                  <c:v>28.922999999999998</c:v>
                </c:pt>
                <c:pt idx="60">
                  <c:v>43.665999999999997</c:v>
                </c:pt>
                <c:pt idx="61">
                  <c:v>0.14466999999999999</c:v>
                </c:pt>
                <c:pt idx="62">
                  <c:v>2.7387999999999999</c:v>
                </c:pt>
                <c:pt idx="63">
                  <c:v>0.14466999999999999</c:v>
                </c:pt>
                <c:pt idx="64">
                  <c:v>0.14466999999999999</c:v>
                </c:pt>
                <c:pt idx="65">
                  <c:v>33.71</c:v>
                </c:pt>
                <c:pt idx="66">
                  <c:v>10.342000000000001</c:v>
                </c:pt>
                <c:pt idx="67">
                  <c:v>39.768000000000001</c:v>
                </c:pt>
                <c:pt idx="68">
                  <c:v>29.312000000000001</c:v>
                </c:pt>
                <c:pt idx="69">
                  <c:v>232.99</c:v>
                </c:pt>
                <c:pt idx="70">
                  <c:v>0.14047000000000001</c:v>
                </c:pt>
                <c:pt idx="71">
                  <c:v>0.14047000000000001</c:v>
                </c:pt>
                <c:pt idx="72">
                  <c:v>0.14047000000000001</c:v>
                </c:pt>
                <c:pt idx="73">
                  <c:v>0.14047000000000001</c:v>
                </c:pt>
                <c:pt idx="74">
                  <c:v>0.14047000000000001</c:v>
                </c:pt>
                <c:pt idx="75">
                  <c:v>188.66</c:v>
                </c:pt>
                <c:pt idx="76">
                  <c:v>0.14047000000000001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0.14047000000000001</c:v>
                </c:pt>
                <c:pt idx="81">
                  <c:v>214.08</c:v>
                </c:pt>
                <c:pt idx="82">
                  <c:v>0.14047000000000001</c:v>
                </c:pt>
                <c:pt idx="83">
                  <c:v>157.44999999999999</c:v>
                </c:pt>
                <c:pt idx="84">
                  <c:v>0.14047000000000001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18D-4255-8BC9-9C4332B3301E}"/>
            </c:ext>
          </c:extLst>
        </c:ser>
        <c:ser>
          <c:idx val="6"/>
          <c:order val="2"/>
          <c:tx>
            <c:strRef>
              <c:f>D.!$N$4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6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D.!$N$5:$N$2000</c:f>
              <c:numCache>
                <c:formatCode>General</c:formatCode>
                <c:ptCount val="85"/>
                <c:pt idx="0">
                  <c:v>0.46897489999999997</c:v>
                </c:pt>
                <c:pt idx="1">
                  <c:v>0.52024950000000003</c:v>
                </c:pt>
                <c:pt idx="2">
                  <c:v>0.48645955000000002</c:v>
                </c:pt>
                <c:pt idx="3">
                  <c:v>2.9697</c:v>
                </c:pt>
                <c:pt idx="4">
                  <c:v>2.1569500000000001</c:v>
                </c:pt>
                <c:pt idx="5">
                  <c:v>4.8009490000000001</c:v>
                </c:pt>
                <c:pt idx="6">
                  <c:v>3.0081123000000001E-2</c:v>
                </c:pt>
                <c:pt idx="7">
                  <c:v>0.58665</c:v>
                </c:pt>
                <c:pt idx="8">
                  <c:v>3.0718350500000002E-2</c:v>
                </c:pt>
                <c:pt idx="9">
                  <c:v>1.11075915E-2</c:v>
                </c:pt>
                <c:pt idx="10">
                  <c:v>3.0120626050952098E-2</c:v>
                </c:pt>
                <c:pt idx="11">
                  <c:v>3.0120626050952098E-2</c:v>
                </c:pt>
                <c:pt idx="12">
                  <c:v>3.0120626050952098E-2</c:v>
                </c:pt>
                <c:pt idx="13">
                  <c:v>3.0120626050952098E-2</c:v>
                </c:pt>
                <c:pt idx="14">
                  <c:v>3.0120626050952098E-2</c:v>
                </c:pt>
                <c:pt idx="15">
                  <c:v>3.0120626050952098E-2</c:v>
                </c:pt>
                <c:pt idx="16">
                  <c:v>3.0120626050952098E-2</c:v>
                </c:pt>
                <c:pt idx="17">
                  <c:v>3.0120626050952098E-2</c:v>
                </c:pt>
                <c:pt idx="18">
                  <c:v>3.0120626050952098E-2</c:v>
                </c:pt>
                <c:pt idx="19">
                  <c:v>3.0120626050952098E-2</c:v>
                </c:pt>
                <c:pt idx="20">
                  <c:v>3.0120626050952098E-2</c:v>
                </c:pt>
                <c:pt idx="21">
                  <c:v>3.0120626050952098E-2</c:v>
                </c:pt>
                <c:pt idx="22">
                  <c:v>3.0120626050952098E-2</c:v>
                </c:pt>
                <c:pt idx="23">
                  <c:v>3.0120626050952098E-2</c:v>
                </c:pt>
                <c:pt idx="24">
                  <c:v>3.0120626050952098E-2</c:v>
                </c:pt>
                <c:pt idx="25">
                  <c:v>3.0110623220646639E-4</c:v>
                </c:pt>
                <c:pt idx="26">
                  <c:v>3.0110623220646639E-4</c:v>
                </c:pt>
                <c:pt idx="27">
                  <c:v>3.0110623220646639E-4</c:v>
                </c:pt>
                <c:pt idx="28">
                  <c:v>3.0110623220646639E-4</c:v>
                </c:pt>
                <c:pt idx="29">
                  <c:v>3.0110623220646639E-4</c:v>
                </c:pt>
                <c:pt idx="30">
                  <c:v>3.0110623220646639E-4</c:v>
                </c:pt>
                <c:pt idx="31">
                  <c:v>3.0110623220646639E-4</c:v>
                </c:pt>
                <c:pt idx="32">
                  <c:v>3.0110623220646639E-4</c:v>
                </c:pt>
                <c:pt idx="33">
                  <c:v>3.0110623220646639E-4</c:v>
                </c:pt>
                <c:pt idx="34">
                  <c:v>3.0110623220646639E-4</c:v>
                </c:pt>
                <c:pt idx="35">
                  <c:v>3.0110623220646639E-4</c:v>
                </c:pt>
                <c:pt idx="36">
                  <c:v>3.0110623220646639E-4</c:v>
                </c:pt>
                <c:pt idx="37">
                  <c:v>3.0110623220646639E-4</c:v>
                </c:pt>
                <c:pt idx="38">
                  <c:v>3.0110623220646639E-4</c:v>
                </c:pt>
                <c:pt idx="39">
                  <c:v>3.0110623220646639E-4</c:v>
                </c:pt>
                <c:pt idx="40">
                  <c:v>9.0299439031207753E-4</c:v>
                </c:pt>
                <c:pt idx="41">
                  <c:v>9.0299439031207753E-4</c:v>
                </c:pt>
                <c:pt idx="42">
                  <c:v>9.0299439031207753E-4</c:v>
                </c:pt>
                <c:pt idx="43">
                  <c:v>9.0299439031207753E-4</c:v>
                </c:pt>
                <c:pt idx="44">
                  <c:v>9.0299439031207753E-4</c:v>
                </c:pt>
                <c:pt idx="45">
                  <c:v>9.0299439031207753E-4</c:v>
                </c:pt>
                <c:pt idx="46">
                  <c:v>9.0299439031207753E-4</c:v>
                </c:pt>
                <c:pt idx="47">
                  <c:v>9.0299439031207753E-4</c:v>
                </c:pt>
                <c:pt idx="48">
                  <c:v>9.0299439031207753E-4</c:v>
                </c:pt>
                <c:pt idx="49">
                  <c:v>9.0299439031207753E-4</c:v>
                </c:pt>
                <c:pt idx="50">
                  <c:v>9.0299439031207753E-4</c:v>
                </c:pt>
                <c:pt idx="51">
                  <c:v>9.0299439031207753E-4</c:v>
                </c:pt>
                <c:pt idx="52">
                  <c:v>9.0299439031207753E-4</c:v>
                </c:pt>
                <c:pt idx="53">
                  <c:v>9.0299439031207753E-4</c:v>
                </c:pt>
                <c:pt idx="54">
                  <c:v>9.0299439031207753E-4</c:v>
                </c:pt>
                <c:pt idx="55">
                  <c:v>9.2695584972296421E-2</c:v>
                </c:pt>
                <c:pt idx="56">
                  <c:v>9.2695584972296421E-2</c:v>
                </c:pt>
                <c:pt idx="57">
                  <c:v>9.2695584972296421E-2</c:v>
                </c:pt>
                <c:pt idx="58">
                  <c:v>9.2695584972296421E-2</c:v>
                </c:pt>
                <c:pt idx="59">
                  <c:v>9.2695584972296421E-2</c:v>
                </c:pt>
                <c:pt idx="60">
                  <c:v>9.2695584972296421E-2</c:v>
                </c:pt>
                <c:pt idx="61">
                  <c:v>9.2695584972296421E-2</c:v>
                </c:pt>
                <c:pt idx="62">
                  <c:v>9.2695584972296421E-2</c:v>
                </c:pt>
                <c:pt idx="63">
                  <c:v>9.2695584972296421E-2</c:v>
                </c:pt>
                <c:pt idx="64">
                  <c:v>9.2695584972296421E-2</c:v>
                </c:pt>
                <c:pt idx="65">
                  <c:v>9.2695584972296421E-2</c:v>
                </c:pt>
                <c:pt idx="66">
                  <c:v>9.2695584972296421E-2</c:v>
                </c:pt>
                <c:pt idx="67">
                  <c:v>9.2695584972296421E-2</c:v>
                </c:pt>
                <c:pt idx="68">
                  <c:v>9.2695584972296421E-2</c:v>
                </c:pt>
                <c:pt idx="69">
                  <c:v>9.2695584972296421E-2</c:v>
                </c:pt>
                <c:pt idx="70">
                  <c:v>4.2359842423055155E-2</c:v>
                </c:pt>
                <c:pt idx="71">
                  <c:v>4.2359842423055155E-2</c:v>
                </c:pt>
                <c:pt idx="72">
                  <c:v>4.2359842423055155E-2</c:v>
                </c:pt>
                <c:pt idx="73">
                  <c:v>4.2359842423055155E-2</c:v>
                </c:pt>
                <c:pt idx="74">
                  <c:v>4.2359842423055155E-2</c:v>
                </c:pt>
                <c:pt idx="75">
                  <c:v>4.2359842423055155E-2</c:v>
                </c:pt>
                <c:pt idx="76">
                  <c:v>4.2359842423055155E-2</c:v>
                </c:pt>
                <c:pt idx="77">
                  <c:v>4.2359842423055155E-2</c:v>
                </c:pt>
                <c:pt idx="78">
                  <c:v>4.2359842423055155E-2</c:v>
                </c:pt>
                <c:pt idx="79">
                  <c:v>4.2359842423055155E-2</c:v>
                </c:pt>
                <c:pt idx="80">
                  <c:v>4.2359842423055155E-2</c:v>
                </c:pt>
                <c:pt idx="81">
                  <c:v>4.2359842423055155E-2</c:v>
                </c:pt>
                <c:pt idx="82">
                  <c:v>4.2359842423055155E-2</c:v>
                </c:pt>
                <c:pt idx="83">
                  <c:v>4.2359842423055155E-2</c:v>
                </c:pt>
                <c:pt idx="84">
                  <c:v>4.2359842423055155E-2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818D-4255-8BC9-9C4332B3301E}"/>
            </c:ext>
          </c:extLst>
        </c:ser>
        <c:ser>
          <c:idx val="2"/>
          <c:order val="3"/>
          <c:tx>
            <c:strRef>
              <c:f>D.!$O$4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6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D.!$O$5:$O$2000</c:f>
              <c:numCache>
                <c:formatCode>General</c:formatCode>
                <c:ptCount val="85"/>
                <c:pt idx="0">
                  <c:v>1.8758995999999999</c:v>
                </c:pt>
                <c:pt idx="1">
                  <c:v>2.0809980000000001</c:v>
                </c:pt>
                <c:pt idx="2">
                  <c:v>1.9458382000000001</c:v>
                </c:pt>
                <c:pt idx="3">
                  <c:v>11.8788</c:v>
                </c:pt>
                <c:pt idx="4">
                  <c:v>8.6278000000000006</c:v>
                </c:pt>
                <c:pt idx="5">
                  <c:v>19.203796000000001</c:v>
                </c:pt>
                <c:pt idx="6">
                  <c:v>0.12032449200000001</c:v>
                </c:pt>
                <c:pt idx="7">
                  <c:v>2.3466</c:v>
                </c:pt>
                <c:pt idx="8">
                  <c:v>0.12287340200000001</c:v>
                </c:pt>
                <c:pt idx="9">
                  <c:v>4.4430365999999999E-2</c:v>
                </c:pt>
                <c:pt idx="10">
                  <c:v>164.198338472416</c:v>
                </c:pt>
                <c:pt idx="11">
                  <c:v>164.198338472416</c:v>
                </c:pt>
                <c:pt idx="12">
                  <c:v>164.198338472416</c:v>
                </c:pt>
                <c:pt idx="13">
                  <c:v>164.198338472416</c:v>
                </c:pt>
                <c:pt idx="14">
                  <c:v>164.198338472416</c:v>
                </c:pt>
                <c:pt idx="15">
                  <c:v>164.198338472416</c:v>
                </c:pt>
                <c:pt idx="16">
                  <c:v>164.198338472416</c:v>
                </c:pt>
                <c:pt idx="17">
                  <c:v>164.198338472416</c:v>
                </c:pt>
                <c:pt idx="18">
                  <c:v>164.198338472416</c:v>
                </c:pt>
                <c:pt idx="19">
                  <c:v>164.198338472416</c:v>
                </c:pt>
                <c:pt idx="20">
                  <c:v>164.198338472416</c:v>
                </c:pt>
                <c:pt idx="21">
                  <c:v>164.198338472416</c:v>
                </c:pt>
                <c:pt idx="22">
                  <c:v>164.198338472416</c:v>
                </c:pt>
                <c:pt idx="23">
                  <c:v>164.198338472416</c:v>
                </c:pt>
                <c:pt idx="24">
                  <c:v>164.198338472416</c:v>
                </c:pt>
                <c:pt idx="25">
                  <c:v>0.30514459685353357</c:v>
                </c:pt>
                <c:pt idx="26">
                  <c:v>0.30514459685353357</c:v>
                </c:pt>
                <c:pt idx="27">
                  <c:v>0.30514459685353357</c:v>
                </c:pt>
                <c:pt idx="28">
                  <c:v>0.30514459685353357</c:v>
                </c:pt>
                <c:pt idx="29">
                  <c:v>0.30514459685353357</c:v>
                </c:pt>
                <c:pt idx="30">
                  <c:v>0.30514459685353357</c:v>
                </c:pt>
                <c:pt idx="31">
                  <c:v>0.30514459685353357</c:v>
                </c:pt>
                <c:pt idx="32">
                  <c:v>0.30514459685353357</c:v>
                </c:pt>
                <c:pt idx="33">
                  <c:v>0.30514459685353357</c:v>
                </c:pt>
                <c:pt idx="34">
                  <c:v>0.30514459685353357</c:v>
                </c:pt>
                <c:pt idx="35">
                  <c:v>0.30514459685353357</c:v>
                </c:pt>
                <c:pt idx="36">
                  <c:v>0.30514459685353357</c:v>
                </c:pt>
                <c:pt idx="37">
                  <c:v>0.30514459685353357</c:v>
                </c:pt>
                <c:pt idx="38">
                  <c:v>0.30514459685353357</c:v>
                </c:pt>
                <c:pt idx="39">
                  <c:v>0.30514459685353357</c:v>
                </c:pt>
                <c:pt idx="40">
                  <c:v>1.0205478067791731</c:v>
                </c:pt>
                <c:pt idx="41">
                  <c:v>1.0205478067791731</c:v>
                </c:pt>
                <c:pt idx="42">
                  <c:v>1.0205478067791731</c:v>
                </c:pt>
                <c:pt idx="43">
                  <c:v>1.0205478067791731</c:v>
                </c:pt>
                <c:pt idx="44">
                  <c:v>1.0205478067791731</c:v>
                </c:pt>
                <c:pt idx="45">
                  <c:v>1.0205478067791731</c:v>
                </c:pt>
                <c:pt idx="46">
                  <c:v>1.0205478067791731</c:v>
                </c:pt>
                <c:pt idx="47">
                  <c:v>1.0205478067791731</c:v>
                </c:pt>
                <c:pt idx="48">
                  <c:v>1.0205478067791731</c:v>
                </c:pt>
                <c:pt idx="49">
                  <c:v>1.0205478067791731</c:v>
                </c:pt>
                <c:pt idx="50">
                  <c:v>1.0205478067791731</c:v>
                </c:pt>
                <c:pt idx="51">
                  <c:v>1.0205478067791731</c:v>
                </c:pt>
                <c:pt idx="52">
                  <c:v>1.0205478067791731</c:v>
                </c:pt>
                <c:pt idx="53">
                  <c:v>1.0205478067791731</c:v>
                </c:pt>
                <c:pt idx="54">
                  <c:v>1.0205478067791731</c:v>
                </c:pt>
                <c:pt idx="55">
                  <c:v>556.33025959105885</c:v>
                </c:pt>
                <c:pt idx="56">
                  <c:v>556.33025959105885</c:v>
                </c:pt>
                <c:pt idx="57">
                  <c:v>556.33025959105885</c:v>
                </c:pt>
                <c:pt idx="58">
                  <c:v>556.33025959105885</c:v>
                </c:pt>
                <c:pt idx="59">
                  <c:v>556.33025959105885</c:v>
                </c:pt>
                <c:pt idx="60">
                  <c:v>556.33025959105885</c:v>
                </c:pt>
                <c:pt idx="61">
                  <c:v>556.33025959105885</c:v>
                </c:pt>
                <c:pt idx="62">
                  <c:v>556.33025959105885</c:v>
                </c:pt>
                <c:pt idx="63">
                  <c:v>556.33025959105885</c:v>
                </c:pt>
                <c:pt idx="64">
                  <c:v>556.33025959105885</c:v>
                </c:pt>
                <c:pt idx="65">
                  <c:v>556.33025959105885</c:v>
                </c:pt>
                <c:pt idx="66">
                  <c:v>556.33025959105885</c:v>
                </c:pt>
                <c:pt idx="67">
                  <c:v>556.33025959105885</c:v>
                </c:pt>
                <c:pt idx="68">
                  <c:v>556.33025959105885</c:v>
                </c:pt>
                <c:pt idx="69">
                  <c:v>556.33025959105885</c:v>
                </c:pt>
                <c:pt idx="70">
                  <c:v>313.03762763884725</c:v>
                </c:pt>
                <c:pt idx="71">
                  <c:v>313.03762763884725</c:v>
                </c:pt>
                <c:pt idx="72">
                  <c:v>313.03762763884725</c:v>
                </c:pt>
                <c:pt idx="73">
                  <c:v>313.03762763884725</c:v>
                </c:pt>
                <c:pt idx="74">
                  <c:v>313.03762763884725</c:v>
                </c:pt>
                <c:pt idx="75">
                  <c:v>313.03762763884725</c:v>
                </c:pt>
                <c:pt idx="76">
                  <c:v>313.03762763884725</c:v>
                </c:pt>
                <c:pt idx="77">
                  <c:v>313.03762763884725</c:v>
                </c:pt>
                <c:pt idx="78">
                  <c:v>313.03762763884725</c:v>
                </c:pt>
                <c:pt idx="79">
                  <c:v>313.03762763884725</c:v>
                </c:pt>
                <c:pt idx="80">
                  <c:v>313.03762763884725</c:v>
                </c:pt>
                <c:pt idx="81">
                  <c:v>313.03762763884725</c:v>
                </c:pt>
                <c:pt idx="82">
                  <c:v>313.03762763884725</c:v>
                </c:pt>
                <c:pt idx="83">
                  <c:v>313.03762763884725</c:v>
                </c:pt>
                <c:pt idx="84">
                  <c:v>313.03762763884725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818D-4255-8BC9-9C4332B3301E}"/>
            </c:ext>
          </c:extLst>
        </c:ser>
        <c:ser>
          <c:idx val="1"/>
          <c:order val="5"/>
          <c:tx>
            <c:strRef>
              <c:f>D.!$M$4</c:f>
              <c:strCache>
                <c:ptCount val="1"/>
                <c:pt idx="0">
                  <c:v>Target</c:v>
                </c:pt>
              </c:strCache>
            </c:strRef>
          </c:tx>
          <c:spPr>
            <a:ln w="9525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6"/>
            <c:spPr>
              <a:noFill/>
              <a:ln w="635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D.!$M$5:$M$2000</c:f>
              <c:numCache>
                <c:formatCode>General</c:formatCode>
                <c:ptCount val="85"/>
                <c:pt idx="0">
                  <c:v>0.93794979999999994</c:v>
                </c:pt>
                <c:pt idx="1">
                  <c:v>1.0404990000000001</c:v>
                </c:pt>
                <c:pt idx="2">
                  <c:v>0.97291910000000004</c:v>
                </c:pt>
                <c:pt idx="3">
                  <c:v>5.9394</c:v>
                </c:pt>
                <c:pt idx="4">
                  <c:v>4.3139000000000003</c:v>
                </c:pt>
                <c:pt idx="5">
                  <c:v>9.6018980000000003</c:v>
                </c:pt>
                <c:pt idx="6">
                  <c:v>6.0162246000000003E-2</c:v>
                </c:pt>
                <c:pt idx="7">
                  <c:v>1.1733</c:v>
                </c:pt>
                <c:pt idx="8">
                  <c:v>6.1436701000000003E-2</c:v>
                </c:pt>
                <c:pt idx="9">
                  <c:v>2.2215182999999999E-2</c:v>
                </c:pt>
                <c:pt idx="10">
                  <c:v>36.126099999999994</c:v>
                </c:pt>
                <c:pt idx="11">
                  <c:v>4.2443553000000023E-2</c:v>
                </c:pt>
                <c:pt idx="12">
                  <c:v>3.0152700000000365E-2</c:v>
                </c:pt>
                <c:pt idx="13">
                  <c:v>12.48221</c:v>
                </c:pt>
                <c:pt idx="14">
                  <c:v>14.200950000000001</c:v>
                </c:pt>
                <c:pt idx="15">
                  <c:v>3.551361999999969E-2</c:v>
                </c:pt>
                <c:pt idx="16">
                  <c:v>3.0152700000000365E-2</c:v>
                </c:pt>
                <c:pt idx="17">
                  <c:v>3.0152700000000365E-2</c:v>
                </c:pt>
                <c:pt idx="18">
                  <c:v>3.0152700000000365E-2</c:v>
                </c:pt>
                <c:pt idx="19">
                  <c:v>3.0152700000000365E-2</c:v>
                </c:pt>
                <c:pt idx="20">
                  <c:v>10.61748</c:v>
                </c:pt>
                <c:pt idx="21">
                  <c:v>14.13264</c:v>
                </c:pt>
                <c:pt idx="22">
                  <c:v>3.0152700000000365E-2</c:v>
                </c:pt>
                <c:pt idx="23">
                  <c:v>11.454800000000001</c:v>
                </c:pt>
                <c:pt idx="24">
                  <c:v>42.113900000000001</c:v>
                </c:pt>
                <c:pt idx="25">
                  <c:v>7.1696052999999996E-3</c:v>
                </c:pt>
                <c:pt idx="26">
                  <c:v>7.9800536999999998E-3</c:v>
                </c:pt>
                <c:pt idx="27">
                  <c:v>6.6996381000000004E-3</c:v>
                </c:pt>
                <c:pt idx="28">
                  <c:v>7.8655201000000004E-3</c:v>
                </c:pt>
                <c:pt idx="29">
                  <c:v>1.0793329000000001E-2</c:v>
                </c:pt>
                <c:pt idx="30">
                  <c:v>1.3004005000000001E-2</c:v>
                </c:pt>
                <c:pt idx="31">
                  <c:v>1.4389859E-2</c:v>
                </c:pt>
                <c:pt idx="32">
                  <c:v>8.5533979000000007E-3</c:v>
                </c:pt>
                <c:pt idx="33">
                  <c:v>2.1200257E-3</c:v>
                </c:pt>
                <c:pt idx="34">
                  <c:v>8.302561E-3</c:v>
                </c:pt>
                <c:pt idx="35">
                  <c:v>1.3845707000000006E-3</c:v>
                </c:pt>
                <c:pt idx="36">
                  <c:v>8.7111910000000001E-3</c:v>
                </c:pt>
                <c:pt idx="37">
                  <c:v>9.6866000000000001E-3</c:v>
                </c:pt>
                <c:pt idx="38">
                  <c:v>2.0102320999999999E-2</c:v>
                </c:pt>
                <c:pt idx="39">
                  <c:v>2.9508049000000001E-2</c:v>
                </c:pt>
                <c:pt idx="40">
                  <c:v>1.0941088999999999E-2</c:v>
                </c:pt>
                <c:pt idx="41">
                  <c:v>8.5673529999999998E-3</c:v>
                </c:pt>
                <c:pt idx="42">
                  <c:v>3.3179246000000003E-2</c:v>
                </c:pt>
                <c:pt idx="43">
                  <c:v>2.8673828999999998E-3</c:v>
                </c:pt>
                <c:pt idx="44">
                  <c:v>1.1525488E-2</c:v>
                </c:pt>
                <c:pt idx="45">
                  <c:v>9.6521717999999996E-3</c:v>
                </c:pt>
                <c:pt idx="46">
                  <c:v>8.0487283000000003E-3</c:v>
                </c:pt>
                <c:pt idx="47">
                  <c:v>3.0671087E-2</c:v>
                </c:pt>
                <c:pt idx="48">
                  <c:v>5.832926799999999E-3</c:v>
                </c:pt>
                <c:pt idx="49">
                  <c:v>4.8107255000000007E-3</c:v>
                </c:pt>
                <c:pt idx="50">
                  <c:v>1.0182655000000006E-3</c:v>
                </c:pt>
                <c:pt idx="51">
                  <c:v>9.1494184999999992E-3</c:v>
                </c:pt>
                <c:pt idx="52">
                  <c:v>1.1784666999999985E-3</c:v>
                </c:pt>
                <c:pt idx="53">
                  <c:v>1.7418231999999999E-2</c:v>
                </c:pt>
                <c:pt idx="54">
                  <c:v>1.4776917000000001E-2</c:v>
                </c:pt>
                <c:pt idx="55">
                  <c:v>0.2087416000000033</c:v>
                </c:pt>
                <c:pt idx="56">
                  <c:v>21.988639999999997</c:v>
                </c:pt>
                <c:pt idx="57">
                  <c:v>47.60519</c:v>
                </c:pt>
                <c:pt idx="58">
                  <c:v>49.798690000000001</c:v>
                </c:pt>
                <c:pt idx="59">
                  <c:v>28.922899999999998</c:v>
                </c:pt>
                <c:pt idx="60">
                  <c:v>43.665759999999999</c:v>
                </c:pt>
                <c:pt idx="61">
                  <c:v>0.22594910000000112</c:v>
                </c:pt>
                <c:pt idx="62">
                  <c:v>2.7379180000000005</c:v>
                </c:pt>
                <c:pt idx="63">
                  <c:v>0.14672370000000257</c:v>
                </c:pt>
                <c:pt idx="64">
                  <c:v>0.2306278000000006</c:v>
                </c:pt>
                <c:pt idx="65">
                  <c:v>33.710149999999999</c:v>
                </c:pt>
                <c:pt idx="66">
                  <c:v>10.34141</c:v>
                </c:pt>
                <c:pt idx="67">
                  <c:v>39.76784</c:v>
                </c:pt>
                <c:pt idx="68">
                  <c:v>29.31119</c:v>
                </c:pt>
                <c:pt idx="69">
                  <c:v>232.99</c:v>
                </c:pt>
                <c:pt idx="70">
                  <c:v>0.21219790000000671</c:v>
                </c:pt>
                <c:pt idx="71">
                  <c:v>0.13101129999999728</c:v>
                </c:pt>
                <c:pt idx="72">
                  <c:v>0.1396632000000011</c:v>
                </c:pt>
                <c:pt idx="73">
                  <c:v>0.20658299999999485</c:v>
                </c:pt>
                <c:pt idx="74">
                  <c:v>0.1537713000000025</c:v>
                </c:pt>
                <c:pt idx="75">
                  <c:v>188.66</c:v>
                </c:pt>
                <c:pt idx="76">
                  <c:v>0.12540540000000533</c:v>
                </c:pt>
                <c:pt idx="77">
                  <c:v>148.46</c:v>
                </c:pt>
                <c:pt idx="78">
                  <c:v>133</c:v>
                </c:pt>
                <c:pt idx="79">
                  <c:v>194.11</c:v>
                </c:pt>
                <c:pt idx="80">
                  <c:v>0.18095979999999656</c:v>
                </c:pt>
                <c:pt idx="81">
                  <c:v>214.07999999999998</c:v>
                </c:pt>
                <c:pt idx="82">
                  <c:v>0.14212740000000679</c:v>
                </c:pt>
                <c:pt idx="83">
                  <c:v>157.44999999999999</c:v>
                </c:pt>
                <c:pt idx="84">
                  <c:v>0.13367990000000418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scatterChart>
        <c:scatterStyle val="lineMarker"/>
        <c:varyColors val="0"/>
        <c:ser>
          <c:idx val="0"/>
          <c:order val="6"/>
          <c:tx>
            <c:strRef>
              <c:f>D.!$R$4</c:f>
              <c:strCache>
                <c:ptCount val="1"/>
                <c:pt idx="0">
                  <c:v>SEN</c:v>
                </c:pt>
              </c:strCache>
            </c:strRef>
          </c:tx>
          <c:spPr>
            <a:ln w="9525">
              <a:solidFill>
                <a:srgbClr val="00B050"/>
              </a:solidFill>
            </a:ln>
          </c:spPr>
          <c:marker>
            <c:symbol val="none"/>
          </c:marker>
          <c:yVal>
            <c:numRef>
              <c:f>D.!$R$5:$R$2000</c:f>
              <c:numCache>
                <c:formatCode>0%</c:formatCode>
                <c:ptCount val="85"/>
                <c:pt idx="0">
                  <c:v>1.24641</c:v>
                </c:pt>
                <c:pt idx="1">
                  <c:v>0.36751600000000001</c:v>
                </c:pt>
                <c:pt idx="2">
                  <c:v>0.498782</c:v>
                </c:pt>
                <c:pt idx="3">
                  <c:v>0.26584000000000002</c:v>
                </c:pt>
                <c:pt idx="4">
                  <c:v>0.37006699999999998</c:v>
                </c:pt>
                <c:pt idx="5">
                  <c:v>0.11916300000000001</c:v>
                </c:pt>
                <c:pt idx="6">
                  <c:v>9.1268700000000003</c:v>
                </c:pt>
                <c:pt idx="7">
                  <c:v>0.92599600000000004</c:v>
                </c:pt>
                <c:pt idx="8">
                  <c:v>3.4942700000000002</c:v>
                </c:pt>
                <c:pt idx="9">
                  <c:v>2.2262499999999998</c:v>
                </c:pt>
                <c:pt idx="10">
                  <c:v>1.487671E-2</c:v>
                </c:pt>
                <c:pt idx="11">
                  <c:v>26.270399999999999</c:v>
                </c:pt>
                <c:pt idx="12">
                  <c:v>26.264299999999999</c:v>
                </c:pt>
                <c:pt idx="13">
                  <c:v>0.10359</c:v>
                </c:pt>
                <c:pt idx="14">
                  <c:v>0.109573</c:v>
                </c:pt>
                <c:pt idx="15">
                  <c:v>26.5823</c:v>
                </c:pt>
                <c:pt idx="16">
                  <c:v>17.382200000000001</c:v>
                </c:pt>
                <c:pt idx="17">
                  <c:v>11.103199999999999</c:v>
                </c:pt>
                <c:pt idx="18">
                  <c:v>28.376000000000001</c:v>
                </c:pt>
                <c:pt idx="19">
                  <c:v>45.971499999999999</c:v>
                </c:pt>
                <c:pt idx="20">
                  <c:v>5.1006679999999999E-2</c:v>
                </c:pt>
                <c:pt idx="21">
                  <c:v>8.9403300000000005E-2</c:v>
                </c:pt>
                <c:pt idx="22">
                  <c:v>46.915399999999998</c:v>
                </c:pt>
                <c:pt idx="23">
                  <c:v>9.1966439999999997E-2</c:v>
                </c:pt>
                <c:pt idx="24">
                  <c:v>2.9550400000000001E-2</c:v>
                </c:pt>
                <c:pt idx="25">
                  <c:v>1.2875099999999999</c:v>
                </c:pt>
                <c:pt idx="26">
                  <c:v>0.83331599999999995</c:v>
                </c:pt>
                <c:pt idx="27">
                  <c:v>1.2277100000000001</c:v>
                </c:pt>
                <c:pt idx="28">
                  <c:v>2.2021199999999999</c:v>
                </c:pt>
                <c:pt idx="29">
                  <c:v>2.0205799999999998</c:v>
                </c:pt>
                <c:pt idx="30">
                  <c:v>1.83314</c:v>
                </c:pt>
                <c:pt idx="31">
                  <c:v>1.0690999999999999</c:v>
                </c:pt>
                <c:pt idx="32">
                  <c:v>0.86559799999999998</c:v>
                </c:pt>
                <c:pt idx="33">
                  <c:v>1.1855</c:v>
                </c:pt>
                <c:pt idx="34">
                  <c:v>2.7736399999999999</c:v>
                </c:pt>
                <c:pt idx="35">
                  <c:v>1.2373099999999999</c:v>
                </c:pt>
                <c:pt idx="36">
                  <c:v>0.85932900000000001</c:v>
                </c:pt>
                <c:pt idx="37">
                  <c:v>0.14430699999999999</c:v>
                </c:pt>
                <c:pt idx="38">
                  <c:v>1.23187</c:v>
                </c:pt>
                <c:pt idx="39">
                  <c:v>2.1928800000000002</c:v>
                </c:pt>
                <c:pt idx="40">
                  <c:v>0.97738499999999995</c:v>
                </c:pt>
                <c:pt idx="41">
                  <c:v>0.85495900000000002</c:v>
                </c:pt>
                <c:pt idx="42">
                  <c:v>1.47075</c:v>
                </c:pt>
                <c:pt idx="43">
                  <c:v>0.39136500000000002</c:v>
                </c:pt>
                <c:pt idx="44">
                  <c:v>3.5952199999999999</c:v>
                </c:pt>
                <c:pt idx="45">
                  <c:v>1.56206</c:v>
                </c:pt>
                <c:pt idx="46">
                  <c:v>3.6155599999999999</c:v>
                </c:pt>
                <c:pt idx="47">
                  <c:v>3.60711</c:v>
                </c:pt>
                <c:pt idx="48">
                  <c:v>3.5980400000000001</c:v>
                </c:pt>
                <c:pt idx="49">
                  <c:v>2.3688400000000001</c:v>
                </c:pt>
                <c:pt idx="50">
                  <c:v>3.71888</c:v>
                </c:pt>
                <c:pt idx="51">
                  <c:v>3.61694</c:v>
                </c:pt>
                <c:pt idx="52">
                  <c:v>3.4700199999999999</c:v>
                </c:pt>
                <c:pt idx="53">
                  <c:v>1.8781099999999999</c:v>
                </c:pt>
                <c:pt idx="54">
                  <c:v>1.6154500000000001</c:v>
                </c:pt>
                <c:pt idx="55">
                  <c:v>11.2432</c:v>
                </c:pt>
                <c:pt idx="56">
                  <c:v>7.2452550000000004E-2</c:v>
                </c:pt>
                <c:pt idx="57">
                  <c:v>3.3446030000000002E-2</c:v>
                </c:pt>
                <c:pt idx="58">
                  <c:v>3.1726709999999998E-2</c:v>
                </c:pt>
                <c:pt idx="59">
                  <c:v>5.4536010000000003E-2</c:v>
                </c:pt>
                <c:pt idx="60">
                  <c:v>3.540687E-2</c:v>
                </c:pt>
                <c:pt idx="61">
                  <c:v>11.0747</c:v>
                </c:pt>
                <c:pt idx="62">
                  <c:v>0.58149099999999998</c:v>
                </c:pt>
                <c:pt idx="63">
                  <c:v>10.8209</c:v>
                </c:pt>
                <c:pt idx="64">
                  <c:v>6.0891400000000004</c:v>
                </c:pt>
                <c:pt idx="65">
                  <c:v>4.7489150000000001E-2</c:v>
                </c:pt>
                <c:pt idx="66">
                  <c:v>0.151585</c:v>
                </c:pt>
                <c:pt idx="67">
                  <c:v>3.9204200000000002E-2</c:v>
                </c:pt>
                <c:pt idx="68">
                  <c:v>5.2980399999999997E-2</c:v>
                </c:pt>
                <c:pt idx="69">
                  <c:v>6.7665850000000003E-3</c:v>
                </c:pt>
                <c:pt idx="70">
                  <c:v>11.4779</c:v>
                </c:pt>
                <c:pt idx="71">
                  <c:v>11.3362</c:v>
                </c:pt>
                <c:pt idx="72">
                  <c:v>11.633699999999999</c:v>
                </c:pt>
                <c:pt idx="73">
                  <c:v>10.939500000000001</c:v>
                </c:pt>
                <c:pt idx="74">
                  <c:v>11.4003</c:v>
                </c:pt>
                <c:pt idx="75">
                  <c:v>8.4865659999999992E-3</c:v>
                </c:pt>
                <c:pt idx="76">
                  <c:v>11.201000000000001</c:v>
                </c:pt>
                <c:pt idx="77">
                  <c:v>1.067865E-2</c:v>
                </c:pt>
                <c:pt idx="78">
                  <c:v>1.201872E-2</c:v>
                </c:pt>
                <c:pt idx="79">
                  <c:v>8.3753030000000006E-3</c:v>
                </c:pt>
                <c:pt idx="80">
                  <c:v>6.8326200000000004</c:v>
                </c:pt>
                <c:pt idx="81">
                  <c:v>7.4308660000000004E-3</c:v>
                </c:pt>
                <c:pt idx="82">
                  <c:v>11.128500000000001</c:v>
                </c:pt>
                <c:pt idx="83">
                  <c:v>1.001383E-2</c:v>
                </c:pt>
                <c:pt idx="84">
                  <c:v>11.377800000000001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818D-4255-8BC9-9C4332B3301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854447343"/>
        <c:axId val="854442767"/>
      </c:scatte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solidFill>
                  <a:sysClr val="windowText" lastClr="000000"/>
                </a:solidFill>
                <a:latin typeface="+mj-lt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logBase val="10"/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900" b="1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854442767"/>
        <c:scaling>
          <c:orientation val="minMax"/>
        </c:scaling>
        <c:delete val="0"/>
        <c:axPos val="r"/>
        <c:numFmt formatCode="0%" sourceLinked="0"/>
        <c:majorTickMark val="out"/>
        <c:minorTickMark val="none"/>
        <c:tickLblPos val="nextTo"/>
        <c:spPr>
          <a:ln>
            <a:noFill/>
          </a:ln>
        </c:spPr>
        <c:txPr>
          <a:bodyPr/>
          <a:lstStyle/>
          <a:p>
            <a:pPr>
              <a:defRPr sz="1200" b="0">
                <a:solidFill>
                  <a:srgbClr val="00B050"/>
                </a:solidFill>
                <a:latin typeface="+mj-lt"/>
              </a:defRPr>
            </a:pPr>
            <a:endParaRPr lang="LID4096"/>
          </a:p>
        </c:txPr>
        <c:crossAx val="854447343"/>
        <c:crosses val="max"/>
        <c:crossBetween val="midCat"/>
      </c:valAx>
      <c:valAx>
        <c:axId val="854447343"/>
        <c:scaling>
          <c:orientation val="minMax"/>
        </c:scaling>
        <c:delete val="1"/>
        <c:axPos val="t"/>
        <c:majorTickMark val="out"/>
        <c:minorTickMark val="none"/>
        <c:tickLblPos val="nextTo"/>
        <c:crossAx val="854442767"/>
        <c:crosses val="max"/>
        <c:crossBetween val="midCat"/>
      </c:val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28816542800921924"/>
          <c:y val="2.2626006494950845E-2"/>
          <c:w val="0.67706012814224548"/>
          <c:h val="8.8207058868163823E-2"/>
        </c:manualLayout>
      </c:layout>
      <c:overlay val="0"/>
      <c:txPr>
        <a:bodyPr/>
        <a:lstStyle/>
        <a:p>
          <a:pPr>
            <a:defRPr sz="1200" b="1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2131417986109848E-2"/>
          <c:y val="0.19698386665924364"/>
          <c:w val="0.75304677265391884"/>
          <c:h val="0.74036951361964087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'Cond.K'!$AL$49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BDBDFF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DDAA4347-4CE0-4964-A256-224E61B114B9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0B6E-4D7F-A7A3-D99E0CDF48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9B36958-A908-4168-92FE-8AEC22713A66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0B6E-4D7F-A7A3-D99E0CDF48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CC337436-F215-40CE-B3FE-031F5CB31FE4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0B6E-4D7F-A7A3-D99E0CDF48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DDA2B008-7883-4063-9519-1A4534DAF709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0B6E-4D7F-A7A3-D99E0CDF48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0DD7B507-F297-4559-961A-10906B3F239D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0B6E-4D7F-A7A3-D99E0CDF4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0000FF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'Cond.K'!$AL$58:$AL$62</c:f>
              <c:numCache>
                <c:formatCode>0</c:formatCode>
                <c:ptCount val="5"/>
                <c:pt idx="0">
                  <c:v>19.731412115344291</c:v>
                </c:pt>
                <c:pt idx="1">
                  <c:v>2.5335606489468816</c:v>
                </c:pt>
                <c:pt idx="2">
                  <c:v>1.1733</c:v>
                </c:pt>
                <c:pt idx="3">
                  <c:v>789.09228454171807</c:v>
                </c:pt>
                <c:pt idx="4">
                  <c:v>351.06691780188385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'Cond.K'!$AI$58:$AI$62</c15:f>
                <c15:dlblRangeCache>
                  <c:ptCount val="5"/>
                  <c:pt idx="0">
                    <c:v>0.03</c:v>
                  </c:pt>
                  <c:pt idx="1">
                    <c:v>0.004</c:v>
                  </c:pt>
                  <c:pt idx="2">
                    <c:v>0.002</c:v>
                  </c:pt>
                  <c:pt idx="3">
                    <c:v>1</c:v>
                  </c:pt>
                  <c:pt idx="4">
                    <c:v>1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0B6E-4D7F-A7A3-D99E0CDF48D4}"/>
            </c:ext>
          </c:extLst>
        </c:ser>
        <c:ser>
          <c:idx val="0"/>
          <c:order val="1"/>
          <c:tx>
            <c:strRef>
              <c:f>'Cond.K'!$AN$49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FFC9C9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BA0E38C-2BC6-4442-8450-312D3EFE50F3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0B6E-4D7F-A7A3-D99E0CDF48D4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6B1ECFF-153B-48F8-8073-D02685324D31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0B6E-4D7F-A7A3-D99E0CDF48D4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F042D849-F617-4FD5-8F99-C0FAAEDCA2D4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0B6E-4D7F-A7A3-D99E0CDF48D4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66A7DD3-1732-4110-BAAB-FF2AEA4CDA0E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0B6E-4D7F-A7A3-D99E0CDF48D4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307BF92B-AE6F-4D18-BE1D-884DEDBFE236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0B6E-4D7F-A7A3-D99E0CDF48D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FF0000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'Cond.K'!$AN$58:$AN$62</c:f>
              <c:numCache>
                <c:formatCode>0</c:formatCode>
                <c:ptCount val="5"/>
                <c:pt idx="0">
                  <c:v>2.0549491481105395</c:v>
                </c:pt>
                <c:pt idx="1">
                  <c:v>42.112135390471984</c:v>
                </c:pt>
                <c:pt idx="2">
                  <c:v>1</c:v>
                </c:pt>
                <c:pt idx="3">
                  <c:v>12843.988555663462</c:v>
                </c:pt>
                <c:pt idx="4">
                  <c:v>15803.017143810333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'Cond.K'!$AJ$58:$AJ$62</c15:f>
                <c15:dlblRangeCache>
                  <c:ptCount val="5"/>
                  <c:pt idx="0">
                    <c:v>0.003</c:v>
                  </c:pt>
                  <c:pt idx="1">
                    <c:v>0.07</c:v>
                  </c:pt>
                  <c:pt idx="2">
                    <c:v>0.002</c:v>
                  </c:pt>
                  <c:pt idx="3">
                    <c:v>21</c:v>
                  </c:pt>
                  <c:pt idx="4">
                    <c:v>26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0B6E-4D7F-A7A3-D99E0CDF48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2520016"/>
        <c:axId val="1842522096"/>
      </c:barChart>
      <c:catAx>
        <c:axId val="1842520016"/>
        <c:scaling>
          <c:orientation val="maxMin"/>
        </c:scaling>
        <c:delete val="0"/>
        <c:axPos val="l"/>
        <c:numFmt formatCode="0" sourceLinked="0"/>
        <c:majorTickMark val="out"/>
        <c:minorTickMark val="in"/>
        <c:tickLblPos val="nextTo"/>
        <c:spPr>
          <a:ln/>
        </c:spPr>
        <c:txPr>
          <a:bodyPr/>
          <a:lstStyle/>
          <a:p>
            <a:pPr>
              <a:defRPr sz="100">
                <a:latin typeface="+mj-lt"/>
              </a:defRPr>
            </a:pPr>
            <a:endParaRPr lang="LID4096"/>
          </a:p>
        </c:txPr>
        <c:crossAx val="1842522096"/>
        <c:crosses val="autoZero"/>
        <c:auto val="1"/>
        <c:lblAlgn val="ctr"/>
        <c:lblOffset val="100"/>
        <c:noMultiLvlLbl val="0"/>
      </c:catAx>
      <c:valAx>
        <c:axId val="1842522096"/>
        <c:scaling>
          <c:logBase val="10"/>
          <c:orientation val="minMax"/>
          <c:max val="10000000"/>
        </c:scaling>
        <c:delete val="0"/>
        <c:axPos val="t"/>
        <c:majorGridlines>
          <c:spPr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#,##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42520016"/>
        <c:crosses val="autoZero"/>
        <c:crossBetween val="between"/>
      </c:valAx>
    </c:plotArea>
    <c:plotVisOnly val="1"/>
    <c:dispBlanksAs val="gap"/>
    <c:showDLblsOverMax val="0"/>
    <c:extLst/>
  </c:chart>
  <c:spPr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2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544726183720408E-2"/>
          <c:y val="0.19703114881210684"/>
          <c:w val="0.74553484617846155"/>
          <c:h val="0.7403221247496099"/>
        </c:manualLayout>
      </c:layout>
      <c:barChart>
        <c:barDir val="bar"/>
        <c:grouping val="clustered"/>
        <c:varyColors val="0"/>
        <c:ser>
          <c:idx val="1"/>
          <c:order val="0"/>
          <c:tx>
            <c:strRef>
              <c:f>'Cond.K'!$AL$49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BDBDFF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72A9100F-EFAF-46EA-B131-9AC85B4016BB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0-A3C7-4DF9-BE88-EF9CEFFD87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4C59358C-9A5E-4807-AAE7-BA2545CC8F51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A3C7-4DF9-BE88-EF9CEFFD87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1C3BC6E-2951-4863-83A5-90DEF01E65E1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2-A3C7-4DF9-BE88-EF9CEFFD87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2C896DD7-B2AD-4D4D-906E-E01C245B3D09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A3C7-4DF9-BE88-EF9CEFFD87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65B6CD3-014F-407A-91FA-7761DB130DD2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4-A3C7-4DF9-BE88-EF9CEFFD8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0000FF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'Cond.K'!$AL$64:$AL$68</c:f>
              <c:numCache>
                <c:formatCode>0</c:formatCode>
                <c:ptCount val="5"/>
                <c:pt idx="0">
                  <c:v>1567.1617856684434</c:v>
                </c:pt>
                <c:pt idx="1">
                  <c:v>1</c:v>
                </c:pt>
                <c:pt idx="2">
                  <c:v>1.4055287601717699</c:v>
                </c:pt>
                <c:pt idx="3">
                  <c:v>15673.140722803959</c:v>
                </c:pt>
                <c:pt idx="4">
                  <c:v>44661.005318794581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'Cond.K'!$AI$64:$AI$68</c15:f>
                <c15:dlblRangeCache>
                  <c:ptCount val="5"/>
                  <c:pt idx="0">
                    <c:v>29</c:v>
                  </c:pt>
                  <c:pt idx="1">
                    <c:v>0.02</c:v>
                  </c:pt>
                  <c:pt idx="2">
                    <c:v>0.03</c:v>
                  </c:pt>
                  <c:pt idx="3">
                    <c:v>291</c:v>
                  </c:pt>
                  <c:pt idx="4">
                    <c:v>828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5-A3C7-4DF9-BE88-EF9CEFFD87C5}"/>
            </c:ext>
          </c:extLst>
        </c:ser>
        <c:ser>
          <c:idx val="0"/>
          <c:order val="1"/>
          <c:tx>
            <c:strRef>
              <c:f>'Cond.K'!$AN$49</c:f>
              <c:strCache>
                <c:ptCount val="1"/>
                <c:pt idx="0">
                  <c:v>k</c:v>
                </c:pt>
              </c:strCache>
            </c:strRef>
          </c:tx>
          <c:spPr>
            <a:solidFill>
              <a:srgbClr val="FFC9C9"/>
            </a:solidFill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fld id="{3670C192-FB08-4B0A-8F70-1190C4A85300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6-A3C7-4DF9-BE88-EF9CEFFD87C5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EF4D3C4E-BBBA-48B5-98A1-E3DABF165045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A3C7-4DF9-BE88-EF9CEFFD87C5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4A08F318-ED1D-44D3-81B9-CFFE7F9939B2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8-A3C7-4DF9-BE88-EF9CEFFD87C5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077B09B6-CB37-4F72-B943-D0EC439BC968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A3C7-4DF9-BE88-EF9CEFFD87C5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C7F8ABD6-42E1-44DB-84EB-CD552B550E0A}" type="CELLRANGE">
                      <a:rPr lang="en-US"/>
                      <a:pPr/>
                      <a:t>[CELLRANGE]</a:t>
                    </a:fld>
                    <a:endParaRPr lang="LID4096"/>
                  </a:p>
                </c:rich>
              </c:tx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A-A3C7-4DF9-BE88-EF9CEFFD87C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wrap="square" lIns="38100" tIns="19050" rIns="38100" bIns="19050" anchor="ctr">
                <a:spAutoFit/>
              </a:bodyPr>
              <a:lstStyle/>
              <a:p>
                <a:pPr>
                  <a:defRPr sz="1100" b="1">
                    <a:solidFill>
                      <a:srgbClr val="FF0000"/>
                    </a:solidFill>
                  </a:defRPr>
                </a:pPr>
                <a:endParaRPr lang="LID4096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0"/>
              </c:ext>
            </c:extLst>
          </c:dLbls>
          <c:val>
            <c:numRef>
              <c:f>'Cond.K'!$AN$64:$AN$68</c:f>
              <c:numCache>
                <c:formatCode>0</c:formatCode>
                <c:ptCount val="5"/>
                <c:pt idx="0">
                  <c:v>163.21375062185032</c:v>
                </c:pt>
                <c:pt idx="1">
                  <c:v>16.621719873955502</c:v>
                </c:pt>
                <c:pt idx="2">
                  <c:v>1.1979278617333757</c:v>
                </c:pt>
                <c:pt idx="3">
                  <c:v>255110.38951788703</c:v>
                </c:pt>
                <c:pt idx="4">
                  <c:v>2010382.0580183647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'Cond.K'!$AJ$64:$AJ$68</c15:f>
                <c15:dlblRangeCache>
                  <c:ptCount val="5"/>
                  <c:pt idx="0">
                    <c:v>3.0</c:v>
                  </c:pt>
                  <c:pt idx="1">
                    <c:v>0.3</c:v>
                  </c:pt>
                  <c:pt idx="2">
                    <c:v>0.02</c:v>
                  </c:pt>
                  <c:pt idx="3">
                    <c:v>4729</c:v>
                  </c:pt>
                  <c:pt idx="4">
                    <c:v>37270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B-A3C7-4DF9-BE88-EF9CEFFD87C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40"/>
        <c:axId val="1842520016"/>
        <c:axId val="1842522096"/>
      </c:barChart>
      <c:catAx>
        <c:axId val="1842520016"/>
        <c:scaling>
          <c:orientation val="maxMin"/>
        </c:scaling>
        <c:delete val="0"/>
        <c:axPos val="l"/>
        <c:numFmt formatCode="0" sourceLinked="0"/>
        <c:majorTickMark val="out"/>
        <c:minorTickMark val="in"/>
        <c:tickLblPos val="nextTo"/>
        <c:spPr>
          <a:ln/>
        </c:spPr>
        <c:txPr>
          <a:bodyPr/>
          <a:lstStyle/>
          <a:p>
            <a:pPr>
              <a:defRPr sz="100">
                <a:latin typeface="+mj-lt"/>
              </a:defRPr>
            </a:pPr>
            <a:endParaRPr lang="LID4096"/>
          </a:p>
        </c:txPr>
        <c:crossAx val="1842522096"/>
        <c:crosses val="autoZero"/>
        <c:auto val="1"/>
        <c:lblAlgn val="ctr"/>
        <c:lblOffset val="100"/>
        <c:noMultiLvlLbl val="0"/>
      </c:catAx>
      <c:valAx>
        <c:axId val="1842522096"/>
        <c:scaling>
          <c:logBase val="10"/>
          <c:orientation val="minMax"/>
          <c:max val="10000000"/>
        </c:scaling>
        <c:delete val="0"/>
        <c:axPos val="t"/>
        <c:majorGridlines>
          <c:spPr>
            <a:ln w="12700" cap="flat" cmpd="sng" algn="ctr">
              <a:solidFill>
                <a:schemeClr val="tx1">
                  <a:lumMod val="75000"/>
                  <a:lumOff val="25000"/>
                </a:schemeClr>
              </a:solidFill>
              <a:round/>
            </a:ln>
            <a:effectLst/>
          </c:spPr>
        </c:majorGridlines>
        <c:minorGridlines>
          <c:spPr>
            <a:ln w="9525" cap="flat" cmpd="sng" algn="ctr">
              <a:solidFill>
                <a:schemeClr val="bg1">
                  <a:lumMod val="75000"/>
                </a:schemeClr>
              </a:solidFill>
              <a:round/>
            </a:ln>
            <a:effectLst/>
          </c:spPr>
        </c:minorGridlines>
        <c:numFmt formatCode="0.E+0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842520016"/>
        <c:crosses val="autoZero"/>
        <c:crossBetween val="between"/>
      </c:valAx>
      <c:spPr>
        <a:ln>
          <a:noFill/>
        </a:ln>
      </c:spPr>
    </c:plotArea>
    <c:plotVisOnly val="1"/>
    <c:dispBlanksAs val="gap"/>
    <c:showDLblsOverMax val="0"/>
    <c:extLst/>
  </c:chart>
  <c:spPr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2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bar"/>
        <c:grouping val="clustered"/>
        <c:varyColors val="0"/>
        <c:ser>
          <c:idx val="0"/>
          <c:order val="0"/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5DFF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5C2B-4BAD-AF66-4ECA9445250A}"/>
              </c:ext>
            </c:extLst>
          </c:dPt>
          <c:dPt>
            <c:idx val="1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5C2B-4BAD-AF66-4ECA9445250A}"/>
              </c:ext>
            </c:extLst>
          </c:dPt>
          <c:dPt>
            <c:idx val="2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5C2B-4BAD-AF66-4ECA9445250A}"/>
              </c:ext>
            </c:extLst>
          </c:dPt>
          <c:dPt>
            <c:idx val="3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5C2B-4BAD-AF66-4ECA9445250A}"/>
              </c:ext>
            </c:extLst>
          </c:dPt>
          <c:dPt>
            <c:idx val="4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5C2B-4BAD-AF66-4ECA9445250A}"/>
              </c:ext>
            </c:extLst>
          </c:dPt>
          <c:dPt>
            <c:idx val="6"/>
            <c:invertIfNegative val="0"/>
            <c:bubble3D val="0"/>
            <c:spPr>
              <a:solidFill>
                <a:srgbClr val="5DFFE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5C2B-4BAD-AF66-4ECA9445250A}"/>
              </c:ext>
            </c:extLst>
          </c:dPt>
          <c:dPt>
            <c:idx val="7"/>
            <c:invertIfNegative val="0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5C2B-4BAD-AF66-4ECA9445250A}"/>
              </c:ext>
            </c:extLst>
          </c:dPt>
          <c:dPt>
            <c:idx val="8"/>
            <c:invertIfNegative val="0"/>
            <c:bubble3D val="0"/>
            <c:spPr>
              <a:solidFill>
                <a:sysClr val="window" lastClr="FFFFFF">
                  <a:lumMod val="7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5C2B-4BAD-AF66-4ECA9445250A}"/>
              </c:ext>
            </c:extLst>
          </c:dPt>
          <c:dPt>
            <c:idx val="9"/>
            <c:invertIfNegative val="0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5C2B-4BAD-AF66-4ECA9445250A}"/>
              </c:ext>
            </c:extLst>
          </c:dPt>
          <c:dPt>
            <c:idx val="1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5C2B-4BAD-AF66-4ECA9445250A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'M2'!$F$30:$F$40</c:f>
              <c:numCache>
                <c:formatCode>0</c:formatCode>
                <c:ptCount val="11"/>
                <c:pt idx="0">
                  <c:v>1442.22547167572</c:v>
                </c:pt>
                <c:pt idx="1">
                  <c:v>1673.64107989182</c:v>
                </c:pt>
                <c:pt idx="2">
                  <c:v>762.46885124999994</c:v>
                </c:pt>
                <c:pt idx="3">
                  <c:v>1276.5035499999999</c:v>
                </c:pt>
                <c:pt idx="4">
                  <c:v>568.73145499999998</c:v>
                </c:pt>
                <c:pt idx="6">
                  <c:v>216.33382075135799</c:v>
                </c:pt>
                <c:pt idx="7">
                  <c:v>223.152143985576</c:v>
                </c:pt>
                <c:pt idx="8">
                  <c:v>101.66251349999999</c:v>
                </c:pt>
                <c:pt idx="9">
                  <c:v>127.65035499999999</c:v>
                </c:pt>
                <c:pt idx="10">
                  <c:v>113.746291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4-5C2B-4BAD-AF66-4ECA944525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9320976"/>
        <c:axId val="1359316384"/>
      </c:barChart>
      <c:catAx>
        <c:axId val="1359320976"/>
        <c:scaling>
          <c:orientation val="minMax"/>
        </c:scaling>
        <c:delete val="1"/>
        <c:axPos val="l"/>
        <c:majorTickMark val="out"/>
        <c:minorTickMark val="none"/>
        <c:tickLblPos val="nextTo"/>
        <c:crossAx val="1359316384"/>
        <c:crosses val="autoZero"/>
        <c:auto val="1"/>
        <c:lblAlgn val="ctr"/>
        <c:lblOffset val="100"/>
        <c:noMultiLvlLbl val="0"/>
      </c:catAx>
      <c:valAx>
        <c:axId val="1359316384"/>
        <c:scaling>
          <c:orientation val="minMax"/>
        </c:scaling>
        <c:delete val="1"/>
        <c:axPos val="b"/>
        <c:numFmt formatCode="0" sourceLinked="1"/>
        <c:majorTickMark val="none"/>
        <c:minorTickMark val="none"/>
        <c:tickLblPos val="nextTo"/>
        <c:crossAx val="13593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solidFill>
      <a:schemeClr val="bg1"/>
    </a:solidFill>
    <a:ln w="38100" cap="flat" cmpd="sng" algn="ctr">
      <a:noFill/>
      <a:round/>
    </a:ln>
    <a:effectLst/>
  </c:spPr>
  <c:txPr>
    <a:bodyPr/>
    <a:lstStyle/>
    <a:p>
      <a:pPr>
        <a:defRPr sz="1000"/>
      </a:pPr>
      <a:endParaRPr lang="LID4096"/>
    </a:p>
  </c:txPr>
  <c:externalData r:id="rId4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5255402608305479E-2"/>
          <c:y val="0"/>
          <c:w val="0.83953203931275056"/>
          <c:h val="1"/>
        </c:manualLayout>
      </c:layout>
      <c:pieChart>
        <c:varyColors val="1"/>
        <c:ser>
          <c:idx val="0"/>
          <c:order val="0"/>
          <c:dPt>
            <c:idx val="0"/>
            <c:bubble3D val="0"/>
            <c:spPr>
              <a:solidFill>
                <a:srgbClr val="66FFCC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DB53-4CA9-86CB-0FEFC412F27A}"/>
              </c:ext>
            </c:extLst>
          </c:dPt>
          <c:dPt>
            <c:idx val="1"/>
            <c:bubble3D val="0"/>
            <c:spPr>
              <a:solidFill>
                <a:srgbClr val="FFFF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DB53-4CA9-86CB-0FEFC412F27A}"/>
              </c:ext>
            </c:extLst>
          </c:dPt>
          <c:dPt>
            <c:idx val="2"/>
            <c:bubble3D val="0"/>
            <c:spPr>
              <a:solidFill>
                <a:sysClr val="window" lastClr="FFFFFF">
                  <a:lumMod val="85000"/>
                </a:sys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DB53-4CA9-86CB-0FEFC412F27A}"/>
              </c:ext>
            </c:extLst>
          </c:dPt>
          <c:dPt>
            <c:idx val="3"/>
            <c:bubble3D val="0"/>
            <c:spPr>
              <a:solidFill>
                <a:srgbClr val="ED7D3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DB53-4CA9-86CB-0FEFC412F27A}"/>
              </c:ext>
            </c:extLst>
          </c:dPt>
          <c:dPt>
            <c:idx val="4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DB53-4CA9-86CB-0FEFC412F27A}"/>
              </c:ext>
            </c:extLst>
          </c:dPt>
          <c:dLbls>
            <c:dLbl>
              <c:idx val="4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1"/>
                <a:lstStyle/>
                <a:p>
                  <a:pPr>
                    <a:defRPr sz="1100" b="1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9-DB53-4CA9-86CB-0FEFC412F27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val>
            <c:numRef>
              <c:f>'M2'!$CP$3:$CP$7</c:f>
              <c:numCache>
                <c:formatCode>0%</c:formatCode>
                <c:ptCount val="5"/>
                <c:pt idx="0">
                  <c:v>0.3291</c:v>
                </c:pt>
                <c:pt idx="1">
                  <c:v>0.25480000000000003</c:v>
                </c:pt>
                <c:pt idx="2">
                  <c:v>0.19320000000000001</c:v>
                </c:pt>
                <c:pt idx="3">
                  <c:v>0.11890000000000001</c:v>
                </c:pt>
                <c:pt idx="4">
                  <c:v>0.10399999999999987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B53-4CA9-86CB-0FEFC412F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3175" cap="flat" cmpd="sng" algn="ctr">
      <a:noFill/>
      <a:round/>
    </a:ln>
    <a:effectLst/>
  </c:spPr>
  <c:txPr>
    <a:bodyPr/>
    <a:lstStyle/>
    <a:p>
      <a:pPr>
        <a:defRPr sz="800"/>
      </a:pPr>
      <a:endParaRPr lang="LID4096"/>
    </a:p>
  </c:txPr>
  <c:externalData r:id="rId4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'M2'!$B$11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66FFCC"/>
            </a:solidFill>
            <a:ln>
              <a:noFill/>
            </a:ln>
            <a:effectLst/>
          </c:spPr>
          <c:invertIfNegative val="0"/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28153495320393368"/>
                      <c:h val="0.21311728395061724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775F-4156-8491-147456B52444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'M2'!$CO$11</c:f>
              <c:numCache>
                <c:formatCode>0.0</c:formatCode>
                <c:ptCount val="1"/>
                <c:pt idx="0">
                  <c:v>36.055636791893001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75F-4156-8491-147456B52444}"/>
            </c:ext>
          </c:extLst>
        </c:ser>
        <c:ser>
          <c:idx val="1"/>
          <c:order val="1"/>
          <c:tx>
            <c:strRef>
              <c:f>'M2'!$B$12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FFFF00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'M2'!$CO$12</c:f>
              <c:numCache>
                <c:formatCode>0.0</c:formatCode>
                <c:ptCount val="1"/>
                <c:pt idx="0">
                  <c:v>27.894017998197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775F-4156-8491-147456B52444}"/>
            </c:ext>
          </c:extLst>
        </c:ser>
        <c:ser>
          <c:idx val="2"/>
          <c:order val="2"/>
          <c:tx>
            <c:strRef>
              <c:f>'M2'!$B$13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ysClr val="window" lastClr="FFFFFF">
                <a:lumMod val="85000"/>
              </a:sysClr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'M2'!$CO$13</c:f>
              <c:numCache>
                <c:formatCode>0.0</c:formatCode>
                <c:ptCount val="1"/>
                <c:pt idx="0">
                  <c:v>10.16625135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775F-4156-8491-147456B52444}"/>
            </c:ext>
          </c:extLst>
        </c:ser>
        <c:ser>
          <c:idx val="3"/>
          <c:order val="3"/>
          <c:tx>
            <c:strRef>
              <c:f>'M2'!$B$14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rgbClr val="ED7D31"/>
            </a:solidFill>
            <a:ln>
              <a:noFill/>
            </a:ln>
            <a:effectLst/>
          </c:spPr>
          <c:invertIfNegative val="0"/>
          <c:dLbls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'M2'!$CO$14</c:f>
              <c:numCache>
                <c:formatCode>0.0</c:formatCode>
                <c:ptCount val="1"/>
                <c:pt idx="0">
                  <c:v>12.7650355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75F-4156-8491-147456B52444}"/>
            </c:ext>
          </c:extLst>
        </c:ser>
        <c:ser>
          <c:idx val="4"/>
          <c:order val="4"/>
          <c:tx>
            <c:strRef>
              <c:f>'M2'!$B$15</c:f>
              <c:strCache>
                <c:ptCount val="1"/>
                <c:pt idx="0">
                  <c:v> -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0000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6-775F-4156-8491-147456B52444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775F-4156-8491-147456B52444}"/>
                </c:ext>
              </c:extLst>
            </c:dLbl>
            <c:numFmt formatCode="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out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'M2'!$CO$15</c:f>
              <c:numCache>
                <c:formatCode>0.0</c:formatCode>
                <c:ptCount val="1"/>
                <c:pt idx="0">
                  <c:v>11.3746291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775F-4156-8491-147456B5244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359320976"/>
        <c:axId val="1359316384"/>
      </c:barChart>
      <c:catAx>
        <c:axId val="1359320976"/>
        <c:scaling>
          <c:orientation val="maxMin"/>
        </c:scaling>
        <c:delete val="1"/>
        <c:axPos val="t"/>
        <c:majorTickMark val="out"/>
        <c:minorTickMark val="none"/>
        <c:tickLblPos val="nextTo"/>
        <c:crossAx val="1359316384"/>
        <c:crosses val="autoZero"/>
        <c:auto val="1"/>
        <c:lblAlgn val="ctr"/>
        <c:lblOffset val="100"/>
        <c:noMultiLvlLbl val="0"/>
      </c:catAx>
      <c:valAx>
        <c:axId val="1359316384"/>
        <c:scaling>
          <c:orientation val="maxMin"/>
        </c:scaling>
        <c:delete val="1"/>
        <c:axPos val="r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.0" sourceLinked="1"/>
        <c:majorTickMark val="out"/>
        <c:minorTickMark val="none"/>
        <c:tickLblPos val="nextTo"/>
        <c:crossAx val="13593209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 w="38100" cap="flat" cmpd="sng" algn="ctr">
      <a:noFill/>
      <a:round/>
    </a:ln>
    <a:effectLst/>
  </c:spPr>
  <c:txPr>
    <a:bodyPr/>
    <a:lstStyle/>
    <a:p>
      <a:pPr>
        <a:defRPr sz="1100" b="1">
          <a:solidFill>
            <a:schemeClr val="tx1"/>
          </a:solidFill>
        </a:defRPr>
      </a:pPr>
      <a:endParaRPr lang="LID4096"/>
    </a:p>
  </c:txPr>
  <c:externalData r:id="rId4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985910568243922E-2"/>
          <c:y val="0.20321234391780835"/>
          <c:w val="0.83127706900012199"/>
          <c:h val="0.68371799533699806"/>
        </c:manualLayout>
      </c:layout>
      <c:barChart>
        <c:barDir val="col"/>
        <c:grouping val="percentStacked"/>
        <c:varyColors val="0"/>
        <c:ser>
          <c:idx val="7"/>
          <c:order val="0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F.!$T$5:$T$2000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0.532003</c:v>
                </c:pt>
                <c:pt idx="28">
                  <c:v>0.31362400000000001</c:v>
                </c:pt>
                <c:pt idx="29">
                  <c:v>0.118412</c:v>
                </c:pt>
                <c:pt idx="30">
                  <c:v>0.29409299999999999</c:v>
                </c:pt>
                <c:pt idx="31">
                  <c:v>0.41080899999999998</c:v>
                </c:pt>
                <c:pt idx="32">
                  <c:v>5.5228880000000001E-2</c:v>
                </c:pt>
                <c:pt idx="33">
                  <c:v>7.5773700000000002</c:v>
                </c:pt>
                <c:pt idx="34">
                  <c:v>0.37986799999999998</c:v>
                </c:pt>
                <c:pt idx="35">
                  <c:v>3.9288799999999999</c:v>
                </c:pt>
                <c:pt idx="36">
                  <c:v>0.71600699999999995</c:v>
                </c:pt>
                <c:pt idx="37">
                  <c:v>1.19564</c:v>
                </c:pt>
                <c:pt idx="38">
                  <c:v>1.1044099999999999</c:v>
                </c:pt>
                <c:pt idx="39">
                  <c:v>1.3505400000000001</c:v>
                </c:pt>
                <c:pt idx="40">
                  <c:v>1.03894</c:v>
                </c:pt>
                <c:pt idx="41">
                  <c:v>0.40064</c:v>
                </c:pt>
                <c:pt idx="42">
                  <c:v>1.0100899999999999</c:v>
                </c:pt>
                <c:pt idx="43">
                  <c:v>1.0952500000000001</c:v>
                </c:pt>
                <c:pt idx="44">
                  <c:v>0.217893</c:v>
                </c:pt>
                <c:pt idx="45">
                  <c:v>1.2588600000000001</c:v>
                </c:pt>
                <c:pt idx="46">
                  <c:v>0.77358099999999996</c:v>
                </c:pt>
                <c:pt idx="47">
                  <c:v>1.08734</c:v>
                </c:pt>
                <c:pt idx="48">
                  <c:v>1.10711</c:v>
                </c:pt>
                <c:pt idx="49">
                  <c:v>0.957175</c:v>
                </c:pt>
                <c:pt idx="50">
                  <c:v>1.36151</c:v>
                </c:pt>
                <c:pt idx="51">
                  <c:v>0.19908000000000001</c:v>
                </c:pt>
                <c:pt idx="52">
                  <c:v>0.98377899999999996</c:v>
                </c:pt>
                <c:pt idx="53">
                  <c:v>1.0419</c:v>
                </c:pt>
                <c:pt idx="54">
                  <c:v>1.0491600000000001</c:v>
                </c:pt>
                <c:pt idx="55">
                  <c:v>1.06874</c:v>
                </c:pt>
                <c:pt idx="56">
                  <c:v>0.90996600000000005</c:v>
                </c:pt>
                <c:pt idx="57">
                  <c:v>0.570183</c:v>
                </c:pt>
                <c:pt idx="58">
                  <c:v>1.06114</c:v>
                </c:pt>
                <c:pt idx="59">
                  <c:v>1.08531</c:v>
                </c:pt>
                <c:pt idx="60">
                  <c:v>0.37456299999999998</c:v>
                </c:pt>
                <c:pt idx="61">
                  <c:v>0.93711299999999997</c:v>
                </c:pt>
                <c:pt idx="62">
                  <c:v>1.11738</c:v>
                </c:pt>
                <c:pt idx="63">
                  <c:v>1.0174000000000001</c:v>
                </c:pt>
                <c:pt idx="64">
                  <c:v>0.81828100000000004</c:v>
                </c:pt>
                <c:pt idx="65">
                  <c:v>0.95508599999999999</c:v>
                </c:pt>
                <c:pt idx="66">
                  <c:v>1.39158</c:v>
                </c:pt>
                <c:pt idx="67">
                  <c:v>0.39287699999999998</c:v>
                </c:pt>
                <c:pt idx="68">
                  <c:v>0.36408499999999999</c:v>
                </c:pt>
                <c:pt idx="69">
                  <c:v>0.74818499999999999</c:v>
                </c:pt>
                <c:pt idx="70">
                  <c:v>1.0518799999999999</c:v>
                </c:pt>
                <c:pt idx="71">
                  <c:v>0.33995700000000001</c:v>
                </c:pt>
                <c:pt idx="72">
                  <c:v>0.36294599999999999</c:v>
                </c:pt>
                <c:pt idx="73">
                  <c:v>0.35280499999999998</c:v>
                </c:pt>
                <c:pt idx="74">
                  <c:v>0.809805</c:v>
                </c:pt>
                <c:pt idx="75">
                  <c:v>0.25035800000000002</c:v>
                </c:pt>
                <c:pt idx="76">
                  <c:v>0.300346</c:v>
                </c:pt>
                <c:pt idx="77">
                  <c:v>1.1282799999999999</c:v>
                </c:pt>
                <c:pt idx="78">
                  <c:v>1.10951</c:v>
                </c:pt>
                <c:pt idx="79">
                  <c:v>1.0671900000000001</c:v>
                </c:pt>
                <c:pt idx="80">
                  <c:v>0.23042699999999999</c:v>
                </c:pt>
                <c:pt idx="81">
                  <c:v>1.1525700000000001</c:v>
                </c:pt>
                <c:pt idx="82">
                  <c:v>1.1571</c:v>
                </c:pt>
                <c:pt idx="83">
                  <c:v>1.08266</c:v>
                </c:pt>
                <c:pt idx="84">
                  <c:v>1.2703599999999999</c:v>
                </c:pt>
                <c:pt idx="85">
                  <c:v>1.0464599999999999</c:v>
                </c:pt>
                <c:pt idx="86">
                  <c:v>0.93062199999999995</c:v>
                </c:pt>
                <c:pt idx="87">
                  <c:v>1.2219500000000001</c:v>
                </c:pt>
                <c:pt idx="88">
                  <c:v>1.1031599999999999</c:v>
                </c:pt>
                <c:pt idx="89">
                  <c:v>1.0804199999999999</c:v>
                </c:pt>
                <c:pt idx="90">
                  <c:v>0.248005</c:v>
                </c:pt>
                <c:pt idx="91">
                  <c:v>9.0300729999999996E-3</c:v>
                </c:pt>
                <c:pt idx="92">
                  <c:v>8.0800400000000003</c:v>
                </c:pt>
                <c:pt idx="93">
                  <c:v>9.4138099999999998</c:v>
                </c:pt>
                <c:pt idx="94">
                  <c:v>5.7973740000000003E-2</c:v>
                </c:pt>
                <c:pt idx="95">
                  <c:v>0.123986</c:v>
                </c:pt>
                <c:pt idx="96">
                  <c:v>8.0701099999999997</c:v>
                </c:pt>
                <c:pt idx="97">
                  <c:v>3.36164</c:v>
                </c:pt>
                <c:pt idx="98">
                  <c:v>5.7289500000000002</c:v>
                </c:pt>
                <c:pt idx="99">
                  <c:v>7.0004400000000002</c:v>
                </c:pt>
                <c:pt idx="100">
                  <c:v>52.399099999999997</c:v>
                </c:pt>
                <c:pt idx="101">
                  <c:v>1.484625E-2</c:v>
                </c:pt>
                <c:pt idx="102">
                  <c:v>4.3090759999999999E-2</c:v>
                </c:pt>
                <c:pt idx="103">
                  <c:v>52.750399999999999</c:v>
                </c:pt>
                <c:pt idx="104">
                  <c:v>4.256244E-2</c:v>
                </c:pt>
                <c:pt idx="105">
                  <c:v>1.4621790000000001E-2</c:v>
                </c:pt>
                <c:pt idx="106">
                  <c:v>1.26058</c:v>
                </c:pt>
                <c:pt idx="107">
                  <c:v>0.77490000000000003</c:v>
                </c:pt>
                <c:pt idx="108">
                  <c:v>1.0007299999999999</c:v>
                </c:pt>
                <c:pt idx="109">
                  <c:v>1.06826</c:v>
                </c:pt>
                <c:pt idx="110">
                  <c:v>0.69194199999999995</c:v>
                </c:pt>
                <c:pt idx="111">
                  <c:v>0.16943800000000001</c:v>
                </c:pt>
                <c:pt idx="112">
                  <c:v>0.77543499999999999</c:v>
                </c:pt>
                <c:pt idx="113">
                  <c:v>0.80229200000000001</c:v>
                </c:pt>
                <c:pt idx="114">
                  <c:v>0.38829599999999997</c:v>
                </c:pt>
                <c:pt idx="115">
                  <c:v>0.62296300000000004</c:v>
                </c:pt>
                <c:pt idx="116">
                  <c:v>0.82677900000000004</c:v>
                </c:pt>
                <c:pt idx="117">
                  <c:v>0.82000099999999998</c:v>
                </c:pt>
                <c:pt idx="118">
                  <c:v>0.17086699999999999</c:v>
                </c:pt>
                <c:pt idx="119">
                  <c:v>1.0246500000000001</c:v>
                </c:pt>
                <c:pt idx="120">
                  <c:v>0.72882499999999995</c:v>
                </c:pt>
                <c:pt idx="121">
                  <c:v>0.80477100000000001</c:v>
                </c:pt>
                <c:pt idx="122">
                  <c:v>0.59306199999999998</c:v>
                </c:pt>
                <c:pt idx="123">
                  <c:v>0.29431400000000002</c:v>
                </c:pt>
                <c:pt idx="124">
                  <c:v>0.379965</c:v>
                </c:pt>
                <c:pt idx="125">
                  <c:v>4.0549299999999997</c:v>
                </c:pt>
                <c:pt idx="126">
                  <c:v>1.1401399999999999</c:v>
                </c:pt>
                <c:pt idx="127">
                  <c:v>4.0508199999999999</c:v>
                </c:pt>
                <c:pt idx="128">
                  <c:v>4.0486500000000003</c:v>
                </c:pt>
                <c:pt idx="129">
                  <c:v>4.0491900000000003</c:v>
                </c:pt>
                <c:pt idx="130">
                  <c:v>1.00702</c:v>
                </c:pt>
                <c:pt idx="131">
                  <c:v>4.0486199999999997</c:v>
                </c:pt>
                <c:pt idx="132">
                  <c:v>4.0612599999999999</c:v>
                </c:pt>
                <c:pt idx="133">
                  <c:v>3.91093</c:v>
                </c:pt>
                <c:pt idx="134">
                  <c:v>0.56952499999999995</c:v>
                </c:pt>
                <c:pt idx="135">
                  <c:v>0.30534099999999997</c:v>
                </c:pt>
                <c:pt idx="136">
                  <c:v>12.3293</c:v>
                </c:pt>
                <c:pt idx="137">
                  <c:v>8.0831600000000003E-2</c:v>
                </c:pt>
                <c:pt idx="138">
                  <c:v>3.7191479999999999E-2</c:v>
                </c:pt>
                <c:pt idx="139">
                  <c:v>3.5443629999999997E-2</c:v>
                </c:pt>
                <c:pt idx="140">
                  <c:v>6.1042989999999998E-2</c:v>
                </c:pt>
                <c:pt idx="141">
                  <c:v>4.0262600000000003E-2</c:v>
                </c:pt>
                <c:pt idx="142">
                  <c:v>12.1226</c:v>
                </c:pt>
                <c:pt idx="143">
                  <c:v>0.64568000000000003</c:v>
                </c:pt>
                <c:pt idx="144">
                  <c:v>12.078799999999999</c:v>
                </c:pt>
                <c:pt idx="145">
                  <c:v>2.04508</c:v>
                </c:pt>
                <c:pt idx="146">
                  <c:v>5.2703729999999997E-2</c:v>
                </c:pt>
                <c:pt idx="147">
                  <c:v>0.16966300000000001</c:v>
                </c:pt>
                <c:pt idx="148">
                  <c:v>4.3767279999999999E-2</c:v>
                </c:pt>
                <c:pt idx="149">
                  <c:v>5.9759890000000003E-2</c:v>
                </c:pt>
                <c:pt idx="150">
                  <c:v>7.5811560000000004E-3</c:v>
                </c:pt>
                <c:pt idx="151">
                  <c:v>12.5626</c:v>
                </c:pt>
                <c:pt idx="152">
                  <c:v>12.5976</c:v>
                </c:pt>
                <c:pt idx="153">
                  <c:v>12.6233</c:v>
                </c:pt>
                <c:pt idx="154">
                  <c:v>12.203200000000001</c:v>
                </c:pt>
                <c:pt idx="155">
                  <c:v>12.6129</c:v>
                </c:pt>
                <c:pt idx="156">
                  <c:v>9.4109539999999992E-3</c:v>
                </c:pt>
                <c:pt idx="157">
                  <c:v>12.5402</c:v>
                </c:pt>
                <c:pt idx="158">
                  <c:v>1.193583E-2</c:v>
                </c:pt>
                <c:pt idx="159">
                  <c:v>1.3325790000000001E-2</c:v>
                </c:pt>
                <c:pt idx="160">
                  <c:v>9.1516400000000008E-3</c:v>
                </c:pt>
                <c:pt idx="161">
                  <c:v>2.98678</c:v>
                </c:pt>
                <c:pt idx="162">
                  <c:v>8.2659199999999995E-3</c:v>
                </c:pt>
                <c:pt idx="163">
                  <c:v>12.557</c:v>
                </c:pt>
                <c:pt idx="164">
                  <c:v>1.109928E-2</c:v>
                </c:pt>
                <c:pt idx="165">
                  <c:v>12.601599999999999</c:v>
                </c:pt>
                <c:pt idx="166">
                  <c:v>0.63629500000000005</c:v>
                </c:pt>
                <c:pt idx="167">
                  <c:v>1.0610299999999999</c:v>
                </c:pt>
                <c:pt idx="168">
                  <c:v>0.238622</c:v>
                </c:pt>
                <c:pt idx="169">
                  <c:v>0.95844300000000004</c:v>
                </c:pt>
                <c:pt idx="170">
                  <c:v>0.94762599999999997</c:v>
                </c:pt>
                <c:pt idx="171">
                  <c:v>0.59935300000000002</c:v>
                </c:pt>
                <c:pt idx="172">
                  <c:v>0.371502</c:v>
                </c:pt>
                <c:pt idx="173">
                  <c:v>1.03335</c:v>
                </c:pt>
                <c:pt idx="174">
                  <c:v>1.0306299999999999</c:v>
                </c:pt>
                <c:pt idx="175">
                  <c:v>0.95860400000000001</c:v>
                </c:pt>
                <c:pt idx="176">
                  <c:v>1.04939</c:v>
                </c:pt>
                <c:pt idx="177">
                  <c:v>1.05748</c:v>
                </c:pt>
                <c:pt idx="178">
                  <c:v>1.0217099999999999</c:v>
                </c:pt>
                <c:pt idx="179">
                  <c:v>1.1197299999999999</c:v>
                </c:pt>
                <c:pt idx="180">
                  <c:v>0.98444799999999999</c:v>
                </c:pt>
                <c:pt idx="181">
                  <c:v>0.27194600000000002</c:v>
                </c:pt>
                <c:pt idx="182">
                  <c:v>1.0418499999999999</c:v>
                </c:pt>
                <c:pt idx="183">
                  <c:v>0.86919000000000002</c:v>
                </c:pt>
                <c:pt idx="184">
                  <c:v>0.97751699999999997</c:v>
                </c:pt>
                <c:pt idx="185">
                  <c:v>0.96049799999999996</c:v>
                </c:pt>
                <c:pt idx="186">
                  <c:v>1.07765</c:v>
                </c:pt>
                <c:pt idx="187">
                  <c:v>0.98695999999999995</c:v>
                </c:pt>
                <c:pt idx="188">
                  <c:v>0.976854</c:v>
                </c:pt>
                <c:pt idx="189">
                  <c:v>0.24236199999999999</c:v>
                </c:pt>
                <c:pt idx="190">
                  <c:v>1.0045999999999999</c:v>
                </c:pt>
                <c:pt idx="191">
                  <c:v>1.04732</c:v>
                </c:pt>
                <c:pt idx="192">
                  <c:v>1.0659799999999999</c:v>
                </c:pt>
                <c:pt idx="193">
                  <c:v>0.29840899999999998</c:v>
                </c:pt>
                <c:pt idx="194">
                  <c:v>0.214613</c:v>
                </c:pt>
                <c:pt idx="195">
                  <c:v>0.33644299999999999</c:v>
                </c:pt>
                <c:pt idx="196">
                  <c:v>0.96681300000000003</c:v>
                </c:pt>
                <c:pt idx="197">
                  <c:v>0.42088599999999998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1D16-4951-8B4C-26DC24A93D40}"/>
            </c:ext>
          </c:extLst>
        </c:ser>
        <c:ser>
          <c:idx val="8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F.!$X$5:$X$2000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3.8786999999999998</c:v>
                </c:pt>
                <c:pt idx="28">
                  <c:v>0.52488999999999997</c:v>
                </c:pt>
                <c:pt idx="29">
                  <c:v>1.8955500000000001</c:v>
                </c:pt>
                <c:pt idx="30">
                  <c:v>0.54868700000000004</c:v>
                </c:pt>
                <c:pt idx="31">
                  <c:v>0.77063499999999996</c:v>
                </c:pt>
                <c:pt idx="32">
                  <c:v>0.33638800000000002</c:v>
                </c:pt>
                <c:pt idx="33">
                  <c:v>9.0856200000000005</c:v>
                </c:pt>
                <c:pt idx="34">
                  <c:v>2.4329100000000001</c:v>
                </c:pt>
                <c:pt idx="35">
                  <c:v>6.8385300000000004</c:v>
                </c:pt>
                <c:pt idx="36">
                  <c:v>3.65333</c:v>
                </c:pt>
                <c:pt idx="37">
                  <c:v>0.39747900000000003</c:v>
                </c:pt>
                <c:pt idx="38">
                  <c:v>0.57656099999999999</c:v>
                </c:pt>
                <c:pt idx="39">
                  <c:v>0.36520900000000001</c:v>
                </c:pt>
                <c:pt idx="40">
                  <c:v>0.91184699999999996</c:v>
                </c:pt>
                <c:pt idx="41">
                  <c:v>6.0928899999999997</c:v>
                </c:pt>
                <c:pt idx="42">
                  <c:v>3.52786</c:v>
                </c:pt>
                <c:pt idx="43">
                  <c:v>0.39619599999999999</c:v>
                </c:pt>
                <c:pt idx="44">
                  <c:v>4.18696</c:v>
                </c:pt>
                <c:pt idx="45">
                  <c:v>0.77554800000000002</c:v>
                </c:pt>
                <c:pt idx="46">
                  <c:v>1.51816</c:v>
                </c:pt>
                <c:pt idx="47">
                  <c:v>0.79328200000000004</c:v>
                </c:pt>
                <c:pt idx="48">
                  <c:v>3.3980000000000001</c:v>
                </c:pt>
                <c:pt idx="49">
                  <c:v>1.2333400000000001</c:v>
                </c:pt>
                <c:pt idx="50">
                  <c:v>0.360371</c:v>
                </c:pt>
                <c:pt idx="51">
                  <c:v>0.85446299999999997</c:v>
                </c:pt>
                <c:pt idx="52">
                  <c:v>0.16442399999999999</c:v>
                </c:pt>
                <c:pt idx="53">
                  <c:v>0.70708800000000005</c:v>
                </c:pt>
                <c:pt idx="54">
                  <c:v>1.4635199999999999</c:v>
                </c:pt>
                <c:pt idx="55">
                  <c:v>0.555261</c:v>
                </c:pt>
                <c:pt idx="56">
                  <c:v>0.66681000000000001</c:v>
                </c:pt>
                <c:pt idx="57">
                  <c:v>1.2110700000000001</c:v>
                </c:pt>
                <c:pt idx="58">
                  <c:v>0.94071099999999996</c:v>
                </c:pt>
                <c:pt idx="59">
                  <c:v>3.3991899999999999</c:v>
                </c:pt>
                <c:pt idx="60">
                  <c:v>5.0163640000000002E-2</c:v>
                </c:pt>
                <c:pt idx="61">
                  <c:v>0.90848200000000001</c:v>
                </c:pt>
                <c:pt idx="62">
                  <c:v>1.2219</c:v>
                </c:pt>
                <c:pt idx="63">
                  <c:v>3.4145500000000002</c:v>
                </c:pt>
                <c:pt idx="64">
                  <c:v>1.6667099999999999</c:v>
                </c:pt>
                <c:pt idx="65">
                  <c:v>0.885042</c:v>
                </c:pt>
                <c:pt idx="66">
                  <c:v>1.1755899999999999</c:v>
                </c:pt>
                <c:pt idx="67">
                  <c:v>5.1000500000000004</c:v>
                </c:pt>
                <c:pt idx="68">
                  <c:v>5.2042400000000004</c:v>
                </c:pt>
                <c:pt idx="69">
                  <c:v>1.2989999999999999</c:v>
                </c:pt>
                <c:pt idx="70">
                  <c:v>0.58539600000000003</c:v>
                </c:pt>
                <c:pt idx="71">
                  <c:v>1.6079300000000001</c:v>
                </c:pt>
                <c:pt idx="72">
                  <c:v>5.1617600000000001</c:v>
                </c:pt>
                <c:pt idx="73">
                  <c:v>5.12331</c:v>
                </c:pt>
                <c:pt idx="74">
                  <c:v>1.3670100000000001</c:v>
                </c:pt>
                <c:pt idx="75">
                  <c:v>4.2753300000000003</c:v>
                </c:pt>
                <c:pt idx="76">
                  <c:v>4.9095500000000003</c:v>
                </c:pt>
                <c:pt idx="77">
                  <c:v>1.16588</c:v>
                </c:pt>
                <c:pt idx="78">
                  <c:v>1.7056800000000001</c:v>
                </c:pt>
                <c:pt idx="79">
                  <c:v>3.4042599999999998</c:v>
                </c:pt>
                <c:pt idx="80">
                  <c:v>8.8238639999999993E-2</c:v>
                </c:pt>
                <c:pt idx="81">
                  <c:v>0.64662600000000003</c:v>
                </c:pt>
                <c:pt idx="82">
                  <c:v>1.6179399999999999</c:v>
                </c:pt>
                <c:pt idx="83">
                  <c:v>0.36323299999999997</c:v>
                </c:pt>
                <c:pt idx="84">
                  <c:v>1.4130400000000001</c:v>
                </c:pt>
                <c:pt idx="85">
                  <c:v>0.27715200000000001</c:v>
                </c:pt>
                <c:pt idx="86">
                  <c:v>0.65358700000000003</c:v>
                </c:pt>
                <c:pt idx="87">
                  <c:v>0.78978000000000004</c:v>
                </c:pt>
                <c:pt idx="88">
                  <c:v>3.5266299999999999</c:v>
                </c:pt>
                <c:pt idx="89">
                  <c:v>1.2685500000000001</c:v>
                </c:pt>
                <c:pt idx="90">
                  <c:v>4.1983199999999998</c:v>
                </c:pt>
                <c:pt idx="91">
                  <c:v>4.2171970000000003E-2</c:v>
                </c:pt>
                <c:pt idx="92">
                  <c:v>4.4747599999999998</c:v>
                </c:pt>
                <c:pt idx="93">
                  <c:v>7.8208299999999999</c:v>
                </c:pt>
                <c:pt idx="94">
                  <c:v>0.32048500000000002</c:v>
                </c:pt>
                <c:pt idx="95">
                  <c:v>0.21925800000000001</c:v>
                </c:pt>
                <c:pt idx="96">
                  <c:v>8.4967900000000007</c:v>
                </c:pt>
                <c:pt idx="97">
                  <c:v>66.334000000000003</c:v>
                </c:pt>
                <c:pt idx="98">
                  <c:v>20.228200000000001</c:v>
                </c:pt>
                <c:pt idx="99">
                  <c:v>44.334400000000002</c:v>
                </c:pt>
                <c:pt idx="100">
                  <c:v>90.647499999999994</c:v>
                </c:pt>
                <c:pt idx="101">
                  <c:v>0.19406300000000001</c:v>
                </c:pt>
                <c:pt idx="102">
                  <c:v>0.27647500000000003</c:v>
                </c:pt>
                <c:pt idx="103">
                  <c:v>95.467799999999997</c:v>
                </c:pt>
                <c:pt idx="104">
                  <c:v>0.22123300000000001</c:v>
                </c:pt>
                <c:pt idx="105">
                  <c:v>8.9373380000000002E-2</c:v>
                </c:pt>
                <c:pt idx="106">
                  <c:v>1.1304399999999999</c:v>
                </c:pt>
                <c:pt idx="107">
                  <c:v>0.95894999999999997</c:v>
                </c:pt>
                <c:pt idx="108">
                  <c:v>0.69950299999999999</c:v>
                </c:pt>
                <c:pt idx="109">
                  <c:v>0.55843200000000004</c:v>
                </c:pt>
                <c:pt idx="110">
                  <c:v>1.5150999999999999</c:v>
                </c:pt>
                <c:pt idx="111">
                  <c:v>1.2830900000000001</c:v>
                </c:pt>
                <c:pt idx="112">
                  <c:v>2.0577100000000002</c:v>
                </c:pt>
                <c:pt idx="113">
                  <c:v>0.77122999999999997</c:v>
                </c:pt>
                <c:pt idx="114">
                  <c:v>4.5128700000000004</c:v>
                </c:pt>
                <c:pt idx="115">
                  <c:v>10.077299999999999</c:v>
                </c:pt>
                <c:pt idx="116">
                  <c:v>3.58033</c:v>
                </c:pt>
                <c:pt idx="117">
                  <c:v>0.72892000000000001</c:v>
                </c:pt>
                <c:pt idx="118">
                  <c:v>0.45299499999999998</c:v>
                </c:pt>
                <c:pt idx="119">
                  <c:v>0.71917900000000001</c:v>
                </c:pt>
                <c:pt idx="120">
                  <c:v>3.4297399999999998</c:v>
                </c:pt>
                <c:pt idx="121">
                  <c:v>2.1553900000000001</c:v>
                </c:pt>
                <c:pt idx="122">
                  <c:v>1.0418499999999999</c:v>
                </c:pt>
                <c:pt idx="123">
                  <c:v>4.8802199999999996</c:v>
                </c:pt>
                <c:pt idx="124">
                  <c:v>0.85992199999999996</c:v>
                </c:pt>
                <c:pt idx="125">
                  <c:v>7.2630299999999997</c:v>
                </c:pt>
                <c:pt idx="126">
                  <c:v>3.6846899999999998</c:v>
                </c:pt>
                <c:pt idx="127">
                  <c:v>7.34999</c:v>
                </c:pt>
                <c:pt idx="128">
                  <c:v>7.32491</c:v>
                </c:pt>
                <c:pt idx="129">
                  <c:v>7.2462900000000001</c:v>
                </c:pt>
                <c:pt idx="130">
                  <c:v>5.3548799999999996</c:v>
                </c:pt>
                <c:pt idx="131">
                  <c:v>7.9319300000000004</c:v>
                </c:pt>
                <c:pt idx="132">
                  <c:v>7.3512300000000002</c:v>
                </c:pt>
                <c:pt idx="133">
                  <c:v>6.7648299999999999</c:v>
                </c:pt>
                <c:pt idx="134">
                  <c:v>6.3321199999999997</c:v>
                </c:pt>
                <c:pt idx="135">
                  <c:v>6.1871400000000003</c:v>
                </c:pt>
                <c:pt idx="136">
                  <c:v>24.001799999999999</c:v>
                </c:pt>
                <c:pt idx="137">
                  <c:v>0.151197</c:v>
                </c:pt>
                <c:pt idx="138">
                  <c:v>6.9671499999999997E-2</c:v>
                </c:pt>
                <c:pt idx="139">
                  <c:v>6.4976259999999994E-2</c:v>
                </c:pt>
                <c:pt idx="140">
                  <c:v>0.111953</c:v>
                </c:pt>
                <c:pt idx="141">
                  <c:v>7.0299849999999997E-2</c:v>
                </c:pt>
                <c:pt idx="142">
                  <c:v>23.2241</c:v>
                </c:pt>
                <c:pt idx="143">
                  <c:v>1.2077500000000001</c:v>
                </c:pt>
                <c:pt idx="144">
                  <c:v>21.9558</c:v>
                </c:pt>
                <c:pt idx="145">
                  <c:v>1.34345</c:v>
                </c:pt>
                <c:pt idx="146">
                  <c:v>9.9582039999999997E-2</c:v>
                </c:pt>
                <c:pt idx="147">
                  <c:v>0.308479</c:v>
                </c:pt>
                <c:pt idx="148">
                  <c:v>7.9213130000000007E-2</c:v>
                </c:pt>
                <c:pt idx="149">
                  <c:v>0.106063</c:v>
                </c:pt>
                <c:pt idx="150">
                  <c:v>1.390301E-2</c:v>
                </c:pt>
                <c:pt idx="151">
                  <c:v>24.502400000000002</c:v>
                </c:pt>
                <c:pt idx="152">
                  <c:v>23.573799999999999</c:v>
                </c:pt>
                <c:pt idx="153">
                  <c:v>25.004200000000001</c:v>
                </c:pt>
                <c:pt idx="154">
                  <c:v>21.808700000000002</c:v>
                </c:pt>
                <c:pt idx="155">
                  <c:v>23.9238</c:v>
                </c:pt>
                <c:pt idx="156">
                  <c:v>1.7753330000000001E-2</c:v>
                </c:pt>
                <c:pt idx="157">
                  <c:v>22.897400000000001</c:v>
                </c:pt>
                <c:pt idx="158">
                  <c:v>2.2124419999999999E-2</c:v>
                </c:pt>
                <c:pt idx="159">
                  <c:v>2.5120099999999999E-2</c:v>
                </c:pt>
                <c:pt idx="160">
                  <c:v>1.7911239999999998E-2</c:v>
                </c:pt>
                <c:pt idx="161">
                  <c:v>16.3597</c:v>
                </c:pt>
                <c:pt idx="162">
                  <c:v>1.539748E-2</c:v>
                </c:pt>
                <c:pt idx="163">
                  <c:v>22.524799999999999</c:v>
                </c:pt>
                <c:pt idx="164">
                  <c:v>2.0508970000000001E-2</c:v>
                </c:pt>
                <c:pt idx="165">
                  <c:v>23.728899999999999</c:v>
                </c:pt>
                <c:pt idx="166">
                  <c:v>0.96783300000000005</c:v>
                </c:pt>
                <c:pt idx="167">
                  <c:v>1.9085000000000001</c:v>
                </c:pt>
                <c:pt idx="168">
                  <c:v>1.65442</c:v>
                </c:pt>
                <c:pt idx="169">
                  <c:v>2.8704999999999998</c:v>
                </c:pt>
                <c:pt idx="170">
                  <c:v>2.0247000000000002</c:v>
                </c:pt>
                <c:pt idx="171">
                  <c:v>0.86142099999999999</c:v>
                </c:pt>
                <c:pt idx="172">
                  <c:v>0.60672800000000005</c:v>
                </c:pt>
                <c:pt idx="173">
                  <c:v>3.40036</c:v>
                </c:pt>
                <c:pt idx="174">
                  <c:v>1.89636</c:v>
                </c:pt>
                <c:pt idx="175">
                  <c:v>1.0244800000000001</c:v>
                </c:pt>
                <c:pt idx="176">
                  <c:v>3.4792100000000001</c:v>
                </c:pt>
                <c:pt idx="177">
                  <c:v>1.1213900000000001</c:v>
                </c:pt>
                <c:pt idx="178">
                  <c:v>1.05036</c:v>
                </c:pt>
                <c:pt idx="179">
                  <c:v>0.41043400000000002</c:v>
                </c:pt>
                <c:pt idx="180">
                  <c:v>0.26828200000000002</c:v>
                </c:pt>
                <c:pt idx="181">
                  <c:v>4.1215900000000003</c:v>
                </c:pt>
                <c:pt idx="182">
                  <c:v>3.4239199999999999</c:v>
                </c:pt>
                <c:pt idx="183">
                  <c:v>0.59580500000000003</c:v>
                </c:pt>
                <c:pt idx="184">
                  <c:v>1.6045199999999999</c:v>
                </c:pt>
                <c:pt idx="185">
                  <c:v>0.84548000000000001</c:v>
                </c:pt>
                <c:pt idx="186">
                  <c:v>0.58528000000000002</c:v>
                </c:pt>
                <c:pt idx="187">
                  <c:v>0.99065800000000004</c:v>
                </c:pt>
                <c:pt idx="188">
                  <c:v>0.20541400000000001</c:v>
                </c:pt>
                <c:pt idx="189">
                  <c:v>0.101215</c:v>
                </c:pt>
                <c:pt idx="190">
                  <c:v>3.5228199999999998</c:v>
                </c:pt>
                <c:pt idx="191">
                  <c:v>0.71562899999999996</c:v>
                </c:pt>
                <c:pt idx="192">
                  <c:v>1.49139</c:v>
                </c:pt>
                <c:pt idx="193">
                  <c:v>2.5781399999999999</c:v>
                </c:pt>
                <c:pt idx="194">
                  <c:v>4.81656</c:v>
                </c:pt>
                <c:pt idx="195">
                  <c:v>4.1843300000000001</c:v>
                </c:pt>
                <c:pt idx="196">
                  <c:v>3.4500199999999999</c:v>
                </c:pt>
                <c:pt idx="197">
                  <c:v>6.06135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1D16-4951-8B4C-26DC24A93D40}"/>
            </c:ext>
          </c:extLst>
        </c:ser>
        <c:ser>
          <c:idx val="0"/>
          <c:order val="4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E1FFFF"/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F.!$S$5:$S$2000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2.1114199999999999</c:v>
                </c:pt>
                <c:pt idx="28">
                  <c:v>0.94974499999999995</c:v>
                </c:pt>
                <c:pt idx="29">
                  <c:v>0.21097199999999999</c:v>
                </c:pt>
                <c:pt idx="30">
                  <c:v>0.56983499999999998</c:v>
                </c:pt>
                <c:pt idx="31">
                  <c:v>0.78815100000000005</c:v>
                </c:pt>
                <c:pt idx="32">
                  <c:v>0.234069</c:v>
                </c:pt>
                <c:pt idx="33">
                  <c:v>24.7788</c:v>
                </c:pt>
                <c:pt idx="34">
                  <c:v>1.9801500000000001</c:v>
                </c:pt>
                <c:pt idx="35">
                  <c:v>7.6511399999999998</c:v>
                </c:pt>
                <c:pt idx="36">
                  <c:v>5.9804599999999999</c:v>
                </c:pt>
                <c:pt idx="37">
                  <c:v>3.51471</c:v>
                </c:pt>
                <c:pt idx="38">
                  <c:v>3.43113</c:v>
                </c:pt>
                <c:pt idx="39">
                  <c:v>3.5166200000000001</c:v>
                </c:pt>
                <c:pt idx="40">
                  <c:v>3.4311600000000002</c:v>
                </c:pt>
                <c:pt idx="41">
                  <c:v>0.88409300000000002</c:v>
                </c:pt>
                <c:pt idx="42">
                  <c:v>6.6859299999999999</c:v>
                </c:pt>
                <c:pt idx="43">
                  <c:v>3.4311600000000002</c:v>
                </c:pt>
                <c:pt idx="44">
                  <c:v>4.1080070000000003E-2</c:v>
                </c:pt>
                <c:pt idx="45">
                  <c:v>3.4316499999999999</c:v>
                </c:pt>
                <c:pt idx="46">
                  <c:v>2.3447300000000002</c:v>
                </c:pt>
                <c:pt idx="47">
                  <c:v>3.4310700000000001</c:v>
                </c:pt>
                <c:pt idx="48">
                  <c:v>6.5470499999999996</c:v>
                </c:pt>
                <c:pt idx="49">
                  <c:v>3.4325199999999998</c:v>
                </c:pt>
                <c:pt idx="50">
                  <c:v>3.51959</c:v>
                </c:pt>
                <c:pt idx="51">
                  <c:v>0.23517099999999999</c:v>
                </c:pt>
                <c:pt idx="52">
                  <c:v>3.4310999999999998</c:v>
                </c:pt>
                <c:pt idx="53">
                  <c:v>3.4315799999999999</c:v>
                </c:pt>
                <c:pt idx="54">
                  <c:v>3.4320200000000001</c:v>
                </c:pt>
                <c:pt idx="55">
                  <c:v>3.50203</c:v>
                </c:pt>
                <c:pt idx="56">
                  <c:v>2.1932499999999999</c:v>
                </c:pt>
                <c:pt idx="57">
                  <c:v>2.2808000000000002</c:v>
                </c:pt>
                <c:pt idx="58">
                  <c:v>3.4318599999999999</c:v>
                </c:pt>
                <c:pt idx="59">
                  <c:v>3.4317500000000001</c:v>
                </c:pt>
                <c:pt idx="60">
                  <c:v>5.5771899999999999</c:v>
                </c:pt>
                <c:pt idx="61">
                  <c:v>3.4311699999999998</c:v>
                </c:pt>
                <c:pt idx="62">
                  <c:v>3.4311699999999998</c:v>
                </c:pt>
                <c:pt idx="63">
                  <c:v>6.6086400000000003</c:v>
                </c:pt>
                <c:pt idx="64">
                  <c:v>2.15618</c:v>
                </c:pt>
                <c:pt idx="65">
                  <c:v>3.4317500000000001</c:v>
                </c:pt>
                <c:pt idx="66">
                  <c:v>3.5008599999999999</c:v>
                </c:pt>
                <c:pt idx="67">
                  <c:v>5.8119300000000003</c:v>
                </c:pt>
                <c:pt idx="68">
                  <c:v>0.576623</c:v>
                </c:pt>
                <c:pt idx="69">
                  <c:v>2.12778</c:v>
                </c:pt>
                <c:pt idx="70">
                  <c:v>3.4313500000000001</c:v>
                </c:pt>
                <c:pt idx="71">
                  <c:v>0.49691999999999997</c:v>
                </c:pt>
                <c:pt idx="72">
                  <c:v>0.56575200000000003</c:v>
                </c:pt>
                <c:pt idx="73">
                  <c:v>0.71360900000000005</c:v>
                </c:pt>
                <c:pt idx="74">
                  <c:v>2.4561000000000002</c:v>
                </c:pt>
                <c:pt idx="75">
                  <c:v>0.17787600000000001</c:v>
                </c:pt>
                <c:pt idx="76">
                  <c:v>0.4325</c:v>
                </c:pt>
                <c:pt idx="77">
                  <c:v>3.4319500000000001</c:v>
                </c:pt>
                <c:pt idx="78">
                  <c:v>3.4324599999999998</c:v>
                </c:pt>
                <c:pt idx="79">
                  <c:v>3.4323399999999999</c:v>
                </c:pt>
                <c:pt idx="80">
                  <c:v>0.192888</c:v>
                </c:pt>
                <c:pt idx="81">
                  <c:v>3.4311099999999999</c:v>
                </c:pt>
                <c:pt idx="82">
                  <c:v>3.4316200000000001</c:v>
                </c:pt>
                <c:pt idx="83">
                  <c:v>3.4310999999999998</c:v>
                </c:pt>
                <c:pt idx="84">
                  <c:v>3.5256500000000002</c:v>
                </c:pt>
                <c:pt idx="85">
                  <c:v>3.4310999999999998</c:v>
                </c:pt>
                <c:pt idx="86">
                  <c:v>3.4310999999999998</c:v>
                </c:pt>
                <c:pt idx="87">
                  <c:v>3.4315099999999998</c:v>
                </c:pt>
                <c:pt idx="88">
                  <c:v>3.4311799999999999</c:v>
                </c:pt>
                <c:pt idx="89">
                  <c:v>3.43106</c:v>
                </c:pt>
                <c:pt idx="90">
                  <c:v>6.7532170000000002E-2</c:v>
                </c:pt>
                <c:pt idx="91">
                  <c:v>2.8181040000000001E-2</c:v>
                </c:pt>
                <c:pt idx="92">
                  <c:v>78.1126</c:v>
                </c:pt>
                <c:pt idx="93">
                  <c:v>77.710499999999996</c:v>
                </c:pt>
                <c:pt idx="94">
                  <c:v>0.17153499999999999</c:v>
                </c:pt>
                <c:pt idx="95">
                  <c:v>0.23666799999999999</c:v>
                </c:pt>
                <c:pt idx="96">
                  <c:v>78.858000000000004</c:v>
                </c:pt>
                <c:pt idx="97">
                  <c:v>6.3662000000000001</c:v>
                </c:pt>
                <c:pt idx="98">
                  <c:v>28.512599999999999</c:v>
                </c:pt>
                <c:pt idx="99">
                  <c:v>77.359800000000007</c:v>
                </c:pt>
                <c:pt idx="100">
                  <c:v>99.740300000000005</c:v>
                </c:pt>
                <c:pt idx="101">
                  <c:v>1.7427399999999999E-2</c:v>
                </c:pt>
                <c:pt idx="102">
                  <c:v>0.15140100000000001</c:v>
                </c:pt>
                <c:pt idx="103">
                  <c:v>100.694</c:v>
                </c:pt>
                <c:pt idx="104">
                  <c:v>0.20929900000000001</c:v>
                </c:pt>
                <c:pt idx="105">
                  <c:v>5.2035110000000002E-2</c:v>
                </c:pt>
                <c:pt idx="106">
                  <c:v>3.4310700000000001</c:v>
                </c:pt>
                <c:pt idx="107">
                  <c:v>2.19008</c:v>
                </c:pt>
                <c:pt idx="108">
                  <c:v>3.4312299999999998</c:v>
                </c:pt>
                <c:pt idx="109">
                  <c:v>6.4614599999999998</c:v>
                </c:pt>
                <c:pt idx="110">
                  <c:v>5.8856299999999999</c:v>
                </c:pt>
                <c:pt idx="111">
                  <c:v>5.4041399999999999</c:v>
                </c:pt>
                <c:pt idx="112">
                  <c:v>2.6128900000000002</c:v>
                </c:pt>
                <c:pt idx="113">
                  <c:v>2.3285100000000001</c:v>
                </c:pt>
                <c:pt idx="114">
                  <c:v>0.32131500000000002</c:v>
                </c:pt>
                <c:pt idx="115">
                  <c:v>2.6879400000000002</c:v>
                </c:pt>
                <c:pt idx="116">
                  <c:v>2.2366799999999998</c:v>
                </c:pt>
                <c:pt idx="117">
                  <c:v>2.30654</c:v>
                </c:pt>
                <c:pt idx="118">
                  <c:v>0.14025399999999999</c:v>
                </c:pt>
                <c:pt idx="119">
                  <c:v>3.4316499999999999</c:v>
                </c:pt>
                <c:pt idx="120">
                  <c:v>5.94719</c:v>
                </c:pt>
                <c:pt idx="121">
                  <c:v>2.1953800000000001</c:v>
                </c:pt>
                <c:pt idx="122">
                  <c:v>2.3230499999999998</c:v>
                </c:pt>
                <c:pt idx="123">
                  <c:v>2.2206100000000002</c:v>
                </c:pt>
                <c:pt idx="124">
                  <c:v>0.84587100000000004</c:v>
                </c:pt>
                <c:pt idx="125">
                  <c:v>7.7367299999999997</c:v>
                </c:pt>
                <c:pt idx="126">
                  <c:v>3.4358599999999999</c:v>
                </c:pt>
                <c:pt idx="127">
                  <c:v>7.7754599999999998</c:v>
                </c:pt>
                <c:pt idx="128">
                  <c:v>7.7561200000000001</c:v>
                </c:pt>
                <c:pt idx="129">
                  <c:v>7.7624700000000004</c:v>
                </c:pt>
                <c:pt idx="130">
                  <c:v>5.62507</c:v>
                </c:pt>
                <c:pt idx="131">
                  <c:v>7.8692200000000003</c:v>
                </c:pt>
                <c:pt idx="132">
                  <c:v>7.7723800000000001</c:v>
                </c:pt>
                <c:pt idx="133">
                  <c:v>7.6050599999999999</c:v>
                </c:pt>
                <c:pt idx="134">
                  <c:v>2.6467999999999998</c:v>
                </c:pt>
                <c:pt idx="135">
                  <c:v>0.43649399999999999</c:v>
                </c:pt>
                <c:pt idx="136">
                  <c:v>23.709</c:v>
                </c:pt>
                <c:pt idx="137">
                  <c:v>0.15380099999999999</c:v>
                </c:pt>
                <c:pt idx="138">
                  <c:v>7.1168949999999995E-2</c:v>
                </c:pt>
                <c:pt idx="139">
                  <c:v>6.8034090000000005E-2</c:v>
                </c:pt>
                <c:pt idx="140">
                  <c:v>0.116702</c:v>
                </c:pt>
                <c:pt idx="141">
                  <c:v>7.6626130000000001E-2</c:v>
                </c:pt>
                <c:pt idx="142">
                  <c:v>23.622499999999999</c:v>
                </c:pt>
                <c:pt idx="143">
                  <c:v>1.2401599999999999</c:v>
                </c:pt>
                <c:pt idx="144">
                  <c:v>23.329499999999999</c:v>
                </c:pt>
                <c:pt idx="145">
                  <c:v>18.0654</c:v>
                </c:pt>
                <c:pt idx="146">
                  <c:v>0.100741</c:v>
                </c:pt>
                <c:pt idx="147">
                  <c:v>0.32594099999999998</c:v>
                </c:pt>
                <c:pt idx="148">
                  <c:v>8.4707539999999998E-2</c:v>
                </c:pt>
                <c:pt idx="149">
                  <c:v>0.114553</c:v>
                </c:pt>
                <c:pt idx="150">
                  <c:v>1.4466969999999999E-2</c:v>
                </c:pt>
                <c:pt idx="151">
                  <c:v>24.222799999999999</c:v>
                </c:pt>
                <c:pt idx="152">
                  <c:v>24.152200000000001</c:v>
                </c:pt>
                <c:pt idx="153">
                  <c:v>24.5322</c:v>
                </c:pt>
                <c:pt idx="154">
                  <c:v>23.808900000000001</c:v>
                </c:pt>
                <c:pt idx="155">
                  <c:v>24.203700000000001</c:v>
                </c:pt>
                <c:pt idx="156">
                  <c:v>1.8034100000000001E-2</c:v>
                </c:pt>
                <c:pt idx="157">
                  <c:v>24.0227</c:v>
                </c:pt>
                <c:pt idx="158">
                  <c:v>2.274586E-2</c:v>
                </c:pt>
                <c:pt idx="159">
                  <c:v>2.555485E-2</c:v>
                </c:pt>
                <c:pt idx="160">
                  <c:v>1.766713E-2</c:v>
                </c:pt>
                <c:pt idx="161">
                  <c:v>15.6502</c:v>
                </c:pt>
                <c:pt idx="162">
                  <c:v>1.5857909999999999E-2</c:v>
                </c:pt>
                <c:pt idx="163">
                  <c:v>23.919</c:v>
                </c:pt>
                <c:pt idx="164">
                  <c:v>2.154095E-2</c:v>
                </c:pt>
                <c:pt idx="165">
                  <c:v>24.2334</c:v>
                </c:pt>
                <c:pt idx="166">
                  <c:v>2.4559700000000002</c:v>
                </c:pt>
                <c:pt idx="167">
                  <c:v>3.4330400000000001</c:v>
                </c:pt>
                <c:pt idx="168">
                  <c:v>0.421852</c:v>
                </c:pt>
                <c:pt idx="169">
                  <c:v>3.4356800000000001</c:v>
                </c:pt>
                <c:pt idx="170">
                  <c:v>3.4333499999999999</c:v>
                </c:pt>
                <c:pt idx="171">
                  <c:v>5.9481000000000002</c:v>
                </c:pt>
                <c:pt idx="172">
                  <c:v>0.38647300000000001</c:v>
                </c:pt>
                <c:pt idx="173">
                  <c:v>6.5831299999999997</c:v>
                </c:pt>
                <c:pt idx="174">
                  <c:v>3.4337900000000001</c:v>
                </c:pt>
                <c:pt idx="175">
                  <c:v>3.4319500000000001</c:v>
                </c:pt>
                <c:pt idx="176">
                  <c:v>6.6537300000000004</c:v>
                </c:pt>
                <c:pt idx="177">
                  <c:v>3.43188</c:v>
                </c:pt>
                <c:pt idx="178">
                  <c:v>3.4325999999999999</c:v>
                </c:pt>
                <c:pt idx="179">
                  <c:v>3.4314200000000001</c:v>
                </c:pt>
                <c:pt idx="180">
                  <c:v>3.4310800000000001</c:v>
                </c:pt>
                <c:pt idx="181">
                  <c:v>6.6358769999999997E-2</c:v>
                </c:pt>
                <c:pt idx="182">
                  <c:v>6.5880799999999997</c:v>
                </c:pt>
                <c:pt idx="183">
                  <c:v>2.40143</c:v>
                </c:pt>
                <c:pt idx="184">
                  <c:v>3.4327000000000001</c:v>
                </c:pt>
                <c:pt idx="185">
                  <c:v>3.4318300000000002</c:v>
                </c:pt>
                <c:pt idx="186">
                  <c:v>3.43153</c:v>
                </c:pt>
                <c:pt idx="187">
                  <c:v>3.4318599999999999</c:v>
                </c:pt>
                <c:pt idx="188">
                  <c:v>3.4311600000000002</c:v>
                </c:pt>
                <c:pt idx="189">
                  <c:v>2.319032E-2</c:v>
                </c:pt>
                <c:pt idx="190">
                  <c:v>3.4311400000000001</c:v>
                </c:pt>
                <c:pt idx="191">
                  <c:v>3.4317000000000002</c:v>
                </c:pt>
                <c:pt idx="192">
                  <c:v>3.4330500000000002</c:v>
                </c:pt>
                <c:pt idx="193">
                  <c:v>5.2602000000000002</c:v>
                </c:pt>
                <c:pt idx="194">
                  <c:v>0.38454899999999997</c:v>
                </c:pt>
                <c:pt idx="195">
                  <c:v>9.3677280000000002E-2</c:v>
                </c:pt>
                <c:pt idx="196">
                  <c:v>3.4313500000000001</c:v>
                </c:pt>
                <c:pt idx="197">
                  <c:v>0.87083200000000005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D16-4951-8B4C-26DC24A93D40}"/>
            </c:ext>
          </c:extLst>
        </c:ser>
        <c:ser>
          <c:idx val="11"/>
          <c:order val="9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F.!$Y$5:$Y$2000</c:f>
            </c:numRef>
          </c:val>
          <c:extLst>
            <c:ext xmlns:c16="http://schemas.microsoft.com/office/drawing/2014/chart" uri="{C3380CC4-5D6E-409C-BE32-E72D297353CC}">
              <c16:uniqueId val="{00000003-1D16-4951-8B4C-26DC24A9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627231"/>
        <c:axId val="7862764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3</c:v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3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5-1D16-4951-8B4C-26DC24A93D40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4</c:v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4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1D16-4951-8B4C-26DC24A93D40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v>5</c:v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5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1D16-4951-8B4C-26DC24A93D40}"/>
                  </c:ext>
                </c:extLst>
              </c15:ser>
            </c15:filteredBarSeries>
            <c15:filteredBarSeries>
              <c15:ser>
                <c:idx val="9"/>
                <c:order val="6"/>
                <c:tx>
                  <c:v>6</c:v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6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1D16-4951-8B4C-26DC24A93D40}"/>
                  </c:ext>
                </c:extLst>
              </c15:ser>
            </c15:filteredBarSeries>
            <c15:filteredBarSeries>
              <c15:ser>
                <c:idx val="10"/>
                <c:order val="7"/>
                <c:tx>
                  <c:v>7</c:v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7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1D16-4951-8B4C-26DC24A93D40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2"/>
          <c:order val="8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40000"/>
              </a:srgbClr>
            </a:solidFill>
            <a:ln w="3175">
              <a:solidFill>
                <a:srgbClr val="7030A0"/>
              </a:solidFill>
            </a:ln>
            <a:effectLst/>
          </c:spPr>
          <c:invertIfNegative val="0"/>
          <c:cat>
            <c:strRef>
              <c:f>F.!$AD$5:$AD$1500</c:f>
              <c:strCache>
                <c:ptCount val="166"/>
                <c:pt idx="92">
                  <c:v>0</c:v>
                </c:pt>
                <c:pt idx="93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3">
                  <c:v>0</c:v>
                </c:pt>
                <c:pt idx="136">
                  <c:v>0</c:v>
                </c:pt>
                <c:pt idx="142">
                  <c:v>1</c:v>
                </c:pt>
                <c:pt idx="144">
                  <c:v>0</c:v>
                </c:pt>
                <c:pt idx="145">
                  <c:v>1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7">
                  <c:v>0</c:v>
                </c:pt>
                <c:pt idx="161">
                  <c:v>0</c:v>
                </c:pt>
                <c:pt idx="163">
                  <c:v>0.01</c:v>
                </c:pt>
                <c:pt idx="165">
                  <c:v>0</c:v>
                </c:pt>
              </c:strCache>
            </c:strRef>
          </c:cat>
          <c:val>
            <c:numRef>
              <c:f>F.!$L$5:$L$2000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1.008704E-2</c:v>
                </c:pt>
                <c:pt idx="16">
                  <c:v>18.979980000000001</c:v>
                </c:pt>
                <c:pt idx="17">
                  <c:v>0.1209286</c:v>
                </c:pt>
                <c:pt idx="18">
                  <c:v>0.71878229999999999</c:v>
                </c:pt>
                <c:pt idx="19">
                  <c:v>0</c:v>
                </c:pt>
                <c:pt idx="20">
                  <c:v>0</c:v>
                </c:pt>
                <c:pt idx="21">
                  <c:v>0.25280340000000001</c:v>
                </c:pt>
                <c:pt idx="22">
                  <c:v>15.96227</c:v>
                </c:pt>
                <c:pt idx="23">
                  <c:v>24.494450000000001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7.4649905000000003E-2</c:v>
                </c:pt>
                <c:pt idx="38">
                  <c:v>0.163021</c:v>
                </c:pt>
                <c:pt idx="39">
                  <c:v>0.28120220000000001</c:v>
                </c:pt>
                <c:pt idx="40">
                  <c:v>1.061042</c:v>
                </c:pt>
                <c:pt idx="41">
                  <c:v>3.6804000000000001</c:v>
                </c:pt>
                <c:pt idx="42">
                  <c:v>3.1774309999999999</c:v>
                </c:pt>
                <c:pt idx="43">
                  <c:v>2.3416359999999998</c:v>
                </c:pt>
                <c:pt idx="44">
                  <c:v>1.353337</c:v>
                </c:pt>
                <c:pt idx="45">
                  <c:v>5.574446</c:v>
                </c:pt>
                <c:pt idx="46">
                  <c:v>1.3455980000000001</c:v>
                </c:pt>
                <c:pt idx="47">
                  <c:v>2.2294999999999998</c:v>
                </c:pt>
                <c:pt idx="48">
                  <c:v>1.7678100000000001</c:v>
                </c:pt>
                <c:pt idx="49">
                  <c:v>2.1651069999999999</c:v>
                </c:pt>
                <c:pt idx="50">
                  <c:v>0.16124669999999999</c:v>
                </c:pt>
                <c:pt idx="51">
                  <c:v>0.17578679999999999</c:v>
                </c:pt>
                <c:pt idx="52">
                  <c:v>0.29211209999999999</c:v>
                </c:pt>
                <c:pt idx="53">
                  <c:v>6.6427209999999999</c:v>
                </c:pt>
                <c:pt idx="54">
                  <c:v>0.82704029999999995</c:v>
                </c:pt>
                <c:pt idx="55">
                  <c:v>2.4473383000000001E-2</c:v>
                </c:pt>
                <c:pt idx="56">
                  <c:v>0.27095079999999999</c:v>
                </c:pt>
                <c:pt idx="57">
                  <c:v>1.7727759999999999</c:v>
                </c:pt>
                <c:pt idx="58">
                  <c:v>10.750909999999999</c:v>
                </c:pt>
                <c:pt idx="59">
                  <c:v>1.717484</c:v>
                </c:pt>
                <c:pt idx="60">
                  <c:v>3.5425719999999998</c:v>
                </c:pt>
                <c:pt idx="61">
                  <c:v>1.8159735E-2</c:v>
                </c:pt>
                <c:pt idx="62">
                  <c:v>0.91619859999999997</c:v>
                </c:pt>
                <c:pt idx="63">
                  <c:v>0.75545580000000001</c:v>
                </c:pt>
                <c:pt idx="64">
                  <c:v>0.65407170000000003</c:v>
                </c:pt>
                <c:pt idx="65">
                  <c:v>0.2978575</c:v>
                </c:pt>
                <c:pt idx="66">
                  <c:v>2.1597506999999998E-2</c:v>
                </c:pt>
                <c:pt idx="67">
                  <c:v>3.1471527999999999E-2</c:v>
                </c:pt>
                <c:pt idx="68">
                  <c:v>0.74701680000000004</c:v>
                </c:pt>
                <c:pt idx="69">
                  <c:v>0.82550670000000004</c:v>
                </c:pt>
                <c:pt idx="70">
                  <c:v>1.2870103000000001E-2</c:v>
                </c:pt>
                <c:pt idx="71">
                  <c:v>7.0175710000000002</c:v>
                </c:pt>
                <c:pt idx="72">
                  <c:v>0.1789732</c:v>
                </c:pt>
                <c:pt idx="73">
                  <c:v>9.9467040000000004</c:v>
                </c:pt>
                <c:pt idx="74">
                  <c:v>0.60445819999999995</c:v>
                </c:pt>
                <c:pt idx="75">
                  <c:v>4.1655930000000003</c:v>
                </c:pt>
                <c:pt idx="76">
                  <c:v>0.3172045</c:v>
                </c:pt>
                <c:pt idx="77">
                  <c:v>3.8497979999999998</c:v>
                </c:pt>
                <c:pt idx="78">
                  <c:v>4.9249090000000004</c:v>
                </c:pt>
                <c:pt idx="79">
                  <c:v>2.8593278E-2</c:v>
                </c:pt>
                <c:pt idx="80">
                  <c:v>0.14824129999999999</c:v>
                </c:pt>
                <c:pt idx="81">
                  <c:v>0.17994399999999999</c:v>
                </c:pt>
                <c:pt idx="82">
                  <c:v>9.3791379999999993</c:v>
                </c:pt>
                <c:pt idx="83">
                  <c:v>0.1177511</c:v>
                </c:pt>
                <c:pt idx="84">
                  <c:v>8.0404269999999993</c:v>
                </c:pt>
                <c:pt idx="85">
                  <c:v>0.2746074</c:v>
                </c:pt>
                <c:pt idx="86">
                  <c:v>0.19303390000000001</c:v>
                </c:pt>
                <c:pt idx="87">
                  <c:v>4.0130330000000001</c:v>
                </c:pt>
                <c:pt idx="88">
                  <c:v>1.3731089999999999</c:v>
                </c:pt>
                <c:pt idx="89">
                  <c:v>6.4834759999999996</c:v>
                </c:pt>
                <c:pt idx="90">
                  <c:v>3.4556789999999999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D16-4951-8B4C-26DC24A93D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22407055"/>
        <c:axId val="1172252704"/>
      </c:ba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172252704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2407055"/>
        <c:crosses val="max"/>
        <c:crossBetween val="between"/>
      </c:valAx>
      <c:catAx>
        <c:axId val="72240705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225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813411219189"/>
          <c:y val="0"/>
          <c:w val="0.3149463968065222"/>
          <c:h val="0.19508816210704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4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7548301215118848E-2"/>
          <c:y val="0.16846337693408997"/>
          <c:w val="0.82923638594217675"/>
          <c:h val="0.6007849953695021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CCFFFF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CCFFFF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D22-4DB8-B9A4-E3AA13E23EDB}"/>
              </c:ext>
            </c:extLst>
          </c:dPt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F.!$S$2005:$S$2038</c:f>
              <c:numCache>
                <c:formatCode>0.00</c:formatCode>
                <c:ptCount val="11"/>
                <c:pt idx="0">
                  <c:v>0</c:v>
                </c:pt>
                <c:pt idx="1">
                  <c:v>4.6301229999999993</c:v>
                </c:pt>
                <c:pt idx="2">
                  <c:v>40.624619000000003</c:v>
                </c:pt>
                <c:pt idx="3">
                  <c:v>109.66534706999998</c:v>
                </c:pt>
                <c:pt idx="4">
                  <c:v>49.806707170000003</c:v>
                </c:pt>
                <c:pt idx="5">
                  <c:v>548.22054654999999</c:v>
                </c:pt>
                <c:pt idx="6">
                  <c:v>48.81657899999999</c:v>
                </c:pt>
                <c:pt idx="7">
                  <c:v>74.006574999999984</c:v>
                </c:pt>
                <c:pt idx="8">
                  <c:v>91.093301679999996</c:v>
                </c:pt>
                <c:pt idx="9">
                  <c:v>208.86650080000001</c:v>
                </c:pt>
                <c:pt idx="10">
                  <c:v>99.918682369999999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D22-4DB8-B9A4-E3AA13E23EDB}"/>
            </c:ext>
          </c:extLst>
        </c:ser>
        <c:ser>
          <c:idx val="10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rgbClr val="00B050"/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F.!$X$2005:$X$2038</c:f>
              <c:numCache>
                <c:formatCode>0.00</c:formatCode>
                <c:ptCount val="11"/>
                <c:pt idx="0">
                  <c:v>0</c:v>
                </c:pt>
                <c:pt idx="1">
                  <c:v>7.6184619999999992</c:v>
                </c:pt>
                <c:pt idx="2">
                  <c:v>22.346778</c:v>
                </c:pt>
                <c:pt idx="3">
                  <c:v>55.421967639999998</c:v>
                </c:pt>
                <c:pt idx="4">
                  <c:v>44.149202640000006</c:v>
                </c:pt>
                <c:pt idx="5">
                  <c:v>339.16733934999996</c:v>
                </c:pt>
                <c:pt idx="6">
                  <c:v>32.475788999999999</c:v>
                </c:pt>
                <c:pt idx="7">
                  <c:v>81.728422000000009</c:v>
                </c:pt>
                <c:pt idx="8">
                  <c:v>72.808237790000021</c:v>
                </c:pt>
                <c:pt idx="9">
                  <c:v>204.44251554000002</c:v>
                </c:pt>
                <c:pt idx="10">
                  <c:v>62.839099000000012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D22-4DB8-B9A4-E3AA13E23EDB}"/>
            </c:ext>
          </c:extLst>
        </c:ser>
        <c:ser>
          <c:idx val="11"/>
          <c:order val="3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F.!$Y$2005:$Y$2038</c:f>
            </c:numRef>
          </c:val>
          <c:extLst>
            <c:ext xmlns:c16="http://schemas.microsoft.com/office/drawing/2014/chart" uri="{C3380CC4-5D6E-409C-BE32-E72D297353CC}">
              <c16:uniqueId val="{00000004-CD22-4DB8-B9A4-E3AA13E23EDB}"/>
            </c:ext>
          </c:extLst>
        </c:ser>
        <c:ser>
          <c:idx val="4"/>
          <c:order val="4"/>
          <c:tx>
            <c:strRef>
              <c:f>F.!$U$4</c:f>
              <c:strCache>
                <c:ptCount val="1"/>
                <c:pt idx="0">
                  <c:v>RIV</c:v>
                </c:pt>
              </c:strCache>
            </c:strRef>
          </c:tx>
          <c:spPr>
            <a:solidFill>
              <a:schemeClr val="accent4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F.!$U$2005:$U$2038</c:f>
            </c:numRef>
          </c:val>
          <c:extLst>
            <c:ext xmlns:c16="http://schemas.microsoft.com/office/drawing/2014/chart" uri="{C3380CC4-5D6E-409C-BE32-E72D297353CC}">
              <c16:uniqueId val="{00000005-CD22-4DB8-B9A4-E3AA13E23EDB}"/>
            </c:ext>
          </c:extLst>
        </c:ser>
        <c:ser>
          <c:idx val="6"/>
          <c:order val="5"/>
          <c:tx>
            <c:strRef>
              <c:f>F.!$V$4</c:f>
              <c:strCache>
                <c:ptCount val="1"/>
                <c:pt idx="0">
                  <c:v>Lake</c:v>
                </c:pt>
              </c:strCache>
            </c:strRef>
          </c:tx>
          <c:spPr>
            <a:solidFill>
              <a:schemeClr val="accent2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F.!$V$2005:$V$2038</c:f>
            </c:numRef>
          </c:val>
          <c:extLst>
            <c:ext xmlns:c16="http://schemas.microsoft.com/office/drawing/2014/chart" uri="{C3380CC4-5D6E-409C-BE32-E72D297353CC}">
              <c16:uniqueId val="{00000006-CD22-4DB8-B9A4-E3AA13E23EDB}"/>
            </c:ext>
          </c:extLst>
        </c:ser>
        <c:ser>
          <c:idx val="9"/>
          <c:order val="6"/>
          <c:tx>
            <c:strRef>
              <c:f>F.!$W$4</c:f>
              <c:strCache>
                <c:ptCount val="1"/>
                <c:pt idx="0">
                  <c:v>SRT</c:v>
                </c:pt>
              </c:strCache>
            </c:strRef>
          </c:tx>
          <c:spPr>
            <a:solidFill>
              <a:schemeClr val="accent2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F.!$W$2005:$W$2038</c:f>
            </c:numRef>
          </c:val>
          <c:extLst>
            <c:ext xmlns:c16="http://schemas.microsoft.com/office/drawing/2014/chart" uri="{C3380CC4-5D6E-409C-BE32-E72D297353CC}">
              <c16:uniqueId val="{00000007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78627231"/>
        <c:axId val="78627647"/>
        <c:extLst/>
      </c:barChart>
      <c:barChart>
        <c:barDir val="col"/>
        <c:grouping val="clustered"/>
        <c:varyColors val="0"/>
        <c:ser>
          <c:idx val="1"/>
          <c:order val="2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D22-4DB8-B9A4-E3AA13E23EDB}"/>
              </c:ext>
            </c:extLst>
          </c:dPt>
          <c:val>
            <c:numRef>
              <c:f>F.!$T$2005:$T$2038</c:f>
              <c:numCache>
                <c:formatCode>0.00</c:formatCode>
                <c:ptCount val="11"/>
                <c:pt idx="0">
                  <c:v>0</c:v>
                </c:pt>
                <c:pt idx="1">
                  <c:v>1.668941</c:v>
                </c:pt>
                <c:pt idx="2">
                  <c:v>12.657353879999999</c:v>
                </c:pt>
                <c:pt idx="3">
                  <c:v>30.044786999999992</c:v>
                </c:pt>
                <c:pt idx="4">
                  <c:v>17.296810999999998</c:v>
                </c:pt>
                <c:pt idx="5">
                  <c:v>147.11060105300001</c:v>
                </c:pt>
                <c:pt idx="6">
                  <c:v>11.125958000000001</c:v>
                </c:pt>
                <c:pt idx="7">
                  <c:v>33.318537999999997</c:v>
                </c:pt>
                <c:pt idx="8">
                  <c:v>39.809707355999997</c:v>
                </c:pt>
                <c:pt idx="9">
                  <c:v>103.348369414</c:v>
                </c:pt>
                <c:pt idx="10">
                  <c:v>25.828103999999996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0"/>
        <c:axId val="78627231"/>
        <c:axId val="78627647"/>
      </c:barChart>
      <c:barChart>
        <c:barDir val="col"/>
        <c:grouping val="clustered"/>
        <c:varyColors val="0"/>
        <c:ser>
          <c:idx val="12"/>
          <c:order val="7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20000"/>
              </a:srgbClr>
            </a:solidFill>
            <a:ln>
              <a:solidFill>
                <a:srgbClr val="7030A0"/>
              </a:solidFill>
            </a:ln>
            <a:effectLst/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CD22-4DB8-B9A4-E3AA13E23ED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498344111"/>
        <c:axId val="498359951"/>
      </c:barChart>
      <c:catAx>
        <c:axId val="7862723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Segoe UI "/>
                <a:ea typeface="+mn-ea"/>
                <a:cs typeface="+mn-cs"/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498359951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498344111"/>
        <c:crosses val="max"/>
        <c:crossBetween val="between"/>
      </c:valAx>
      <c:catAx>
        <c:axId val="498344111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498359951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3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4488933570876109"/>
          <c:y val="0.19238571741032373"/>
          <c:w val="0.72862746840593151"/>
          <c:h val="0.5991590113735783"/>
        </c:manualLayout>
      </c:layout>
      <c:barChart>
        <c:barDir val="col"/>
        <c:grouping val="clustered"/>
        <c:varyColors val="0"/>
        <c:ser>
          <c:idx val="2"/>
          <c:order val="0"/>
          <c:tx>
            <c:strRef>
              <c:f>F.!$R$2004</c:f>
              <c:strCache>
                <c:ptCount val="1"/>
                <c:pt idx="0">
                  <c:v>SEN</c:v>
                </c:pt>
              </c:strCache>
            </c:strRef>
          </c:tx>
          <c:spPr>
            <a:solidFill>
              <a:srgbClr val="ED7D31">
                <a:alpha val="50196"/>
              </a:srgbClr>
            </a:solidFill>
            <a:ln w="9525">
              <a:noFill/>
              <a:prstDash val="dash"/>
            </a:ln>
          </c:spPr>
          <c:invertIfNegative val="0"/>
          <c:cat>
            <c:strRef>
              <c:f>F.!$AE$2005:$AE$2038</c:f>
              <c:strCache>
                <c:ptCount val="11"/>
                <c:pt idx="0">
                  <c:v>Head</c:v>
                </c:pt>
                <c:pt idx="1">
                  <c:v>  Ha</c:v>
                </c:pt>
                <c:pt idx="2">
                  <c:v>  Va</c:v>
                </c:pt>
                <c:pt idx="3">
                  <c:v>D</c:v>
                </c:pt>
                <c:pt idx="4">
                  <c:v>G</c:v>
                </c:pt>
                <c:pt idx="5">
                  <c:v>  _K1</c:v>
                </c:pt>
                <c:pt idx="6">
                  <c:v>  _K2</c:v>
                </c:pt>
                <c:pt idx="7">
                  <c:v>  _K3</c:v>
                </c:pt>
                <c:pt idx="8">
                  <c:v>  _K4</c:v>
                </c:pt>
                <c:pt idx="9">
                  <c:v>  _K5</c:v>
                </c:pt>
                <c:pt idx="10">
                  <c:v>RCH</c:v>
                </c:pt>
              </c:strCache>
            </c:strRef>
          </c:cat>
          <c:val>
            <c:numRef>
              <c:f>F.!$R$2005:$R$2038</c:f>
              <c:numCache>
                <c:formatCode>0.00</c:formatCode>
                <c:ptCount val="11"/>
                <c:pt idx="0">
                  <c:v>0</c:v>
                </c:pt>
                <c:pt idx="1">
                  <c:v>2.748615</c:v>
                </c:pt>
                <c:pt idx="2">
                  <c:v>15.892549000000001</c:v>
                </c:pt>
                <c:pt idx="3">
                  <c:v>44.304938999999997</c:v>
                </c:pt>
                <c:pt idx="4">
                  <c:v>24.687529000000005</c:v>
                </c:pt>
                <c:pt idx="5">
                  <c:v>229.35526652999997</c:v>
                </c:pt>
                <c:pt idx="6">
                  <c:v>20.963909999999998</c:v>
                </c:pt>
                <c:pt idx="7">
                  <c:v>36.340688999999998</c:v>
                </c:pt>
                <c:pt idx="8">
                  <c:v>40.335024505</c:v>
                </c:pt>
                <c:pt idx="9">
                  <c:v>97.384523935000033</c:v>
                </c:pt>
                <c:pt idx="10">
                  <c:v>42.068260999999993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2F-47FD-B2D1-DE4EEFB8F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"/>
        <c:axId val="855392943"/>
        <c:axId val="233738784"/>
      </c:barChart>
      <c:barChart>
        <c:barDir val="col"/>
        <c:grouping val="clustered"/>
        <c:varyColors val="0"/>
        <c:ser>
          <c:idx val="0"/>
          <c:order val="1"/>
          <c:tx>
            <c:strRef>
              <c:f>F.!$L$2004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10000"/>
              </a:srgbClr>
            </a:solidFill>
            <a:ln>
              <a:solidFill>
                <a:srgbClr val="7030A0"/>
              </a:solidFill>
              <a:prstDash val="solid"/>
            </a:ln>
          </c:spPr>
          <c:invertIfNegative val="0"/>
          <c:val>
            <c:numRef>
              <c:f>F.!$L$2005:$L$2038</c:f>
              <c:numCache>
                <c:formatCode>0%</c:formatCode>
                <c:ptCount val="11"/>
                <c:pt idx="0">
                  <c:v>60.539301340000002</c:v>
                </c:pt>
                <c:pt idx="1">
                  <c:v>0</c:v>
                </c:pt>
                <c:pt idx="2">
                  <c:v>0</c:v>
                </c:pt>
                <c:pt idx="3">
                  <c:v>55.660589057999992</c:v>
                </c:pt>
                <c:pt idx="4">
                  <c:v>64.705113980999997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2F-47FD-B2D1-DE4EEFB8FD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axId val="1572107663"/>
        <c:axId val="1572096751"/>
      </c:barChart>
      <c:catAx>
        <c:axId val="8553929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alibri (Body)"/>
                <a:ea typeface="+mn-ea"/>
                <a:cs typeface="+mn-cs"/>
              </a:defRPr>
            </a:pPr>
            <a:endParaRPr lang="LID4096"/>
          </a:p>
        </c:txPr>
        <c:crossAx val="233738784"/>
        <c:crosses val="autoZero"/>
        <c:auto val="1"/>
        <c:lblAlgn val="ctr"/>
        <c:lblOffset val="100"/>
        <c:noMultiLvlLbl val="0"/>
      </c:catAx>
      <c:valAx>
        <c:axId val="233738784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ysClr val="windowText" lastClr="00000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855392943"/>
        <c:crosses val="autoZero"/>
        <c:crossBetween val="between"/>
      </c:valAx>
      <c:valAx>
        <c:axId val="1572096751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txPr>
          <a:bodyPr/>
          <a:lstStyle/>
          <a:p>
            <a:pPr>
              <a:defRPr sz="800" b="0">
                <a:solidFill>
                  <a:srgbClr val="7030A0"/>
                </a:solidFill>
              </a:defRPr>
            </a:pPr>
            <a:endParaRPr lang="LID4096"/>
          </a:p>
        </c:txPr>
        <c:crossAx val="1572107663"/>
        <c:crosses val="max"/>
        <c:crossBetween val="between"/>
      </c:valAx>
      <c:catAx>
        <c:axId val="1572107663"/>
        <c:scaling>
          <c:orientation val="minMax"/>
        </c:scaling>
        <c:delete val="1"/>
        <c:axPos val="t"/>
        <c:majorTickMark val="out"/>
        <c:minorTickMark val="none"/>
        <c:tickLblPos val="nextTo"/>
        <c:crossAx val="1572096751"/>
        <c:crosses val="autoZero"/>
        <c:auto val="1"/>
        <c:lblAlgn val="ctr"/>
        <c:lblOffset val="100"/>
        <c:noMultiLvlLbl val="0"/>
      </c:catAx>
    </c:plotArea>
    <c:plotVisOnly val="1"/>
    <c:dispBlanksAs val="gap"/>
    <c:showDLblsOverMax val="0"/>
    <c:extLst/>
  </c:chart>
  <c:spPr>
    <a:solidFill>
      <a:schemeClr val="bg1"/>
    </a:solidFill>
    <a:ln w="3175">
      <a:solidFill>
        <a:sysClr val="windowText" lastClr="000000"/>
      </a:solidFill>
    </a:ln>
  </c:spPr>
  <c:txPr>
    <a:bodyPr/>
    <a:lstStyle/>
    <a:p>
      <a:pPr>
        <a:defRPr/>
      </a:pPr>
      <a:endParaRPr lang="LID4096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'o1'!$AB$3</c:f>
              <c:strCache>
                <c:ptCount val="1"/>
                <c:pt idx="0">
                  <c:v>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EF7A-4255-869A-E60B6A7AD3F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EF7A-4255-869A-E60B6A7AD3F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6.6769351401221255E-2"/>
          <c:y val="0.16595090284441635"/>
          <c:w val="0.85208332358245908"/>
          <c:h val="0.59241028163864395"/>
        </c:manualLayout>
      </c:layout>
      <c:barChart>
        <c:barDir val="col"/>
        <c:grouping val="clustered"/>
        <c:varyColors val="0"/>
        <c:ser>
          <c:idx val="1"/>
          <c:order val="3"/>
          <c:tx>
            <c:strRef>
              <c:f>A.!$AB$3</c:f>
              <c:strCache>
                <c:ptCount val="1"/>
                <c:pt idx="0">
                  <c:v>SD3</c:v>
                </c:pt>
              </c:strCache>
            </c:strRef>
          </c:tx>
          <c:spPr>
            <a:solidFill>
              <a:srgbClr val="FFA7FF"/>
            </a:solidFill>
            <a:ln w="6350">
              <a:solidFill>
                <a:sysClr val="windowText" lastClr="000000"/>
              </a:solidFill>
            </a:ln>
          </c:spPr>
          <c:invertIfNegative val="0"/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A.!$AB$5:$AB$1200</c:f>
              <c:numCache>
                <c:formatCode>0%</c:formatCode>
                <c:ptCount val="81"/>
                <c:pt idx="0">
                  <c:v>2.6378657508613064E-3</c:v>
                </c:pt>
                <c:pt idx="1">
                  <c:v>1.8663000345927779E-2</c:v>
                </c:pt>
                <c:pt idx="2">
                  <c:v>1.9438939366844783E-2</c:v>
                </c:pt>
                <c:pt idx="3">
                  <c:v>4.269604906869752E-4</c:v>
                </c:pt>
                <c:pt idx="4">
                  <c:v>9.993484463827312E-3</c:v>
                </c:pt>
                <c:pt idx="5">
                  <c:v>1.0196046612974781E-2</c:v>
                </c:pt>
                <c:pt idx="6">
                  <c:v>1.6976697675099899E-2</c:v>
                </c:pt>
                <c:pt idx="7">
                  <c:v>5.0671492797741829E-3</c:v>
                </c:pt>
                <c:pt idx="8">
                  <c:v>1.3218953566936776E-2</c:v>
                </c:pt>
                <c:pt idx="9">
                  <c:v>2.0776408456517334E-2</c:v>
                </c:pt>
                <c:pt idx="10">
                  <c:v>7.5316950972173762E-3</c:v>
                </c:pt>
                <c:pt idx="11">
                  <c:v>6.4965144471248555E-3</c:v>
                </c:pt>
                <c:pt idx="12">
                  <c:v>6.4959254342556727E-3</c:v>
                </c:pt>
                <c:pt idx="13">
                  <c:v>1.3334270069495122E-2</c:v>
                </c:pt>
                <c:pt idx="14">
                  <c:v>4.5336710114912545E-3</c:v>
                </c:pt>
                <c:pt idx="15">
                  <c:v>9.3556687974591778E-3</c:v>
                </c:pt>
                <c:pt idx="16">
                  <c:v>2.9686287653310577E-3</c:v>
                </c:pt>
                <c:pt idx="17">
                  <c:v>3.7074103629200082E-3</c:v>
                </c:pt>
                <c:pt idx="18">
                  <c:v>1.2496660621966673E-4</c:v>
                </c:pt>
                <c:pt idx="19">
                  <c:v>6.5910786360452364E-4</c:v>
                </c:pt>
                <c:pt idx="20">
                  <c:v>2.9040827976317862E-3</c:v>
                </c:pt>
                <c:pt idx="21">
                  <c:v>6.5910786360452364E-4</c:v>
                </c:pt>
                <c:pt idx="22">
                  <c:v>1.4751324208195025E-2</c:v>
                </c:pt>
                <c:pt idx="23">
                  <c:v>1.2496660621966673E-4</c:v>
                </c:pt>
                <c:pt idx="24">
                  <c:v>1.820123551128576E-2</c:v>
                </c:pt>
                <c:pt idx="25">
                  <c:v>1.251181390608793E-2</c:v>
                </c:pt>
                <c:pt idx="26">
                  <c:v>1.2506619308237212E-2</c:v>
                </c:pt>
                <c:pt idx="27">
                  <c:v>2.0881654995227325E-3</c:v>
                </c:pt>
                <c:pt idx="28">
                  <c:v>3.5483605052688254E-3</c:v>
                </c:pt>
                <c:pt idx="29">
                  <c:v>5.3380508667692861E-3</c:v>
                </c:pt>
                <c:pt idx="30">
                  <c:v>1.219551071730024E-3</c:v>
                </c:pt>
                <c:pt idx="31">
                  <c:v>5.087658831898538E-3</c:v>
                </c:pt>
                <c:pt idx="32">
                  <c:v>3.8774685803975042E-2</c:v>
                </c:pt>
                <c:pt idx="33">
                  <c:v>2.4612918145991328E-2</c:v>
                </c:pt>
                <c:pt idx="34">
                  <c:v>8.5467963448629235E-3</c:v>
                </c:pt>
                <c:pt idx="35">
                  <c:v>7.3403237137741242E-3</c:v>
                </c:pt>
                <c:pt idx="36">
                  <c:v>1.75253405707619E-2</c:v>
                </c:pt>
                <c:pt idx="37">
                  <c:v>2.9637771024039639E-2</c:v>
                </c:pt>
                <c:pt idx="38">
                  <c:v>2.9545995682941216E-2</c:v>
                </c:pt>
                <c:pt idx="39">
                  <c:v>1.7334181626068108E-2</c:v>
                </c:pt>
                <c:pt idx="40">
                  <c:v>4.0098157260122745E-2</c:v>
                </c:pt>
                <c:pt idx="41">
                  <c:v>8.1766541876586215E-3</c:v>
                </c:pt>
                <c:pt idx="42">
                  <c:v>1.5903212755971074E-2</c:v>
                </c:pt>
                <c:pt idx="43">
                  <c:v>1.1557405908401472E-2</c:v>
                </c:pt>
                <c:pt idx="44">
                  <c:v>1.8723850140151158E-2</c:v>
                </c:pt>
                <c:pt idx="45">
                  <c:v>4.2884807226843277E-2</c:v>
                </c:pt>
                <c:pt idx="46">
                  <c:v>8.4831659429529405E-3</c:v>
                </c:pt>
                <c:pt idx="47">
                  <c:v>5.8990915762206098E-3</c:v>
                </c:pt>
                <c:pt idx="48">
                  <c:v>4.4403150651117192E-3</c:v>
                </c:pt>
                <c:pt idx="49">
                  <c:v>1.5411676180809825E-2</c:v>
                </c:pt>
                <c:pt idx="50">
                  <c:v>4.6329911827009962E-2</c:v>
                </c:pt>
                <c:pt idx="51">
                  <c:v>2.5900046562953439E-3</c:v>
                </c:pt>
                <c:pt idx="52">
                  <c:v>5.4871856601984605E-3</c:v>
                </c:pt>
                <c:pt idx="53">
                  <c:v>1.1525303758210608E-2</c:v>
                </c:pt>
                <c:pt idx="54">
                  <c:v>3.1405250844881119E-2</c:v>
                </c:pt>
                <c:pt idx="55">
                  <c:v>8.0274462183826098E-2</c:v>
                </c:pt>
                <c:pt idx="56">
                  <c:v>7.2154738418759639E-3</c:v>
                </c:pt>
                <c:pt idx="57">
                  <c:v>4.3836603228166363E-2</c:v>
                </c:pt>
                <c:pt idx="58">
                  <c:v>1.1454498869865439E-2</c:v>
                </c:pt>
                <c:pt idx="59">
                  <c:v>6.9177849712424536E-2</c:v>
                </c:pt>
                <c:pt idx="60">
                  <c:v>3.9003523180108275E-3</c:v>
                </c:pt>
                <c:pt idx="61">
                  <c:v>1.2929351951369841E-3</c:v>
                </c:pt>
                <c:pt idx="62">
                  <c:v>4.2568790699184763E-3</c:v>
                </c:pt>
                <c:pt idx="63">
                  <c:v>6.2125244909598653E-3</c:v>
                </c:pt>
                <c:pt idx="64">
                  <c:v>3.9003523180108275E-3</c:v>
                </c:pt>
                <c:pt idx="65">
                  <c:v>3.9003523180108275E-3</c:v>
                </c:pt>
                <c:pt idx="66">
                  <c:v>1.2929351951369841E-3</c:v>
                </c:pt>
                <c:pt idx="67">
                  <c:v>9.0787582510824093E-3</c:v>
                </c:pt>
                <c:pt idx="68">
                  <c:v>7.9235319318464344E-3</c:v>
                </c:pt>
                <c:pt idx="69">
                  <c:v>3.9003523180108275E-3</c:v>
                </c:pt>
                <c:pt idx="70">
                  <c:v>5.4273718464164771E-3</c:v>
                </c:pt>
                <c:pt idx="71">
                  <c:v>4.1231934937860561E-3</c:v>
                </c:pt>
                <c:pt idx="72">
                  <c:v>3.7347832166972957E-3</c:v>
                </c:pt>
                <c:pt idx="73">
                  <c:v>7.9329910652630471E-3</c:v>
                </c:pt>
                <c:pt idx="74">
                  <c:v>3.6570799099310057E-3</c:v>
                </c:pt>
                <c:pt idx="75">
                  <c:v>1.2929351951369841E-3</c:v>
                </c:pt>
                <c:pt idx="76">
                  <c:v>1.2929351951369841E-3</c:v>
                </c:pt>
                <c:pt idx="77">
                  <c:v>8.3556186735497199E-3</c:v>
                </c:pt>
                <c:pt idx="78">
                  <c:v>3.9003523180108275E-3</c:v>
                </c:pt>
                <c:pt idx="79">
                  <c:v>7.5936353043764776E-3</c:v>
                </c:pt>
                <c:pt idx="80">
                  <c:v>1.2929351951369841E-3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1E7-4BE5-B769-ACE202149AB6}"/>
            </c:ext>
          </c:extLst>
        </c:ser>
        <c:ser>
          <c:idx val="4"/>
          <c:order val="4"/>
          <c:tx>
            <c:strRef>
              <c:f>A.!$AH$3</c:f>
              <c:strCache>
                <c:ptCount val="1"/>
                <c:pt idx="0">
                  <c:v>SD4</c:v>
                </c:pt>
              </c:strCache>
            </c:strRef>
          </c:tx>
          <c:spPr>
            <a:solidFill>
              <a:srgbClr val="FFF2CC"/>
            </a:solidFill>
            <a:ln w="6350">
              <a:solidFill>
                <a:sysClr val="windowText" lastClr="000000"/>
              </a:solidFill>
              <a:prstDash val="solid"/>
            </a:ln>
          </c:spPr>
          <c:invertIfNegative val="0"/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A.!$AH$5:$AH$1200</c:f>
              <c:numCache>
                <c:formatCode>0%</c:formatCode>
                <c:ptCount val="81"/>
                <c:pt idx="0">
                  <c:v>2.6378657508613081E-3</c:v>
                </c:pt>
                <c:pt idx="1">
                  <c:v>1.8663000345927789E-2</c:v>
                </c:pt>
                <c:pt idx="2">
                  <c:v>1.9438939366844793E-2</c:v>
                </c:pt>
                <c:pt idx="3">
                  <c:v>4.2696049068697558E-4</c:v>
                </c:pt>
                <c:pt idx="4">
                  <c:v>9.9934844638273207E-3</c:v>
                </c:pt>
                <c:pt idx="5">
                  <c:v>1.0196046612974789E-2</c:v>
                </c:pt>
                <c:pt idx="6">
                  <c:v>1.6976697675099909E-2</c:v>
                </c:pt>
                <c:pt idx="7">
                  <c:v>5.0671492797741873E-3</c:v>
                </c:pt>
                <c:pt idx="8">
                  <c:v>1.3218953566936784E-2</c:v>
                </c:pt>
                <c:pt idx="9">
                  <c:v>2.0776408456517348E-2</c:v>
                </c:pt>
                <c:pt idx="10">
                  <c:v>7.5316950972173814E-3</c:v>
                </c:pt>
                <c:pt idx="11">
                  <c:v>6.4965144471248607E-3</c:v>
                </c:pt>
                <c:pt idx="12">
                  <c:v>6.4959254342556779E-3</c:v>
                </c:pt>
                <c:pt idx="13">
                  <c:v>1.3334270069495131E-2</c:v>
                </c:pt>
                <c:pt idx="14">
                  <c:v>4.5336710114912571E-3</c:v>
                </c:pt>
                <c:pt idx="15">
                  <c:v>9.355668797459183E-3</c:v>
                </c:pt>
                <c:pt idx="16">
                  <c:v>2.9686287653310599E-3</c:v>
                </c:pt>
                <c:pt idx="17">
                  <c:v>3.7074103629200113E-3</c:v>
                </c:pt>
                <c:pt idx="18">
                  <c:v>1.2496660621966679E-4</c:v>
                </c:pt>
                <c:pt idx="19">
                  <c:v>6.5910786360452408E-4</c:v>
                </c:pt>
                <c:pt idx="20">
                  <c:v>2.9040827976317884E-3</c:v>
                </c:pt>
                <c:pt idx="21">
                  <c:v>6.5910786360452408E-4</c:v>
                </c:pt>
                <c:pt idx="22">
                  <c:v>1.4751324208195037E-2</c:v>
                </c:pt>
                <c:pt idx="23">
                  <c:v>1.2496660621966679E-4</c:v>
                </c:pt>
                <c:pt idx="24">
                  <c:v>1.820123551128577E-2</c:v>
                </c:pt>
                <c:pt idx="25">
                  <c:v>1.2511813906087936E-2</c:v>
                </c:pt>
                <c:pt idx="26">
                  <c:v>1.2506619308237217E-2</c:v>
                </c:pt>
                <c:pt idx="27">
                  <c:v>2.0881654995227338E-3</c:v>
                </c:pt>
                <c:pt idx="28">
                  <c:v>3.5483605052688276E-3</c:v>
                </c:pt>
                <c:pt idx="29">
                  <c:v>5.3380508667692913E-3</c:v>
                </c:pt>
                <c:pt idx="30">
                  <c:v>1.2195510717300248E-3</c:v>
                </c:pt>
                <c:pt idx="31">
                  <c:v>5.0876588318985424E-3</c:v>
                </c:pt>
                <c:pt idx="32">
                  <c:v>3.8774685803975077E-2</c:v>
                </c:pt>
                <c:pt idx="33">
                  <c:v>2.4612918145991345E-2</c:v>
                </c:pt>
                <c:pt idx="34">
                  <c:v>8.5467963448629305E-3</c:v>
                </c:pt>
                <c:pt idx="35">
                  <c:v>7.3403237137741302E-3</c:v>
                </c:pt>
                <c:pt idx="36">
                  <c:v>1.7525340570761914E-2</c:v>
                </c:pt>
                <c:pt idx="37">
                  <c:v>2.9637771024039659E-2</c:v>
                </c:pt>
                <c:pt idx="38">
                  <c:v>2.954599568294124E-2</c:v>
                </c:pt>
                <c:pt idx="39">
                  <c:v>1.7334181626068118E-2</c:v>
                </c:pt>
                <c:pt idx="40">
                  <c:v>4.0098157260122773E-2</c:v>
                </c:pt>
                <c:pt idx="41">
                  <c:v>8.1766541876586267E-3</c:v>
                </c:pt>
                <c:pt idx="42">
                  <c:v>1.5903212755971088E-2</c:v>
                </c:pt>
                <c:pt idx="43">
                  <c:v>1.1557405908401482E-2</c:v>
                </c:pt>
                <c:pt idx="44">
                  <c:v>1.8723850140151172E-2</c:v>
                </c:pt>
                <c:pt idx="45">
                  <c:v>4.2884807226843305E-2</c:v>
                </c:pt>
                <c:pt idx="46">
                  <c:v>8.4831659429529457E-3</c:v>
                </c:pt>
                <c:pt idx="47">
                  <c:v>5.8990915762206142E-3</c:v>
                </c:pt>
                <c:pt idx="48">
                  <c:v>4.4403150651117227E-3</c:v>
                </c:pt>
                <c:pt idx="49">
                  <c:v>1.5411676180809837E-2</c:v>
                </c:pt>
                <c:pt idx="50">
                  <c:v>4.6329911827009997E-2</c:v>
                </c:pt>
                <c:pt idx="51">
                  <c:v>2.5900046562953457E-3</c:v>
                </c:pt>
                <c:pt idx="52">
                  <c:v>5.4871856601984648E-3</c:v>
                </c:pt>
                <c:pt idx="53">
                  <c:v>1.1525303758210616E-2</c:v>
                </c:pt>
                <c:pt idx="54">
                  <c:v>3.140525084488114E-2</c:v>
                </c:pt>
                <c:pt idx="55">
                  <c:v>8.0274462183826154E-2</c:v>
                </c:pt>
                <c:pt idx="56">
                  <c:v>7.21547384187597E-3</c:v>
                </c:pt>
                <c:pt idx="57">
                  <c:v>4.3836603228166397E-2</c:v>
                </c:pt>
                <c:pt idx="58">
                  <c:v>1.1454498869865446E-2</c:v>
                </c:pt>
                <c:pt idx="59">
                  <c:v>6.9177849712424591E-2</c:v>
                </c:pt>
                <c:pt idx="60">
                  <c:v>3.9003523180108292E-3</c:v>
                </c:pt>
                <c:pt idx="61">
                  <c:v>1.292935195136985E-3</c:v>
                </c:pt>
                <c:pt idx="62">
                  <c:v>4.2568790699184789E-3</c:v>
                </c:pt>
                <c:pt idx="63">
                  <c:v>6.2125244909598688E-3</c:v>
                </c:pt>
                <c:pt idx="64">
                  <c:v>3.9003523180108292E-3</c:v>
                </c:pt>
                <c:pt idx="65">
                  <c:v>3.9003523180108292E-3</c:v>
                </c:pt>
                <c:pt idx="66">
                  <c:v>1.292935195136985E-3</c:v>
                </c:pt>
                <c:pt idx="67">
                  <c:v>9.0787582510824145E-3</c:v>
                </c:pt>
                <c:pt idx="68">
                  <c:v>7.9235319318464378E-3</c:v>
                </c:pt>
                <c:pt idx="69">
                  <c:v>3.9003523180108292E-3</c:v>
                </c:pt>
                <c:pt idx="70">
                  <c:v>5.4273718464164789E-3</c:v>
                </c:pt>
                <c:pt idx="71">
                  <c:v>4.1231934937860579E-3</c:v>
                </c:pt>
                <c:pt idx="72">
                  <c:v>3.7347832166972975E-3</c:v>
                </c:pt>
                <c:pt idx="73">
                  <c:v>7.9329910652630505E-3</c:v>
                </c:pt>
                <c:pt idx="74">
                  <c:v>3.657079909931007E-3</c:v>
                </c:pt>
                <c:pt idx="75">
                  <c:v>1.292935195136985E-3</c:v>
                </c:pt>
                <c:pt idx="76">
                  <c:v>1.292935195136985E-3</c:v>
                </c:pt>
                <c:pt idx="77">
                  <c:v>8.3556186735497216E-3</c:v>
                </c:pt>
                <c:pt idx="78">
                  <c:v>3.9003523180108292E-3</c:v>
                </c:pt>
                <c:pt idx="79">
                  <c:v>7.5936353043764802E-3</c:v>
                </c:pt>
                <c:pt idx="80">
                  <c:v>1.292935195136985E-3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97011871"/>
        <c:axId val="397029231"/>
      </c:barChart>
      <c:barChart>
        <c:barDir val="col"/>
        <c:grouping val="clustered"/>
        <c:varyColors val="0"/>
        <c:ser>
          <c:idx val="0"/>
          <c:order val="0"/>
          <c:tx>
            <c:strRef>
              <c:f>A.!$O$3</c:f>
              <c:strCache>
                <c:ptCount val="1"/>
                <c:pt idx="0">
                  <c:v>DIF</c:v>
                </c:pt>
              </c:strCache>
            </c:strRef>
          </c:tx>
          <c:spPr>
            <a:solidFill>
              <a:srgbClr val="D9D9D9">
                <a:alpha val="30196"/>
              </a:srgbClr>
            </a:solidFill>
            <a:ln>
              <a:noFill/>
            </a:ln>
            <a:effectLst/>
          </c:spPr>
          <c:invertIfNegative val="0"/>
          <c:cat>
            <c:strRef>
              <c:f>A.!$AK$5:$AK$1200</c:f>
              <c:strCache>
                <c:ptCount val="81"/>
                <c:pt idx="0">
                  <c:v>→</c:v>
                </c:pt>
                <c:pt idx="26">
                  <c:v>|</c:v>
                </c:pt>
                <c:pt idx="27">
                  <c:v>→</c:v>
                </c:pt>
                <c:pt idx="59">
                  <c:v>|</c:v>
                </c:pt>
                <c:pt idx="60">
                  <c:v>→</c:v>
                </c:pt>
                <c:pt idx="80">
                  <c:v>|</c:v>
                </c:pt>
              </c:strCache>
            </c:strRef>
          </c:cat>
          <c:val>
            <c:numRef>
              <c:f>A.!$O$5:$O$1200</c:f>
              <c:numCache>
                <c:formatCode>#,##0.00</c:formatCode>
                <c:ptCount val="81"/>
                <c:pt idx="0">
                  <c:v>4.0742298401541518E-2</c:v>
                </c:pt>
                <c:pt idx="1">
                  <c:v>1.9437555356366511E-2</c:v>
                </c:pt>
                <c:pt idx="2">
                  <c:v>1.8977430946063769E-2</c:v>
                </c:pt>
                <c:pt idx="3">
                  <c:v>5.0318666085739421E-2</c:v>
                </c:pt>
                <c:pt idx="4">
                  <c:v>2.4717147265465294E-2</c:v>
                </c:pt>
                <c:pt idx="5">
                  <c:v>2.4226098267659039E-2</c:v>
                </c:pt>
                <c:pt idx="6">
                  <c:v>2.1478475328727827E-2</c:v>
                </c:pt>
                <c:pt idx="7">
                  <c:v>4.6422570761925866E-2</c:v>
                </c:pt>
                <c:pt idx="8">
                  <c:v>2.897021385646148E-2</c:v>
                </c:pt>
                <c:pt idx="9">
                  <c:v>1.6353583263860657E-2</c:v>
                </c:pt>
                <c:pt idx="10">
                  <c:v>5.042268924333114E-2</c:v>
                </c:pt>
                <c:pt idx="11">
                  <c:v>5.8864471484141936E-2</c:v>
                </c:pt>
                <c:pt idx="12">
                  <c:v>5.8869808973248408E-2</c:v>
                </c:pt>
                <c:pt idx="13">
                  <c:v>1.6589597443965088E-2</c:v>
                </c:pt>
                <c:pt idx="14">
                  <c:v>6.4131622187676193E-2</c:v>
                </c:pt>
                <c:pt idx="15">
                  <c:v>2.7417198732322595E-2</c:v>
                </c:pt>
                <c:pt idx="16">
                  <c:v>7.0570836976875898E-2</c:v>
                </c:pt>
                <c:pt idx="17">
                  <c:v>5.1846896664179076E-2</c:v>
                </c:pt>
                <c:pt idx="18">
                  <c:v>7.7627920674563491E-2</c:v>
                </c:pt>
                <c:pt idx="19">
                  <c:v>1.4718224937474591E-2</c:v>
                </c:pt>
                <c:pt idx="20">
                  <c:v>2.1616939621087301E-2</c:v>
                </c:pt>
                <c:pt idx="21">
                  <c:v>1.4718224937474591E-2</c:v>
                </c:pt>
                <c:pt idx="22">
                  <c:v>2.0814562558189222E-2</c:v>
                </c:pt>
                <c:pt idx="23">
                  <c:v>7.7627920674563491E-2</c:v>
                </c:pt>
                <c:pt idx="24">
                  <c:v>2.0823128828029752E-2</c:v>
                </c:pt>
                <c:pt idx="25">
                  <c:v>3.0841553277604863E-2</c:v>
                </c:pt>
                <c:pt idx="26">
                  <c:v>3.0854363251461122E-2</c:v>
                </c:pt>
                <c:pt idx="27">
                  <c:v>6.4504834088870464E-2</c:v>
                </c:pt>
                <c:pt idx="28">
                  <c:v>4.1486140728728992E-2</c:v>
                </c:pt>
                <c:pt idx="29">
                  <c:v>3.4134648959909315E-2</c:v>
                </c:pt>
                <c:pt idx="30">
                  <c:v>0.11288717843317322</c:v>
                </c:pt>
                <c:pt idx="31">
                  <c:v>5.5519265944344934E-2</c:v>
                </c:pt>
                <c:pt idx="32">
                  <c:v>8.0826364663326711E-3</c:v>
                </c:pt>
                <c:pt idx="33">
                  <c:v>1.3226088244420524E-2</c:v>
                </c:pt>
                <c:pt idx="34">
                  <c:v>3.7941733722294028E-2</c:v>
                </c:pt>
                <c:pt idx="35">
                  <c:v>4.3016986895734986E-2</c:v>
                </c:pt>
                <c:pt idx="36">
                  <c:v>1.7367004580595868E-2</c:v>
                </c:pt>
                <c:pt idx="37">
                  <c:v>9.8734773015658386E-3</c:v>
                </c:pt>
                <c:pt idx="38">
                  <c:v>9.5371218888176262E-3</c:v>
                </c:pt>
                <c:pt idx="39">
                  <c:v>1.7666550045445633E-2</c:v>
                </c:pt>
                <c:pt idx="40">
                  <c:v>3.4333667392657989E-3</c:v>
                </c:pt>
                <c:pt idx="41">
                  <c:v>3.7452383354549888E-2</c:v>
                </c:pt>
                <c:pt idx="42">
                  <c:v>1.6713507816679404E-2</c:v>
                </c:pt>
                <c:pt idx="43">
                  <c:v>2.6496879111182169E-2</c:v>
                </c:pt>
                <c:pt idx="44">
                  <c:v>1.4195716624395732E-2</c:v>
                </c:pt>
                <c:pt idx="45">
                  <c:v>5.4724930648942152E-3</c:v>
                </c:pt>
                <c:pt idx="46">
                  <c:v>3.6099162653793107E-2</c:v>
                </c:pt>
                <c:pt idx="47">
                  <c:v>4.505752576865879E-2</c:v>
                </c:pt>
                <c:pt idx="48" formatCode="#,##0">
                  <c:v>6.8966995067515871E-2</c:v>
                </c:pt>
                <c:pt idx="49" formatCode="#,##0">
                  <c:v>1.7246564720727959E-2</c:v>
                </c:pt>
                <c:pt idx="50" formatCode="#,##0">
                  <c:v>6.6098806390398465E-3</c:v>
                </c:pt>
                <c:pt idx="51" formatCode="#,##0">
                  <c:v>0.1026247076665211</c:v>
                </c:pt>
                <c:pt idx="52" formatCode="#,##0">
                  <c:v>4.2769978030912301E-2</c:v>
                </c:pt>
                <c:pt idx="53" formatCode="#,##0">
                  <c:v>2.6570682527617972E-2</c:v>
                </c:pt>
                <c:pt idx="54" formatCode="#,##0">
                  <c:v>8.4635041452172273E-3</c:v>
                </c:pt>
                <c:pt idx="55" formatCode="#,##0">
                  <c:v>3.8148519325175547E-3</c:v>
                </c:pt>
                <c:pt idx="56" formatCode="#,##0">
                  <c:v>3.6837285607584258E-2</c:v>
                </c:pt>
                <c:pt idx="57" formatCode="#,##0">
                  <c:v>5.353672338997098E-3</c:v>
                </c:pt>
                <c:pt idx="58" formatCode="#,##0">
                  <c:v>2.6734926658330001E-2</c:v>
                </c:pt>
                <c:pt idx="59" formatCode="#,##0">
                  <c:v>3.8422482313655954E-3</c:v>
                </c:pt>
                <c:pt idx="60" formatCode="#,##0">
                  <c:v>2.4447915185866136E-2</c:v>
                </c:pt>
                <c:pt idx="61" formatCode="#,##0">
                  <c:v>7.375116945101208E-2</c:v>
                </c:pt>
                <c:pt idx="62" formatCode="#,##0">
                  <c:v>6.1185526332414544E-2</c:v>
                </c:pt>
                <c:pt idx="63" formatCode="#,##0">
                  <c:v>4.1069870401966045E-2</c:v>
                </c:pt>
                <c:pt idx="64" formatCode="#,##0">
                  <c:v>2.4447915185866136E-2</c:v>
                </c:pt>
                <c:pt idx="65" formatCode="#,##0">
                  <c:v>2.4447915185866136E-2</c:v>
                </c:pt>
                <c:pt idx="66" formatCode="#,##0">
                  <c:v>7.375116945101208E-2</c:v>
                </c:pt>
                <c:pt idx="67" formatCode="#,##0">
                  <c:v>2.7164350206517928E-2</c:v>
                </c:pt>
                <c:pt idx="68" formatCode="#,##0">
                  <c:v>3.2747065830518778E-2</c:v>
                </c:pt>
                <c:pt idx="69" formatCode="#,##0">
                  <c:v>2.4447915185866136E-2</c:v>
                </c:pt>
                <c:pt idx="70" formatCode="#,##0">
                  <c:v>5.1852516319270014E-2</c:v>
                </c:pt>
                <c:pt idx="71" formatCode="#,##0">
                  <c:v>6.2911008284322278E-2</c:v>
                </c:pt>
                <c:pt idx="72" formatCode="#,##0">
                  <c:v>6.7046517682738241E-2</c:v>
                </c:pt>
                <c:pt idx="73" formatCode="#,##0">
                  <c:v>3.5241505843919468E-2</c:v>
                </c:pt>
                <c:pt idx="74" formatCode="#,##0">
                  <c:v>6.4298219094647363E-2</c:v>
                </c:pt>
                <c:pt idx="75" formatCode="#,##0">
                  <c:v>7.375116945101208E-2</c:v>
                </c:pt>
                <c:pt idx="76" formatCode="#,##0">
                  <c:v>7.375116945101208E-2</c:v>
                </c:pt>
                <c:pt idx="77" formatCode="#,##0">
                  <c:v>2.9872006761482699E-2</c:v>
                </c:pt>
                <c:pt idx="78" formatCode="#,##0">
                  <c:v>2.4447915185866136E-2</c:v>
                </c:pt>
                <c:pt idx="79" formatCode="#,##0">
                  <c:v>3.5615990057811853E-2</c:v>
                </c:pt>
                <c:pt idx="80" formatCode="#,##0">
                  <c:v>7.375116945101208E-2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"/>
        <c:overlap val="-16"/>
        <c:axId val="2095292975"/>
        <c:axId val="42560128"/>
      </c:barChart>
      <c:lineChart>
        <c:grouping val="standard"/>
        <c:varyColors val="0"/>
        <c:ser>
          <c:idx val="5"/>
          <c:order val="1"/>
          <c:tx>
            <c:strRef>
              <c:f>A.!$V$3</c:f>
              <c:strCache>
                <c:ptCount val="1"/>
                <c:pt idx="0">
                  <c:v>SD1</c:v>
                </c:pt>
              </c:strCache>
            </c:strRef>
          </c:tx>
          <c:spPr>
            <a:ln>
              <a:solidFill>
                <a:srgbClr val="00B050"/>
              </a:solidFill>
              <a:prstDash val="dash"/>
            </a:ln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A.!$V$5:$V$1200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E1E7-4BE5-B769-ACE202149AB6}"/>
            </c:ext>
          </c:extLst>
        </c:ser>
        <c:ser>
          <c:idx val="3"/>
          <c:order val="2"/>
          <c:tx>
            <c:strRef>
              <c:f>A.!$Z$3</c:f>
              <c:strCache>
                <c:ptCount val="1"/>
                <c:pt idx="0">
                  <c:v>SD2</c:v>
                </c:pt>
              </c:strCache>
            </c:strRef>
          </c:tx>
          <c:spPr>
            <a:ln w="28575">
              <a:solidFill>
                <a:srgbClr val="00B0F0"/>
              </a:solidFill>
            </a:ln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A.!$Z$5:$Z$1200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E1E7-4BE5-B769-ACE202149AB6}"/>
            </c:ext>
          </c:extLst>
        </c:ser>
        <c:ser>
          <c:idx val="2"/>
          <c:order val="5"/>
          <c:tx>
            <c:strRef>
              <c:f>A.!$AI$4</c:f>
              <c:strCache>
                <c:ptCount val="1"/>
                <c:pt idx="0">
                  <c:v>SEO</c:v>
                </c:pt>
              </c:strCache>
            </c:strRef>
          </c:tx>
          <c:spPr>
            <a:ln w="9525">
              <a:solidFill>
                <a:srgbClr val="ED7D31"/>
              </a:solidFill>
              <a:prstDash val="dash"/>
            </a:ln>
            <a:effectLst/>
          </c:spPr>
          <c:marker>
            <c:symbol val="none"/>
          </c:marker>
          <c:cat>
            <c:strRef>
              <c:f>A.!$AE$5:$AE$1200</c:f>
              <c:strCache>
                <c:ptCount val="61"/>
                <c:pt idx="0">
                  <c:v>       _head</c:v>
                </c:pt>
                <c:pt idx="27">
                  <c:v>       _drain</c:v>
                </c:pt>
                <c:pt idx="60">
                  <c:v>       _ghb</c:v>
                </c:pt>
              </c:strCache>
            </c:strRef>
          </c:cat>
          <c:val>
            <c:numRef>
              <c:f>A.!$AJ$5:$AJ$1200</c:f>
              <c:numCache>
                <c:formatCode>0%</c:formatCode>
                <c:ptCount val="8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5.5758767064660234E-5</c:v>
                </c:pt>
                <c:pt idx="16">
                  <c:v>0.10491683226317235</c:v>
                </c:pt>
                <c:pt idx="17">
                  <c:v>6.6846464759289859E-4</c:v>
                </c:pt>
                <c:pt idx="18">
                  <c:v>3.9732582438357271E-3</c:v>
                </c:pt>
                <c:pt idx="19">
                  <c:v>0</c:v>
                </c:pt>
                <c:pt idx="20">
                  <c:v>0</c:v>
                </c:pt>
                <c:pt idx="21">
                  <c:v>1.3974372951583544E-3</c:v>
                </c:pt>
                <c:pt idx="22">
                  <c:v>8.8235646408977672E-2</c:v>
                </c:pt>
                <c:pt idx="23">
                  <c:v>0.1353995158071116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4.126469870540828E-4</c:v>
                </c:pt>
                <c:pt idx="28">
                  <c:v>9.0114146128576625E-4</c:v>
                </c:pt>
                <c:pt idx="29">
                  <c:v>1.554419132656359E-3</c:v>
                </c:pt>
                <c:pt idx="30">
                  <c:v>5.8651887693338409E-3</c:v>
                </c:pt>
                <c:pt idx="31">
                  <c:v>2.0344379154318366E-2</c:v>
                </c:pt>
                <c:pt idx="32">
                  <c:v>1.7564085697392935E-2</c:v>
                </c:pt>
                <c:pt idx="33">
                  <c:v>1.2944008973318507E-2</c:v>
                </c:pt>
                <c:pt idx="34">
                  <c:v>7.4809262720268868E-3</c:v>
                </c:pt>
                <c:pt idx="35">
                  <c:v>3.0814216661035048E-2</c:v>
                </c:pt>
                <c:pt idx="36">
                  <c:v>7.4381469137301615E-3</c:v>
                </c:pt>
                <c:pt idx="37">
                  <c:v>1.2324147735179E-2</c:v>
                </c:pt>
                <c:pt idx="38">
                  <c:v>9.7720348094760216E-3</c:v>
                </c:pt>
                <c:pt idx="39">
                  <c:v>1.1968198488661225E-2</c:v>
                </c:pt>
                <c:pt idx="40">
                  <c:v>8.9133355129405144E-4</c:v>
                </c:pt>
                <c:pt idx="41">
                  <c:v>9.7170777891651217E-4</c:v>
                </c:pt>
                <c:pt idx="42">
                  <c:v>1.6147264748299537E-3</c:v>
                </c:pt>
                <c:pt idx="43">
                  <c:v>3.6719387740558863E-2</c:v>
                </c:pt>
                <c:pt idx="44">
                  <c:v>4.5716828168408889E-3</c:v>
                </c:pt>
                <c:pt idx="45">
                  <c:v>1.3528306242279359E-4</c:v>
                </c:pt>
                <c:pt idx="46">
                  <c:v>1.49775182245568E-3</c:v>
                </c:pt>
                <c:pt idx="47">
                  <c:v>9.7994856808161866E-3</c:v>
                </c:pt>
                <c:pt idx="48">
                  <c:v>5.9428483125190966E-2</c:v>
                </c:pt>
                <c:pt idx="49">
                  <c:v>9.4938446058785257E-3</c:v>
                </c:pt>
                <c:pt idx="50">
                  <c:v>1.9582498627723051E-2</c:v>
                </c:pt>
                <c:pt idx="51">
                  <c:v>1.0038271225463146E-4</c:v>
                </c:pt>
                <c:pt idx="52">
                  <c:v>5.0645287737897159E-3</c:v>
                </c:pt>
                <c:pt idx="53">
                  <c:v>4.1759806622999954E-3</c:v>
                </c:pt>
                <c:pt idx="54">
                  <c:v>3.6155533797711053E-3</c:v>
                </c:pt>
                <c:pt idx="55">
                  <c:v>1.6464856846966044E-3</c:v>
                </c:pt>
                <c:pt idx="56">
                  <c:v>1.1938590131399982E-4</c:v>
                </c:pt>
                <c:pt idx="57">
                  <c:v>1.7396714982005943E-4</c:v>
                </c:pt>
                <c:pt idx="58">
                  <c:v>4.1293318698634963E-3</c:v>
                </c:pt>
                <c:pt idx="59">
                  <c:v>4.5632054394169506E-3</c:v>
                </c:pt>
                <c:pt idx="60">
                  <c:v>7.1142879900861392E-5</c:v>
                </c:pt>
                <c:pt idx="61">
                  <c:v>3.8791469722407643E-2</c:v>
                </c:pt>
                <c:pt idx="62">
                  <c:v>9.8932144312076169E-4</c:v>
                </c:pt>
                <c:pt idx="63">
                  <c:v>5.498302290831842E-2</c:v>
                </c:pt>
                <c:pt idx="64">
                  <c:v>3.3413017073515923E-3</c:v>
                </c:pt>
                <c:pt idx="65">
                  <c:v>2.3026411095145773E-2</c:v>
                </c:pt>
                <c:pt idx="66">
                  <c:v>1.7534313165568905E-3</c:v>
                </c:pt>
                <c:pt idx="67">
                  <c:v>2.1280771160617468E-2</c:v>
                </c:pt>
                <c:pt idx="68">
                  <c:v>2.7223730028397706E-2</c:v>
                </c:pt>
                <c:pt idx="69">
                  <c:v>1.580568658017688E-4</c:v>
                </c:pt>
                <c:pt idx="70">
                  <c:v>8.1944278163489156E-4</c:v>
                </c:pt>
                <c:pt idx="71">
                  <c:v>9.9468779549632198E-4</c:v>
                </c:pt>
                <c:pt idx="72">
                  <c:v>5.1845652541211616E-2</c:v>
                </c:pt>
                <c:pt idx="73">
                  <c:v>6.5090018047985474E-4</c:v>
                </c:pt>
                <c:pt idx="74">
                  <c:v>4.4445575331653768E-2</c:v>
                </c:pt>
                <c:pt idx="75">
                  <c:v>1.517964640849246E-3</c:v>
                </c:pt>
                <c:pt idx="76">
                  <c:v>1.0670456611337833E-3</c:v>
                </c:pt>
                <c:pt idx="77">
                  <c:v>2.2183095563197395E-2</c:v>
                </c:pt>
                <c:pt idx="78">
                  <c:v>7.5902212031863205E-3</c:v>
                </c:pt>
                <c:pt idx="79">
                  <c:v>3.5839119112575646E-2</c:v>
                </c:pt>
                <c:pt idx="80">
                  <c:v>1.9102174712426839E-2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1E7-4BE5-B769-ACE202149AB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397011871"/>
        <c:axId val="397029231"/>
      </c:lineChart>
      <c:valAx>
        <c:axId val="397029231"/>
        <c:scaling>
          <c:orientation val="minMax"/>
          <c:min val="1.0000000000000002E-2"/>
        </c:scaling>
        <c:delete val="0"/>
        <c:axPos val="r"/>
        <c:majorGridlines>
          <c:spPr>
            <a:ln w="3175">
              <a:solidFill>
                <a:sysClr val="windowText" lastClr="000000">
                  <a:tint val="75000"/>
                  <a:alpha val="40000"/>
                </a:sysClr>
              </a:solidFill>
            </a:ln>
          </c:spPr>
        </c:majorGridlines>
        <c:numFmt formatCode="0%" sourceLinked="0"/>
        <c:majorTickMark val="out"/>
        <c:minorTickMark val="none"/>
        <c:tickLblPos val="high"/>
        <c:spPr>
          <a:ln w="3175">
            <a:solidFill>
              <a:sysClr val="window" lastClr="FFFFFF">
                <a:lumMod val="85000"/>
              </a:sysClr>
            </a:solidFill>
          </a:ln>
        </c:spPr>
        <c:txPr>
          <a:bodyPr/>
          <a:lstStyle/>
          <a:p>
            <a:pPr>
              <a:defRPr sz="1300" b="0">
                <a:solidFill>
                  <a:schemeClr val="accent2"/>
                </a:solidFill>
              </a:defRPr>
            </a:pPr>
            <a:endParaRPr lang="LID4096"/>
          </a:p>
        </c:txPr>
        <c:crossAx val="397011871"/>
        <c:crosses val="max"/>
        <c:crossBetween val="between"/>
      </c:valAx>
      <c:catAx>
        <c:axId val="397011871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000" b="1">
                <a:latin typeface="Segoe UI "/>
              </a:defRPr>
            </a:pPr>
            <a:endParaRPr lang="LID4096"/>
          </a:p>
        </c:txPr>
        <c:crossAx val="397029231"/>
        <c:crosses val="autoZero"/>
        <c:auto val="1"/>
        <c:lblAlgn val="ctr"/>
        <c:lblOffset val="100"/>
        <c:noMultiLvlLbl val="0"/>
      </c:catAx>
      <c:valAx>
        <c:axId val="42560128"/>
        <c:scaling>
          <c:orientation val="minMax"/>
          <c:min val="-0.1"/>
        </c:scaling>
        <c:delete val="0"/>
        <c:axPos val="r"/>
        <c:numFmt formatCode="#,##0.0" sourceLinked="0"/>
        <c:majorTickMark val="out"/>
        <c:minorTickMark val="none"/>
        <c:tickLblPos val="low"/>
        <c:txPr>
          <a:bodyPr/>
          <a:lstStyle/>
          <a:p>
            <a:pPr>
              <a:defRPr sz="1300" b="1"/>
            </a:pPr>
            <a:endParaRPr lang="LID4096"/>
          </a:p>
        </c:txPr>
        <c:crossAx val="2095292975"/>
        <c:crosses val="max"/>
        <c:crossBetween val="between"/>
      </c:valAx>
      <c:catAx>
        <c:axId val="2095292975"/>
        <c:scaling>
          <c:orientation val="minMax"/>
        </c:scaling>
        <c:delete val="0"/>
        <c:axPos val="t"/>
        <c:numFmt formatCode="General" sourceLinked="1"/>
        <c:majorTickMark val="none"/>
        <c:minorTickMark val="none"/>
        <c:tickLblPos val="nextTo"/>
        <c:spPr>
          <a:ln/>
        </c:spPr>
        <c:txPr>
          <a:bodyPr/>
          <a:lstStyle/>
          <a:p>
            <a:pPr>
              <a:defRPr sz="1100" b="1"/>
            </a:pPr>
            <a:endParaRPr lang="LID4096"/>
          </a:p>
        </c:txPr>
        <c:crossAx val="42560128"/>
        <c:crosses val="max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egendEntry>
        <c:idx val="3"/>
        <c:delete val="1"/>
      </c:legendEntry>
      <c:legendEntry>
        <c:idx val="4"/>
        <c:delete val="1"/>
      </c:legendEntry>
      <c:layout>
        <c:manualLayout>
          <c:xMode val="edge"/>
          <c:yMode val="edge"/>
          <c:x val="0.77553134463223328"/>
          <c:y val="0.82468244168676674"/>
          <c:w val="0.22446865536776672"/>
          <c:h val="0.17531755831323326"/>
        </c:manualLayout>
      </c:layout>
      <c:overlay val="0"/>
      <c:spPr>
        <a:ln w="3175">
          <a:solidFill>
            <a:sysClr val="windowText" lastClr="000000"/>
          </a:solidFill>
        </a:ln>
      </c:spPr>
      <c:txPr>
        <a:bodyPr/>
        <a:lstStyle/>
        <a:p>
          <a:pPr>
            <a:defRPr sz="1200" b="1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0" baseline="0">
                <a:solidFill>
                  <a:schemeClr val="tx1"/>
                </a:solidFill>
                <a:latin typeface="Segoe UI "/>
                <a:ea typeface="+mn-ea"/>
                <a:cs typeface="+mn-cs"/>
              </a:defRPr>
            </a:pPr>
            <a:r>
              <a:rPr lang="pt-BR" sz="1600" b="1" noProof="0" dirty="0">
                <a:solidFill>
                  <a:schemeClr val="tx1"/>
                </a:solidFill>
                <a:latin typeface="Segoe UI "/>
              </a:rPr>
              <a:t>Função Objetivo </a:t>
            </a:r>
            <a:r>
              <a:rPr lang="el-GR" sz="1600" b="1" dirty="0">
                <a:solidFill>
                  <a:schemeClr val="tx1"/>
                </a:solidFill>
                <a:latin typeface="Segoe UI "/>
              </a:rPr>
              <a:t>Φ  </a:t>
            </a:r>
          </a:p>
        </c:rich>
      </c:tx>
      <c:layout>
        <c:manualLayout>
          <c:xMode val="edge"/>
          <c:yMode val="edge"/>
          <c:x val="4.1081676599556423E-2"/>
          <c:y val="3.032508491023774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0" baseline="0">
              <a:solidFill>
                <a:schemeClr val="tx1"/>
              </a:solidFill>
              <a:latin typeface="Segoe UI "/>
              <a:ea typeface="+mn-ea"/>
              <a:cs typeface="+mn-cs"/>
            </a:defRPr>
          </a:pPr>
          <a:endParaRPr lang="LID4096"/>
        </a:p>
      </c:txPr>
    </c:title>
    <c:autoTitleDeleted val="0"/>
    <c:plotArea>
      <c:layout>
        <c:manualLayout>
          <c:layoutTarget val="inner"/>
          <c:xMode val="edge"/>
          <c:yMode val="edge"/>
          <c:x val="0.17313252229782455"/>
          <c:y val="0.30840323308063067"/>
          <c:w val="0.77840178556289519"/>
          <c:h val="0.53844767336620203"/>
        </c:manualLayout>
      </c:layout>
      <c:barChart>
        <c:barDir val="col"/>
        <c:grouping val="clustered"/>
        <c:varyColors val="0"/>
        <c:ser>
          <c:idx val="1"/>
          <c:order val="0"/>
          <c:tx>
            <c:strRef>
              <c:f>A.!$T$1204</c:f>
              <c:strCache>
                <c:ptCount val="1"/>
                <c:pt idx="0">
                  <c:v>ΦSD3</c:v>
                </c:pt>
              </c:strCache>
            </c:strRef>
          </c:tx>
          <c:spPr>
            <a:solidFill>
              <a:srgbClr val="FFA7FF"/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A.!$T$1205:$T$1211</c:f>
              <c:numCache>
                <c:formatCode>0%</c:formatCode>
                <c:ptCount val="3"/>
                <c:pt idx="0">
                  <c:v>0.23426251466583173</c:v>
                </c:pt>
                <c:pt idx="1">
                  <c:v>0.67147468051460113</c:v>
                </c:pt>
                <c:pt idx="2">
                  <c:v>9.4262804819566337E-2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BC0C-435F-9054-44F8B15AC329}"/>
            </c:ext>
          </c:extLst>
        </c:ser>
        <c:ser>
          <c:idx val="3"/>
          <c:order val="1"/>
          <c:tx>
            <c:strRef>
              <c:f>A.!$U$1204</c:f>
              <c:strCache>
                <c:ptCount val="1"/>
                <c:pt idx="0">
                  <c:v>ΦSD4</c:v>
                </c:pt>
              </c:strCache>
            </c:strRef>
          </c:tx>
          <c:spPr>
            <a:solidFill>
              <a:srgbClr val="FFC000">
                <a:lumMod val="40000"/>
                <a:lumOff val="60000"/>
              </a:srgb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A.!$U$1205:$U$1211</c:f>
              <c:numCache>
                <c:formatCode>0%</c:formatCode>
                <c:ptCount val="3"/>
                <c:pt idx="0">
                  <c:v>0.23426251466583187</c:v>
                </c:pt>
                <c:pt idx="1">
                  <c:v>0.67147468051460146</c:v>
                </c:pt>
                <c:pt idx="2">
                  <c:v>9.4262804819566379E-2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C0C-435F-9054-44F8B15AC329}"/>
            </c:ext>
          </c:extLst>
        </c:ser>
        <c:ser>
          <c:idx val="0"/>
          <c:order val="2"/>
          <c:tx>
            <c:strRef>
              <c:f>A.!$V$1204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ysClr val="window" lastClr="FFFFFF">
                <a:lumMod val="75000"/>
              </a:sys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A.!$V$1205:$V$1211</c:f>
              <c:numCache>
                <c:formatCode>0%</c:formatCode>
                <c:ptCount val="3"/>
                <c:pt idx="0">
                  <c:v>0.33464691343291331</c:v>
                </c:pt>
                <c:pt idx="1">
                  <c:v>0.30767854791562227</c:v>
                </c:pt>
                <c:pt idx="2">
                  <c:v>0.35767453865146459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C0C-435F-9054-44F8B15AC329}"/>
            </c:ext>
          </c:extLst>
        </c:ser>
        <c:ser>
          <c:idx val="2"/>
          <c:order val="3"/>
          <c:tx>
            <c:strRef>
              <c:f>A.!$AI$4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ED7D31">
                <a:lumMod val="40000"/>
                <a:lumOff val="60000"/>
              </a:srgbClr>
            </a:solidFill>
            <a:ln w="3175">
              <a:solidFill>
                <a:sysClr val="windowText" lastClr="000000"/>
              </a:solidFill>
            </a:ln>
            <a:effectLst/>
          </c:spPr>
          <c:invertIfNegative val="0"/>
          <c:cat>
            <c:strRef>
              <c:f>A.!$F$1205:$F$1213</c:f>
              <c:strCache>
                <c:ptCount val="3"/>
                <c:pt idx="0">
                  <c:v>Head</c:v>
                </c:pt>
                <c:pt idx="1">
                  <c:v>Drain</c:v>
                </c:pt>
                <c:pt idx="2">
                  <c:v>GHB</c:v>
                </c:pt>
              </c:strCache>
            </c:strRef>
          </c:cat>
          <c:val>
            <c:numRef>
              <c:f>A.!$AN$1205:$AN$1211</c:f>
            </c:numRef>
          </c:val>
          <c:extLst>
            <c:ext xmlns:c16="http://schemas.microsoft.com/office/drawing/2014/chart" uri="{C3380CC4-5D6E-409C-BE32-E72D297353CC}">
              <c16:uniqueId val="{00000003-BC0C-435F-9054-44F8B15AC32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5"/>
        <c:overlap val="25"/>
        <c:axId val="1369761903"/>
        <c:axId val="690576879"/>
        <c:extLst/>
      </c:barChart>
      <c:catAx>
        <c:axId val="136976190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3175" cap="flat" cmpd="sng" algn="ctr">
            <a:solidFill>
              <a:sysClr val="windowText" lastClr="000000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1" i="0" u="none" strike="noStrike" kern="1200" baseline="0">
                <a:solidFill>
                  <a:sysClr val="windowText" lastClr="000000"/>
                </a:solidFill>
                <a:latin typeface="Segoe UI "/>
                <a:ea typeface="+mn-ea"/>
                <a:cs typeface="Arial" panose="020B0604020202020204" pitchFamily="34" charset="0"/>
              </a:defRPr>
            </a:pPr>
            <a:endParaRPr lang="LID4096"/>
          </a:p>
        </c:txPr>
        <c:crossAx val="690576879"/>
        <c:crosses val="autoZero"/>
        <c:auto val="1"/>
        <c:lblAlgn val="ctr"/>
        <c:lblOffset val="100"/>
        <c:noMultiLvlLbl val="0"/>
      </c:catAx>
      <c:valAx>
        <c:axId val="690576879"/>
        <c:scaling>
          <c:orientation val="minMax"/>
          <c:max val="1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1369761903"/>
        <c:crosses val="autoZero"/>
        <c:crossBetween val="between"/>
      </c:valAx>
      <c:spPr>
        <a:noFill/>
        <a:ln>
          <a:solidFill>
            <a:sysClr val="window" lastClr="FFFFFF">
              <a:lumMod val="75000"/>
            </a:sysClr>
          </a:solidFill>
        </a:ln>
        <a:effectLst/>
      </c:spPr>
    </c:plotArea>
    <c:legend>
      <c:legendPos val="t"/>
      <c:layout>
        <c:manualLayout>
          <c:xMode val="edge"/>
          <c:yMode val="edge"/>
          <c:x val="0.41081669824460698"/>
          <c:y val="0.15888590949951373"/>
          <c:w val="0.54364089563629292"/>
          <c:h val="0.1092619311026934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ysClr val="windowText" lastClr="000000"/>
              </a:solidFill>
              <a:latin typeface="Segoe UI 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  <c:extLst/>
  </c:chart>
  <c:spPr>
    <a:solidFill>
      <a:schemeClr val="bg1"/>
    </a:solidFill>
    <a:ln w="6350" cap="flat" cmpd="sng" algn="ctr">
      <a:solidFill>
        <a:sysClr val="windowText" lastClr="000000"/>
      </a:solidFill>
      <a:round/>
    </a:ln>
    <a:effectLst/>
  </c:spPr>
  <c:txPr>
    <a:bodyPr/>
    <a:lstStyle/>
    <a:p>
      <a:pPr>
        <a:defRPr/>
      </a:pPr>
      <a:endParaRPr lang="LID4096"/>
    </a:p>
  </c:txPr>
  <c:externalData r:id="rId4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10454125914924264"/>
          <c:y val="0.28226257517235886"/>
          <c:w val="0.81602009199064163"/>
          <c:h val="0.67190854721102022"/>
        </c:manualLayout>
      </c:layout>
      <c:barChart>
        <c:barDir val="col"/>
        <c:grouping val="clustered"/>
        <c:varyColors val="0"/>
        <c:ser>
          <c:idx val="4"/>
          <c:order val="1"/>
          <c:tx>
            <c:strRef>
              <c:f>'o2'!$K$4</c:f>
              <c:strCache>
                <c:ptCount val="1"/>
                <c:pt idx="0">
                  <c:v>MOD</c:v>
                </c:pt>
              </c:strCache>
            </c:strRef>
          </c:tx>
          <c:spPr>
            <a:solidFill>
              <a:srgbClr val="4472C4">
                <a:lumMod val="20000"/>
                <a:lumOff val="80000"/>
              </a:srgbClr>
            </a:solidFill>
          </c:spPr>
          <c:invertIfNegative val="0"/>
          <c:cat>
            <c:numRef>
              <c:f>'o2'!$E$5:$E$1200</c:f>
              <c:numCache>
                <c:formatCode>0</c:formatCode>
                <c:ptCount val="33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  <c:pt idx="12">
                  <c:v>13</c:v>
                </c:pt>
                <c:pt idx="13">
                  <c:v>14</c:v>
                </c:pt>
                <c:pt idx="14">
                  <c:v>15</c:v>
                </c:pt>
                <c:pt idx="15">
                  <c:v>16</c:v>
                </c:pt>
                <c:pt idx="16">
                  <c:v>17</c:v>
                </c:pt>
                <c:pt idx="17">
                  <c:v>18</c:v>
                </c:pt>
                <c:pt idx="18">
                  <c:v>19</c:v>
                </c:pt>
                <c:pt idx="19">
                  <c:v>20</c:v>
                </c:pt>
                <c:pt idx="20">
                  <c:v>21</c:v>
                </c:pt>
                <c:pt idx="21">
                  <c:v>22</c:v>
                </c:pt>
                <c:pt idx="22">
                  <c:v>23</c:v>
                </c:pt>
                <c:pt idx="23">
                  <c:v>24</c:v>
                </c:pt>
                <c:pt idx="24">
                  <c:v>25</c:v>
                </c:pt>
                <c:pt idx="25">
                  <c:v>26</c:v>
                </c:pt>
                <c:pt idx="26">
                  <c:v>27</c:v>
                </c:pt>
                <c:pt idx="27">
                  <c:v>28</c:v>
                </c:pt>
                <c:pt idx="28">
                  <c:v>29</c:v>
                </c:pt>
                <c:pt idx="29">
                  <c:v>30</c:v>
                </c:pt>
                <c:pt idx="30">
                  <c:v>31</c:v>
                </c:pt>
                <c:pt idx="31">
                  <c:v>32</c:v>
                </c:pt>
                <c:pt idx="32">
                  <c:v>33</c:v>
                </c:pt>
              </c:numCache>
            </c:numRef>
          </c:cat>
          <c:val>
            <c:numRef>
              <c:f>'o2'!$K$5:$K$1200</c:f>
              <c:numCache>
                <c:formatCode>0.0</c:formatCode>
                <c:ptCount val="33"/>
                <c:pt idx="0">
                  <c:v>-379.68870000000004</c:v>
                </c:pt>
                <c:pt idx="1">
                  <c:v>-401.50760000000002</c:v>
                </c:pt>
                <c:pt idx="2">
                  <c:v>-328.07729999999998</c:v>
                </c:pt>
                <c:pt idx="3">
                  <c:v>-1378.5900000000001</c:v>
                </c:pt>
                <c:pt idx="4">
                  <c:v>-842.4914</c:v>
                </c:pt>
                <c:pt idx="5">
                  <c:v>-265.64100000000002</c:v>
                </c:pt>
                <c:pt idx="6">
                  <c:v>-165.39869999999999</c:v>
                </c:pt>
                <c:pt idx="7">
                  <c:v>-522.38030000000003</c:v>
                </c:pt>
                <c:pt idx="8">
                  <c:v>-522.67460000000005</c:v>
                </c:pt>
                <c:pt idx="9">
                  <c:v>-286.54699999999997</c:v>
                </c:pt>
                <c:pt idx="10">
                  <c:v>-200.28980000000001</c:v>
                </c:pt>
                <c:pt idx="11">
                  <c:v>-175.62300000000002</c:v>
                </c:pt>
                <c:pt idx="12">
                  <c:v>-209.9179</c:v>
                </c:pt>
                <c:pt idx="13">
                  <c:v>-65.791930000000008</c:v>
                </c:pt>
                <c:pt idx="14">
                  <c:v>-53.032619999999994</c:v>
                </c:pt>
                <c:pt idx="15">
                  <c:v>-202.52610000000001</c:v>
                </c:pt>
                <c:pt idx="16">
                  <c:v>-139.9007</c:v>
                </c:pt>
                <c:pt idx="17">
                  <c:v>-182.56209999999999</c:v>
                </c:pt>
                <c:pt idx="18">
                  <c:v>-7.3947180000000001</c:v>
                </c:pt>
                <c:pt idx="19">
                  <c:v>-63.762540000000001</c:v>
                </c:pt>
                <c:pt idx="20">
                  <c:v>-427.27069999999998</c:v>
                </c:pt>
                <c:pt idx="21">
                  <c:v>-896.85019999999997</c:v>
                </c:pt>
                <c:pt idx="22">
                  <c:v>-206.75280000000001</c:v>
                </c:pt>
                <c:pt idx="23">
                  <c:v>-402.40989999999999</c:v>
                </c:pt>
                <c:pt idx="24">
                  <c:v>-883.73080000000004</c:v>
                </c:pt>
                <c:pt idx="25">
                  <c:v>-353.13290000000001</c:v>
                </c:pt>
                <c:pt idx="26">
                  <c:v>-139.31550000000001</c:v>
                </c:pt>
                <c:pt idx="27">
                  <c:v>-137.1104</c:v>
                </c:pt>
                <c:pt idx="28">
                  <c:v>-319.75040000000001</c:v>
                </c:pt>
                <c:pt idx="29">
                  <c:v>-362.09100000000001</c:v>
                </c:pt>
                <c:pt idx="30">
                  <c:v>-6.4525679999999994</c:v>
                </c:pt>
                <c:pt idx="31">
                  <c:v>-88.013179999999991</c:v>
                </c:pt>
                <c:pt idx="32">
                  <c:v>-39.535969999999999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78627231"/>
        <c:axId val="78627647"/>
      </c:barChart>
      <c:barChart>
        <c:barDir val="col"/>
        <c:grouping val="clustered"/>
        <c:varyColors val="0"/>
        <c:ser>
          <c:idx val="0"/>
          <c:order val="5"/>
          <c:tx>
            <c:strRef>
              <c:f>'o2'!$BD$4</c:f>
              <c:strCache>
                <c:ptCount val="1"/>
                <c:pt idx="0">
                  <c:v>SD_22</c:v>
                </c:pt>
              </c:strCache>
            </c:strRef>
          </c:tx>
          <c:spPr>
            <a:solidFill>
              <a:srgbClr val="FFF2CC">
                <a:alpha val="30196"/>
              </a:srgbClr>
            </a:solidFill>
            <a:ln w="3175">
              <a:solidFill>
                <a:sysClr val="windowText" lastClr="000000"/>
              </a:solidFill>
            </a:ln>
          </c:spPr>
          <c:invertIfNegative val="0"/>
          <c:val>
            <c:numRef>
              <c:f>'o2'!$BD$5:$BD$1200</c:f>
              <c:numCache>
                <c:formatCode>0%</c:formatCode>
                <c:ptCount val="33"/>
                <c:pt idx="0">
                  <c:v>3.1098201616811755E-3</c:v>
                </c:pt>
                <c:pt idx="1">
                  <c:v>5.2844293437087639E-3</c:v>
                </c:pt>
                <c:pt idx="2">
                  <c:v>7.949742591453101E-3</c:v>
                </c:pt>
                <c:pt idx="3">
                  <c:v>1.816227934008459E-3</c:v>
                </c:pt>
                <c:pt idx="4">
                  <c:v>7.5768438923110044E-3</c:v>
                </c:pt>
                <c:pt idx="5">
                  <c:v>5.774556648101626E-2</c:v>
                </c:pt>
                <c:pt idx="6">
                  <c:v>3.6655020450106345E-2</c:v>
                </c:pt>
                <c:pt idx="7">
                  <c:v>1.2728397053352597E-2</c:v>
                </c:pt>
                <c:pt idx="8">
                  <c:v>1.0931646310399504E-2</c:v>
                </c:pt>
                <c:pt idx="9">
                  <c:v>2.6099778709944697E-2</c:v>
                </c:pt>
                <c:pt idx="10">
                  <c:v>4.4138329983382255E-2</c:v>
                </c:pt>
                <c:pt idx="11">
                  <c:v>4.4001652691204859E-2</c:v>
                </c:pt>
                <c:pt idx="12">
                  <c:v>2.5815093448919968E-2</c:v>
                </c:pt>
                <c:pt idx="13">
                  <c:v>5.9716558827493743E-2</c:v>
                </c:pt>
                <c:pt idx="14">
                  <c:v>1.2177159355274933E-2</c:v>
                </c:pt>
                <c:pt idx="15">
                  <c:v>2.3684009565011831E-2</c:v>
                </c:pt>
                <c:pt idx="16">
                  <c:v>1.7211975736068218E-2</c:v>
                </c:pt>
                <c:pt idx="17">
                  <c:v>2.7884670388169625E-2</c:v>
                </c:pt>
                <c:pt idx="18">
                  <c:v>6.3866603568696667E-2</c:v>
                </c:pt>
                <c:pt idx="19">
                  <c:v>1.2633634877269918E-2</c:v>
                </c:pt>
                <c:pt idx="20">
                  <c:v>8.7852777586486155E-3</c:v>
                </c:pt>
                <c:pt idx="21">
                  <c:v>6.6127810831359641E-3</c:v>
                </c:pt>
                <c:pt idx="22">
                  <c:v>2.2951984085235664E-2</c:v>
                </c:pt>
                <c:pt idx="23">
                  <c:v>6.8997258082023144E-2</c:v>
                </c:pt>
                <c:pt idx="24">
                  <c:v>3.8571888582759821E-3</c:v>
                </c:pt>
                <c:pt idx="25">
                  <c:v>8.1718429889169036E-3</c:v>
                </c:pt>
                <c:pt idx="26">
                  <c:v>1.7164167306171409E-2</c:v>
                </c:pt>
                <c:pt idx="27">
                  <c:v>4.6770565974003565E-2</c:v>
                </c:pt>
                <c:pt idx="28">
                  <c:v>0.11954949979991174</c:v>
                </c:pt>
                <c:pt idx="29">
                  <c:v>1.0745712461333923E-2</c:v>
                </c:pt>
                <c:pt idx="30">
                  <c:v>6.5284074739156372E-2</c:v>
                </c:pt>
                <c:pt idx="31">
                  <c:v>1.7058720458509324E-2</c:v>
                </c:pt>
                <c:pt idx="32">
                  <c:v>0.10302376503520341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1792402384"/>
        <c:axId val="1792429264"/>
      </c:barChart>
      <c:lineChart>
        <c:grouping val="standard"/>
        <c:varyColors val="0"/>
        <c:ser>
          <c:idx val="2"/>
          <c:order val="6"/>
          <c:tx>
            <c:strRef>
              <c:f>'o2'!$BK$4</c:f>
              <c:strCache>
                <c:ptCount val="1"/>
                <c:pt idx="0">
                  <c:v>SEO</c:v>
                </c:pt>
              </c:strCache>
            </c:strRef>
          </c:tx>
          <c:spPr>
            <a:ln w="12700">
              <a:solidFill>
                <a:srgbClr val="ED7D31">
                  <a:lumMod val="60000"/>
                  <a:lumOff val="40000"/>
                </a:srgbClr>
              </a:solidFill>
              <a:prstDash val="dash"/>
            </a:ln>
          </c:spPr>
          <c:marker>
            <c:symbol val="none"/>
          </c:marker>
          <c:cat>
            <c:numRef>
              <c:f>'o2'!$BS$5:$BS$1200</c:f>
              <c:numCache>
                <c:formatCode>General</c:formatCode>
                <c:ptCount val="33"/>
              </c:numCache>
            </c:numRef>
          </c:cat>
          <c:val>
            <c:numRef>
              <c:f>'o2'!$BL$5:$BL$1200</c:f>
              <c:numCache>
                <c:formatCode>0%</c:formatCode>
                <c:ptCount val="33"/>
                <c:pt idx="0">
                  <c:v>4.126469870540828E-4</c:v>
                </c:pt>
                <c:pt idx="1">
                  <c:v>9.0114146128576625E-4</c:v>
                </c:pt>
                <c:pt idx="2">
                  <c:v>1.554419132656359E-3</c:v>
                </c:pt>
                <c:pt idx="3">
                  <c:v>5.8651887693338409E-3</c:v>
                </c:pt>
                <c:pt idx="4">
                  <c:v>2.0344379154318366E-2</c:v>
                </c:pt>
                <c:pt idx="5">
                  <c:v>1.7564085697392935E-2</c:v>
                </c:pt>
                <c:pt idx="6">
                  <c:v>1.2944008973318507E-2</c:v>
                </c:pt>
                <c:pt idx="7">
                  <c:v>7.4809262720268868E-3</c:v>
                </c:pt>
                <c:pt idx="8">
                  <c:v>3.0814216661035048E-2</c:v>
                </c:pt>
                <c:pt idx="9">
                  <c:v>7.4381469137301615E-3</c:v>
                </c:pt>
                <c:pt idx="10">
                  <c:v>1.2324147735179E-2</c:v>
                </c:pt>
                <c:pt idx="11">
                  <c:v>9.7720348094760216E-3</c:v>
                </c:pt>
                <c:pt idx="12">
                  <c:v>1.1968198488661225E-2</c:v>
                </c:pt>
                <c:pt idx="13">
                  <c:v>8.9133355129405144E-4</c:v>
                </c:pt>
                <c:pt idx="14">
                  <c:v>9.7170777891651217E-4</c:v>
                </c:pt>
                <c:pt idx="15">
                  <c:v>1.6147264748299537E-3</c:v>
                </c:pt>
                <c:pt idx="16">
                  <c:v>3.6719387740558863E-2</c:v>
                </c:pt>
                <c:pt idx="17">
                  <c:v>4.5716828168408889E-3</c:v>
                </c:pt>
                <c:pt idx="18">
                  <c:v>1.3528306242279359E-4</c:v>
                </c:pt>
                <c:pt idx="19">
                  <c:v>1.49775182245568E-3</c:v>
                </c:pt>
                <c:pt idx="20">
                  <c:v>9.7994856808161866E-3</c:v>
                </c:pt>
                <c:pt idx="21">
                  <c:v>5.9428483125190966E-2</c:v>
                </c:pt>
                <c:pt idx="22">
                  <c:v>9.4938446058785257E-3</c:v>
                </c:pt>
                <c:pt idx="23">
                  <c:v>1.9582498627723051E-2</c:v>
                </c:pt>
                <c:pt idx="24">
                  <c:v>1.0038271225463146E-4</c:v>
                </c:pt>
                <c:pt idx="25">
                  <c:v>5.0645287737897159E-3</c:v>
                </c:pt>
                <c:pt idx="26">
                  <c:v>4.1759806622999954E-3</c:v>
                </c:pt>
                <c:pt idx="27">
                  <c:v>3.6155533797711053E-3</c:v>
                </c:pt>
                <c:pt idx="28">
                  <c:v>1.6464856846966044E-3</c:v>
                </c:pt>
                <c:pt idx="29">
                  <c:v>1.1938590131399982E-4</c:v>
                </c:pt>
                <c:pt idx="30">
                  <c:v>1.7396714982005943E-4</c:v>
                </c:pt>
                <c:pt idx="31">
                  <c:v>4.1293318698634963E-3</c:v>
                </c:pt>
                <c:pt idx="32">
                  <c:v>4.5632054394169506E-3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92402384"/>
        <c:axId val="1792429264"/>
      </c:lineChart>
      <c:scatterChart>
        <c:scatterStyle val="lineMarker"/>
        <c:varyColors val="0"/>
        <c:ser>
          <c:idx val="3"/>
          <c:order val="0"/>
          <c:tx>
            <c:strRef>
              <c:f>'o2'!$J$4</c:f>
              <c:strCache>
                <c:ptCount val="1"/>
                <c:pt idx="0">
                  <c:v>MED</c:v>
                </c:pt>
              </c:strCache>
            </c:strRef>
          </c:tx>
          <c:spPr>
            <a:ln w="19050">
              <a:noFill/>
            </a:ln>
          </c:spPr>
          <c:marker>
            <c:symbol val="x"/>
            <c:size val="7"/>
            <c:spPr>
              <a:noFill/>
              <a:ln w="19050">
                <a:solidFill>
                  <a:srgbClr val="00B050"/>
                </a:solidFill>
              </a:ln>
            </c:spPr>
          </c:marker>
          <c:yVal>
            <c:numRef>
              <c:f>'o2'!$J$5:$J$1200</c:f>
              <c:numCache>
                <c:formatCode>0.00</c:formatCode>
                <c:ptCount val="33"/>
                <c:pt idx="0">
                  <c:v>-891.16503268220572</c:v>
                </c:pt>
                <c:pt idx="1">
                  <c:v>-730.46314154279162</c:v>
                </c:pt>
                <c:pt idx="2">
                  <c:v>-598.74027995310792</c:v>
                </c:pt>
                <c:pt idx="3">
                  <c:v>-490.77072127303933</c:v>
                </c:pt>
                <c:pt idx="4">
                  <c:v>-402.27108301068796</c:v>
                </c:pt>
                <c:pt idx="5">
                  <c:v>-329.73039591039998</c:v>
                </c:pt>
                <c:pt idx="6">
                  <c:v>-270.27081631999999</c:v>
                </c:pt>
                <c:pt idx="7">
                  <c:v>-221.533456</c:v>
                </c:pt>
                <c:pt idx="8">
                  <c:v>-181.5848</c:v>
                </c:pt>
                <c:pt idx="9">
                  <c:v>-148.84</c:v>
                </c:pt>
                <c:pt idx="10">
                  <c:v>-122</c:v>
                </c:pt>
                <c:pt idx="11">
                  <c:v>-100</c:v>
                </c:pt>
                <c:pt idx="12">
                  <c:v>-350</c:v>
                </c:pt>
                <c:pt idx="13">
                  <c:v>-70</c:v>
                </c:pt>
                <c:pt idx="14">
                  <c:v>-350</c:v>
                </c:pt>
                <c:pt idx="15">
                  <c:v>-70</c:v>
                </c:pt>
                <c:pt idx="16">
                  <c:v>-350</c:v>
                </c:pt>
                <c:pt idx="17">
                  <c:v>-70</c:v>
                </c:pt>
                <c:pt idx="18">
                  <c:v>-14</c:v>
                </c:pt>
                <c:pt idx="19">
                  <c:v>-350</c:v>
                </c:pt>
                <c:pt idx="20">
                  <c:v>-70</c:v>
                </c:pt>
                <c:pt idx="21">
                  <c:v>-350</c:v>
                </c:pt>
                <c:pt idx="22">
                  <c:v>-70</c:v>
                </c:pt>
                <c:pt idx="23">
                  <c:v>-350</c:v>
                </c:pt>
                <c:pt idx="24">
                  <c:v>-70</c:v>
                </c:pt>
                <c:pt idx="25">
                  <c:v>-14</c:v>
                </c:pt>
                <c:pt idx="26">
                  <c:v>-350</c:v>
                </c:pt>
                <c:pt idx="27">
                  <c:v>-70</c:v>
                </c:pt>
                <c:pt idx="28">
                  <c:v>-350</c:v>
                </c:pt>
                <c:pt idx="29">
                  <c:v>-70</c:v>
                </c:pt>
                <c:pt idx="30">
                  <c:v>-14</c:v>
                </c:pt>
                <c:pt idx="31">
                  <c:v>-350</c:v>
                </c:pt>
                <c:pt idx="32">
                  <c:v>-70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78B4-4FAC-9953-25E9473D2C0E}"/>
            </c:ext>
          </c:extLst>
        </c:ser>
        <c:ser>
          <c:idx val="5"/>
          <c:order val="2"/>
          <c:tx>
            <c:strRef>
              <c:f>'o2'!$AM$4</c:f>
              <c:strCache>
                <c:ptCount val="1"/>
                <c:pt idx="0">
                  <c:v>Blue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0000FF"/>
              </a:solidFill>
              <a:ln>
                <a:noFill/>
              </a:ln>
            </c:spPr>
          </c:marker>
          <c:yVal>
            <c:numRef>
              <c:f>'o2'!$AM$5:$AM$1200</c:f>
              <c:numCache>
                <c:formatCode>0.0</c:formatCode>
                <c:ptCount val="33"/>
                <c:pt idx="0">
                  <c:v>-628.49011689092833</c:v>
                </c:pt>
                <c:pt idx="1">
                  <c:v>-482.39881668509929</c:v>
                </c:pt>
                <c:pt idx="2">
                  <c:v>-362.65184930327212</c:v>
                </c:pt>
                <c:pt idx="3">
                  <c:v>-264.49859735095481</c:v>
                </c:pt>
                <c:pt idx="4">
                  <c:v>-184.04511214413731</c:v>
                </c:pt>
                <c:pt idx="5">
                  <c:v>-118.09963246641803</c:v>
                </c:pt>
                <c:pt idx="6">
                  <c:v>-64.045960599435034</c:v>
                </c:pt>
                <c:pt idx="7">
                  <c:v>-19.739672183875182</c:v>
                </c:pt>
                <c:pt idx="8">
                  <c:v>16.576957664944374</c:v>
                </c:pt>
                <c:pt idx="9">
                  <c:v>46.344687049222699</c:v>
                </c:pt>
                <c:pt idx="10">
                  <c:v>70.744465233057369</c:v>
                </c:pt>
                <c:pt idx="11">
                  <c:v>90.744283416528447</c:v>
                </c:pt>
                <c:pt idx="12">
                  <c:v>-136.52637775927903</c:v>
                </c:pt>
                <c:pt idx="13">
                  <c:v>118.01676275762534</c:v>
                </c:pt>
                <c:pt idx="14">
                  <c:v>-136.52637775927903</c:v>
                </c:pt>
                <c:pt idx="15">
                  <c:v>118.01676275762534</c:v>
                </c:pt>
                <c:pt idx="16">
                  <c:v>-136.52637775927903</c:v>
                </c:pt>
                <c:pt idx="17">
                  <c:v>118.01676275762534</c:v>
                </c:pt>
                <c:pt idx="18">
                  <c:v>168.92539086100621</c:v>
                </c:pt>
                <c:pt idx="19">
                  <c:v>-136.52637775927903</c:v>
                </c:pt>
                <c:pt idx="20">
                  <c:v>118.01676275762534</c:v>
                </c:pt>
                <c:pt idx="21">
                  <c:v>-136.52637775927903</c:v>
                </c:pt>
                <c:pt idx="22">
                  <c:v>118.01676275762534</c:v>
                </c:pt>
                <c:pt idx="23">
                  <c:v>-136.52637775927903</c:v>
                </c:pt>
                <c:pt idx="24">
                  <c:v>118.01676275762534</c:v>
                </c:pt>
                <c:pt idx="25">
                  <c:v>168.92539086100621</c:v>
                </c:pt>
                <c:pt idx="26">
                  <c:v>-136.52637775927903</c:v>
                </c:pt>
                <c:pt idx="27">
                  <c:v>118.01676275762534</c:v>
                </c:pt>
                <c:pt idx="28">
                  <c:v>-136.52637775927903</c:v>
                </c:pt>
                <c:pt idx="29">
                  <c:v>118.01676275762534</c:v>
                </c:pt>
                <c:pt idx="30">
                  <c:v>168.92539086100621</c:v>
                </c:pt>
                <c:pt idx="31">
                  <c:v>-136.52637775927903</c:v>
                </c:pt>
                <c:pt idx="32">
                  <c:v>118.01676275762534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78B4-4FAC-9953-25E9473D2C0E}"/>
            </c:ext>
          </c:extLst>
        </c:ser>
        <c:ser>
          <c:idx val="6"/>
          <c:order val="3"/>
          <c:tx>
            <c:strRef>
              <c:f>'o2'!$AL$4</c:f>
              <c:strCache>
                <c:ptCount val="1"/>
                <c:pt idx="0">
                  <c:v>Red</c:v>
                </c:pt>
              </c:strCache>
            </c:strRef>
          </c:tx>
          <c:spPr>
            <a:ln w="19050">
              <a:noFill/>
            </a:ln>
          </c:spPr>
          <c:marker>
            <c:symbol val="dash"/>
            <c:size val="7"/>
            <c:spPr>
              <a:solidFill>
                <a:srgbClr val="FF0000"/>
              </a:solidFill>
              <a:ln>
                <a:noFill/>
              </a:ln>
            </c:spPr>
          </c:marker>
          <c:yVal>
            <c:numRef>
              <c:f>'o2'!$AL$5:$AL$1200</c:f>
              <c:numCache>
                <c:formatCode>0.0</c:formatCode>
                <c:ptCount val="33"/>
                <c:pt idx="0">
                  <c:v>-1028.4901168909282</c:v>
                </c:pt>
                <c:pt idx="1">
                  <c:v>-882.39881668509929</c:v>
                </c:pt>
                <c:pt idx="2">
                  <c:v>-762.65184930327212</c:v>
                </c:pt>
                <c:pt idx="3">
                  <c:v>-664.49859735095481</c:v>
                </c:pt>
                <c:pt idx="4">
                  <c:v>-584.04511214413731</c:v>
                </c:pt>
                <c:pt idx="5">
                  <c:v>-518.09963246641803</c:v>
                </c:pt>
                <c:pt idx="6">
                  <c:v>-464.04596059943498</c:v>
                </c:pt>
                <c:pt idx="7">
                  <c:v>-419.73967218387514</c:v>
                </c:pt>
                <c:pt idx="8">
                  <c:v>-383.42304233505558</c:v>
                </c:pt>
                <c:pt idx="9">
                  <c:v>-353.65531295077727</c:v>
                </c:pt>
                <c:pt idx="10">
                  <c:v>-329.25553476694262</c:v>
                </c:pt>
                <c:pt idx="11">
                  <c:v>-309.25571658347155</c:v>
                </c:pt>
                <c:pt idx="12">
                  <c:v>-536.52637775927906</c:v>
                </c:pt>
                <c:pt idx="13">
                  <c:v>-281.98323724237463</c:v>
                </c:pt>
                <c:pt idx="14">
                  <c:v>-536.52637775927906</c:v>
                </c:pt>
                <c:pt idx="15">
                  <c:v>-281.98323724237463</c:v>
                </c:pt>
                <c:pt idx="16">
                  <c:v>-536.52637775927906</c:v>
                </c:pt>
                <c:pt idx="17">
                  <c:v>-281.98323724237463</c:v>
                </c:pt>
                <c:pt idx="18">
                  <c:v>-231.07460913899376</c:v>
                </c:pt>
                <c:pt idx="19">
                  <c:v>-536.52637775927906</c:v>
                </c:pt>
                <c:pt idx="20">
                  <c:v>-281.98323724237463</c:v>
                </c:pt>
                <c:pt idx="21">
                  <c:v>-536.52637775927906</c:v>
                </c:pt>
                <c:pt idx="22">
                  <c:v>-281.98323724237463</c:v>
                </c:pt>
                <c:pt idx="23">
                  <c:v>-536.52637775927906</c:v>
                </c:pt>
                <c:pt idx="24">
                  <c:v>-281.98323724237463</c:v>
                </c:pt>
                <c:pt idx="25">
                  <c:v>-231.07460913899376</c:v>
                </c:pt>
                <c:pt idx="26">
                  <c:v>-536.52637775927906</c:v>
                </c:pt>
                <c:pt idx="27">
                  <c:v>-281.98323724237463</c:v>
                </c:pt>
                <c:pt idx="28">
                  <c:v>-536.52637775927906</c:v>
                </c:pt>
                <c:pt idx="29">
                  <c:v>-281.98323724237463</c:v>
                </c:pt>
                <c:pt idx="30">
                  <c:v>-231.07460913899376</c:v>
                </c:pt>
                <c:pt idx="31">
                  <c:v>-536.52637775927906</c:v>
                </c:pt>
                <c:pt idx="32">
                  <c:v>-281.98323724237463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78B4-4FAC-9953-25E9473D2C0E}"/>
            </c:ext>
          </c:extLst>
        </c:ser>
        <c:ser>
          <c:idx val="1"/>
          <c:order val="4"/>
          <c:tx>
            <c:strRef>
              <c:f>'o2'!$AQ$4</c:f>
              <c:strCache>
                <c:ptCount val="1"/>
                <c:pt idx="0">
                  <c:v>Target</c:v>
                </c:pt>
              </c:strCache>
            </c:strRef>
          </c:tx>
          <c:spPr>
            <a:ln w="6350">
              <a:solidFill>
                <a:sysClr val="windowText" lastClr="000000"/>
              </a:solidFill>
              <a:prstDash val="dash"/>
            </a:ln>
          </c:spPr>
          <c:marker>
            <c:symbol val="circle"/>
            <c:size val="5"/>
            <c:spPr>
              <a:noFill/>
              <a:ln w="12700">
                <a:solidFill>
                  <a:sysClr val="windowText" lastClr="000000"/>
                </a:solidFill>
                <a:prstDash val="solid"/>
              </a:ln>
            </c:spPr>
          </c:marker>
          <c:yVal>
            <c:numRef>
              <c:f>'o2'!$AQ$5:$AQ$1200</c:f>
              <c:numCache>
                <c:formatCode>0</c:formatCode>
                <c:ptCount val="33"/>
                <c:pt idx="0">
                  <c:v>-891.15863908664107</c:v>
                </c:pt>
                <c:pt idx="1">
                  <c:v>-730.45835495006827</c:v>
                </c:pt>
                <c:pt idx="2">
                  <c:v>-598.73681057582837</c:v>
                </c:pt>
                <c:pt idx="3">
                  <c:v>-490.76833158054978</c:v>
                </c:pt>
                <c:pt idx="4">
                  <c:v>-402.26957830573116</c:v>
                </c:pt>
                <c:pt idx="5">
                  <c:v>-329.72961660506019</c:v>
                </c:pt>
                <c:pt idx="6">
                  <c:v>-270.27063160451024</c:v>
                </c:pt>
                <c:pt idx="7">
                  <c:v>-221.53375865323974</c:v>
                </c:pt>
                <c:pt idx="8">
                  <c:v>-181.58550213580492</c:v>
                </c:pt>
                <c:pt idx="9">
                  <c:v>-148.84102958053046</c:v>
                </c:pt>
                <c:pt idx="10">
                  <c:v>-122.00129797784649</c:v>
                </c:pt>
                <c:pt idx="11">
                  <c:v>-100.00151797564652</c:v>
                </c:pt>
                <c:pt idx="12">
                  <c:v>-349.99901800064629</c:v>
                </c:pt>
                <c:pt idx="13">
                  <c:v>-70.001817972646535</c:v>
                </c:pt>
                <c:pt idx="14">
                  <c:v>-349.99901800064629</c:v>
                </c:pt>
                <c:pt idx="15">
                  <c:v>-70.001817972646535</c:v>
                </c:pt>
                <c:pt idx="16">
                  <c:v>-349.99901800064629</c:v>
                </c:pt>
                <c:pt idx="17">
                  <c:v>-70.001817972646535</c:v>
                </c:pt>
                <c:pt idx="18">
                  <c:v>35.997622032953387</c:v>
                </c:pt>
                <c:pt idx="19">
                  <c:v>-349.99901800064629</c:v>
                </c:pt>
                <c:pt idx="20">
                  <c:v>-70.001817972646535</c:v>
                </c:pt>
                <c:pt idx="21">
                  <c:v>-349.99901800064629</c:v>
                </c:pt>
                <c:pt idx="22">
                  <c:v>-70.001817972646535</c:v>
                </c:pt>
                <c:pt idx="23">
                  <c:v>-349.99901800064629</c:v>
                </c:pt>
                <c:pt idx="24">
                  <c:v>-70.001817972646535</c:v>
                </c:pt>
                <c:pt idx="25">
                  <c:v>-14.002377967046613</c:v>
                </c:pt>
                <c:pt idx="26">
                  <c:v>-349.99901800064629</c:v>
                </c:pt>
                <c:pt idx="27">
                  <c:v>-70.001817972646535</c:v>
                </c:pt>
                <c:pt idx="28">
                  <c:v>-349.99901800064629</c:v>
                </c:pt>
                <c:pt idx="29">
                  <c:v>-70.001817972646535</c:v>
                </c:pt>
                <c:pt idx="30">
                  <c:v>35.997622032953387</c:v>
                </c:pt>
                <c:pt idx="31">
                  <c:v>-299.99901800064629</c:v>
                </c:pt>
                <c:pt idx="32">
                  <c:v>-70.001817972646535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78B4-4FAC-9953-25E9473D2C0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8627231"/>
        <c:axId val="78627647"/>
      </c:scatterChart>
      <c:catAx>
        <c:axId val="78627231"/>
        <c:scaling>
          <c:orientation val="minMax"/>
        </c:scaling>
        <c:delete val="0"/>
        <c:axPos val="t"/>
        <c:numFmt formatCode="0" sourceLinked="1"/>
        <c:majorTickMark val="none"/>
        <c:minorTickMark val="none"/>
        <c:tickLblPos val="low"/>
        <c:txPr>
          <a:bodyPr/>
          <a:lstStyle/>
          <a:p>
            <a:pPr>
              <a:defRPr sz="800" b="0">
                <a:solidFill>
                  <a:sysClr val="windowText" lastClr="000000"/>
                </a:solidFill>
              </a:defRPr>
            </a:pPr>
            <a:endParaRPr lang="LID4096"/>
          </a:p>
        </c:txPr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axMin"/>
          <c:max val="100"/>
          <c:min val="-1000"/>
        </c:scaling>
        <c:delete val="0"/>
        <c:axPos val="l"/>
        <c:majorGridlines/>
        <c:numFmt formatCode="#,##0" sourceLinked="0"/>
        <c:majorTickMark val="none"/>
        <c:minorTickMark val="none"/>
        <c:tickLblPos val="low"/>
        <c:spPr>
          <a:noFill/>
          <a:ln w="9525" cap="flat" cmpd="sng" algn="ctr">
            <a:noFill/>
            <a:round/>
          </a:ln>
          <a:effectLst/>
        </c:spPr>
        <c:txPr>
          <a:bodyPr rot="-60000000" vert="horz"/>
          <a:lstStyle/>
          <a:p>
            <a:pPr>
              <a:defRPr sz="1300">
                <a:latin typeface="+mj-lt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792429264"/>
        <c:scaling>
          <c:orientation val="maxMin"/>
        </c:scaling>
        <c:delete val="0"/>
        <c:axPos val="r"/>
        <c:numFmt formatCode="0%" sourceLinked="1"/>
        <c:majorTickMark val="out"/>
        <c:minorTickMark val="none"/>
        <c:tickLblPos val="nextTo"/>
        <c:txPr>
          <a:bodyPr/>
          <a:lstStyle/>
          <a:p>
            <a:pPr>
              <a:defRPr sz="1200">
                <a:solidFill>
                  <a:schemeClr val="accent2"/>
                </a:solidFill>
              </a:defRPr>
            </a:pPr>
            <a:endParaRPr lang="LID4096"/>
          </a:p>
        </c:txPr>
        <c:crossAx val="1792402384"/>
        <c:crosses val="max"/>
        <c:crossBetween val="between"/>
      </c:valAx>
      <c:catAx>
        <c:axId val="1792402384"/>
        <c:scaling>
          <c:orientation val="minMax"/>
        </c:scaling>
        <c:delete val="1"/>
        <c:axPos val="t"/>
        <c:majorTickMark val="out"/>
        <c:minorTickMark val="none"/>
        <c:tickLblPos val="nextTo"/>
        <c:crossAx val="1792429264"/>
        <c:crosses val="autoZero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t"/>
      <c:layout>
        <c:manualLayout>
          <c:xMode val="edge"/>
          <c:yMode val="edge"/>
          <c:x val="0.48530758926605055"/>
          <c:y val="0"/>
          <c:w val="0.44307867588819466"/>
          <c:h val="0.17217401792587556"/>
        </c:manualLayout>
      </c:layout>
      <c:overlay val="0"/>
      <c:txPr>
        <a:bodyPr/>
        <a:lstStyle/>
        <a:p>
          <a:pPr>
            <a:defRPr sz="1100"/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>
      <a:solidFill>
        <a:sysClr val="windowText" lastClr="000000"/>
      </a:solidFill>
    </a:ln>
  </c:spPr>
  <c:txPr>
    <a:bodyPr/>
    <a:lstStyle/>
    <a:p>
      <a:pPr>
        <a:defRPr sz="2000"/>
      </a:pPr>
      <a:endParaRPr lang="LID4096"/>
    </a:p>
  </c:txPr>
  <c:externalData r:id="rId2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'o2'!$B$2</c:f>
              <c:strCache>
                <c:ptCount val="1"/>
                <c:pt idx="0">
                  <c:v>2  Drain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anchor="ctr" anchorCtr="0"/>
                <a:lstStyle/>
                <a:p>
                  <a:pPr algn="ctr">
                    <a:defRPr sz="18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ct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472-4258-9C51-8A17974926D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8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1472-4258-9C51-8A17974926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2500" b="1"/>
      </a:pPr>
      <a:endParaRPr lang="LID4096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"/>
          <c:y val="0"/>
          <c:w val="1"/>
          <c:h val="1"/>
        </c:manualLayout>
      </c:layout>
      <c:scatterChart>
        <c:scatterStyle val="lineMarker"/>
        <c:varyColors val="0"/>
        <c:ser>
          <c:idx val="0"/>
          <c:order val="0"/>
          <c:tx>
            <c:strRef>
              <c:f>'o2'!$AB$3</c:f>
              <c:strCache>
                <c:ptCount val="1"/>
                <c:pt idx="0">
                  <c:v>36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none"/>
          </c:marker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0">
                  <a:noAutofit/>
                </a:bodyPr>
                <a:lstStyle/>
                <a:p>
                  <a:pPr algn="r">
                    <a:defRPr sz="1400" b="1" i="0" u="none" strike="noStrike" kern="120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LID4096"/>
                </a:p>
              </c:txPr>
              <c:dLblPos val="r"/>
              <c:showLegendKey val="0"/>
              <c:showVal val="0"/>
              <c:showCatName val="0"/>
              <c:showSerName val="1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0.94530533725656363"/>
                      <c:h val="0.91125877561819091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6947-4A6D-9C98-73753293ACB4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0">
                <a:spAutoFit/>
              </a:bodyPr>
              <a:lstStyle/>
              <a:p>
                <a:pPr algn="r"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LID4096"/>
              </a:p>
            </c:txPr>
            <c:dLblPos val="ctr"/>
            <c:showLegendKey val="0"/>
            <c:showVal val="0"/>
            <c:showCatName val="0"/>
            <c:showSerName val="1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xVal>
            <c:numLit>
              <c:formatCode>General</c:formatCode>
              <c:ptCount val="1"/>
              <c:pt idx="0">
                <c:v>1</c:v>
              </c:pt>
            </c:numLit>
          </c:xVal>
          <c:yVal>
            <c:numLit>
              <c:formatCode>General</c:formatCode>
              <c:ptCount val="1"/>
              <c:pt idx="0">
                <c:v>1</c:v>
              </c:pt>
            </c:numLit>
          </c:yVal>
          <c:smooth val="0"/>
          <c:extLst>
            <c:ext xmlns:c16="http://schemas.microsoft.com/office/drawing/2014/chart" uri="{C3380CC4-5D6E-409C-BE32-E72D297353CC}">
              <c16:uniqueId val="{00000001-6947-4A6D-9C98-73753293AC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83208880"/>
        <c:axId val="183209712"/>
      </c:scatterChart>
      <c:valAx>
        <c:axId val="18320888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83209712"/>
        <c:crosses val="autoZero"/>
        <c:crossBetween val="midCat"/>
      </c:valAx>
      <c:valAx>
        <c:axId val="18320971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183208880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 w="9525" cap="flat" cmpd="sng" algn="ctr">
      <a:noFill/>
      <a:round/>
    </a:ln>
    <a:effectLst/>
  </c:spPr>
  <c:txPr>
    <a:bodyPr/>
    <a:lstStyle/>
    <a:p>
      <a:pPr>
        <a:defRPr sz="3000" b="1"/>
      </a:pPr>
      <a:endParaRPr lang="LID4096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8.4985910568243922E-2"/>
          <c:y val="0.20321234391780835"/>
          <c:w val="0.83127706900012199"/>
          <c:h val="0.68371799533699806"/>
        </c:manualLayout>
      </c:layout>
      <c:barChart>
        <c:barDir val="col"/>
        <c:grouping val="percentStacked"/>
        <c:varyColors val="0"/>
        <c:ser>
          <c:idx val="7"/>
          <c:order val="0"/>
          <c:tx>
            <c:strRef>
              <c:f>F.!$T$4</c:f>
              <c:strCache>
                <c:ptCount val="1"/>
                <c:pt idx="0">
                  <c:v>DRN</c:v>
                </c:pt>
              </c:strCache>
            </c:strRef>
          </c:tx>
          <c:spPr>
            <a:solidFill>
              <a:schemeClr val="accent4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F.!$T$5:$T$2000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0.532003</c:v>
                </c:pt>
                <c:pt idx="28">
                  <c:v>0.31362400000000001</c:v>
                </c:pt>
                <c:pt idx="29">
                  <c:v>0.118412</c:v>
                </c:pt>
                <c:pt idx="30">
                  <c:v>0.29409299999999999</c:v>
                </c:pt>
                <c:pt idx="31">
                  <c:v>0.41080899999999998</c:v>
                </c:pt>
                <c:pt idx="32">
                  <c:v>5.5228880000000001E-2</c:v>
                </c:pt>
                <c:pt idx="33">
                  <c:v>7.5773700000000002</c:v>
                </c:pt>
                <c:pt idx="34">
                  <c:v>0.37986799999999998</c:v>
                </c:pt>
                <c:pt idx="35">
                  <c:v>3.9288799999999999</c:v>
                </c:pt>
                <c:pt idx="36">
                  <c:v>0.71600699999999995</c:v>
                </c:pt>
                <c:pt idx="37">
                  <c:v>1.19564</c:v>
                </c:pt>
                <c:pt idx="38">
                  <c:v>1.1044099999999999</c:v>
                </c:pt>
                <c:pt idx="39">
                  <c:v>1.3505400000000001</c:v>
                </c:pt>
                <c:pt idx="40">
                  <c:v>1.03894</c:v>
                </c:pt>
                <c:pt idx="41">
                  <c:v>0.40064</c:v>
                </c:pt>
                <c:pt idx="42">
                  <c:v>1.0100899999999999</c:v>
                </c:pt>
                <c:pt idx="43">
                  <c:v>1.0952500000000001</c:v>
                </c:pt>
                <c:pt idx="44">
                  <c:v>0.217893</c:v>
                </c:pt>
                <c:pt idx="45">
                  <c:v>1.2588600000000001</c:v>
                </c:pt>
                <c:pt idx="46">
                  <c:v>0.77358099999999996</c:v>
                </c:pt>
                <c:pt idx="47">
                  <c:v>1.08734</c:v>
                </c:pt>
                <c:pt idx="48">
                  <c:v>1.10711</c:v>
                </c:pt>
                <c:pt idx="49">
                  <c:v>0.957175</c:v>
                </c:pt>
                <c:pt idx="50">
                  <c:v>1.36151</c:v>
                </c:pt>
                <c:pt idx="51">
                  <c:v>0.19908000000000001</c:v>
                </c:pt>
                <c:pt idx="52">
                  <c:v>0.98377899999999996</c:v>
                </c:pt>
                <c:pt idx="53">
                  <c:v>1.0419</c:v>
                </c:pt>
                <c:pt idx="54">
                  <c:v>1.0491600000000001</c:v>
                </c:pt>
                <c:pt idx="55">
                  <c:v>1.06874</c:v>
                </c:pt>
                <c:pt idx="56">
                  <c:v>0.90996600000000005</c:v>
                </c:pt>
                <c:pt idx="57">
                  <c:v>0.570183</c:v>
                </c:pt>
                <c:pt idx="58">
                  <c:v>1.06114</c:v>
                </c:pt>
                <c:pt idx="59">
                  <c:v>1.08531</c:v>
                </c:pt>
                <c:pt idx="60">
                  <c:v>0.37456299999999998</c:v>
                </c:pt>
                <c:pt idx="61">
                  <c:v>0.93711299999999997</c:v>
                </c:pt>
                <c:pt idx="62">
                  <c:v>1.11738</c:v>
                </c:pt>
                <c:pt idx="63">
                  <c:v>1.0174000000000001</c:v>
                </c:pt>
                <c:pt idx="64">
                  <c:v>0.81828100000000004</c:v>
                </c:pt>
                <c:pt idx="65">
                  <c:v>0.95508599999999999</c:v>
                </c:pt>
                <c:pt idx="66">
                  <c:v>1.39158</c:v>
                </c:pt>
                <c:pt idx="67">
                  <c:v>0.39287699999999998</c:v>
                </c:pt>
                <c:pt idx="68">
                  <c:v>0.36408499999999999</c:v>
                </c:pt>
                <c:pt idx="69">
                  <c:v>0.74818499999999999</c:v>
                </c:pt>
                <c:pt idx="70">
                  <c:v>1.0518799999999999</c:v>
                </c:pt>
                <c:pt idx="71">
                  <c:v>0.33995700000000001</c:v>
                </c:pt>
                <c:pt idx="72">
                  <c:v>0.36294599999999999</c:v>
                </c:pt>
                <c:pt idx="73">
                  <c:v>0.35280499999999998</c:v>
                </c:pt>
                <c:pt idx="74">
                  <c:v>0.809805</c:v>
                </c:pt>
                <c:pt idx="75">
                  <c:v>0.25035800000000002</c:v>
                </c:pt>
                <c:pt idx="76">
                  <c:v>0.300346</c:v>
                </c:pt>
                <c:pt idx="77">
                  <c:v>1.1282799999999999</c:v>
                </c:pt>
                <c:pt idx="78">
                  <c:v>1.10951</c:v>
                </c:pt>
                <c:pt idx="79">
                  <c:v>1.0671900000000001</c:v>
                </c:pt>
                <c:pt idx="80">
                  <c:v>0.23042699999999999</c:v>
                </c:pt>
                <c:pt idx="81">
                  <c:v>1.1525700000000001</c:v>
                </c:pt>
                <c:pt idx="82">
                  <c:v>1.1571</c:v>
                </c:pt>
                <c:pt idx="83">
                  <c:v>1.08266</c:v>
                </c:pt>
                <c:pt idx="84">
                  <c:v>1.2703599999999999</c:v>
                </c:pt>
                <c:pt idx="85">
                  <c:v>1.0464599999999999</c:v>
                </c:pt>
                <c:pt idx="86">
                  <c:v>0.93062199999999995</c:v>
                </c:pt>
                <c:pt idx="87">
                  <c:v>1.2219500000000001</c:v>
                </c:pt>
                <c:pt idx="88">
                  <c:v>1.1031599999999999</c:v>
                </c:pt>
                <c:pt idx="89">
                  <c:v>1.0804199999999999</c:v>
                </c:pt>
                <c:pt idx="90">
                  <c:v>0.248005</c:v>
                </c:pt>
                <c:pt idx="91">
                  <c:v>9.0300729999999996E-3</c:v>
                </c:pt>
                <c:pt idx="92">
                  <c:v>8.0800400000000003</c:v>
                </c:pt>
                <c:pt idx="93">
                  <c:v>9.4138099999999998</c:v>
                </c:pt>
                <c:pt idx="94">
                  <c:v>5.7973740000000003E-2</c:v>
                </c:pt>
                <c:pt idx="95">
                  <c:v>0.123986</c:v>
                </c:pt>
                <c:pt idx="96">
                  <c:v>8.0701099999999997</c:v>
                </c:pt>
                <c:pt idx="97">
                  <c:v>3.36164</c:v>
                </c:pt>
                <c:pt idx="98">
                  <c:v>5.7289500000000002</c:v>
                </c:pt>
                <c:pt idx="99">
                  <c:v>7.0004400000000002</c:v>
                </c:pt>
                <c:pt idx="100">
                  <c:v>52.399099999999997</c:v>
                </c:pt>
                <c:pt idx="101">
                  <c:v>1.484625E-2</c:v>
                </c:pt>
                <c:pt idx="102">
                  <c:v>4.3090759999999999E-2</c:v>
                </c:pt>
                <c:pt idx="103">
                  <c:v>52.750399999999999</c:v>
                </c:pt>
                <c:pt idx="104">
                  <c:v>4.256244E-2</c:v>
                </c:pt>
                <c:pt idx="105">
                  <c:v>1.4621790000000001E-2</c:v>
                </c:pt>
                <c:pt idx="106">
                  <c:v>1.26058</c:v>
                </c:pt>
                <c:pt idx="107">
                  <c:v>0.77490000000000003</c:v>
                </c:pt>
                <c:pt idx="108">
                  <c:v>1.0007299999999999</c:v>
                </c:pt>
                <c:pt idx="109">
                  <c:v>1.06826</c:v>
                </c:pt>
                <c:pt idx="110">
                  <c:v>0.69194199999999995</c:v>
                </c:pt>
                <c:pt idx="111">
                  <c:v>0.16943800000000001</c:v>
                </c:pt>
                <c:pt idx="112">
                  <c:v>0.77543499999999999</c:v>
                </c:pt>
                <c:pt idx="113">
                  <c:v>0.80229200000000001</c:v>
                </c:pt>
                <c:pt idx="114">
                  <c:v>0.38829599999999997</c:v>
                </c:pt>
                <c:pt idx="115">
                  <c:v>0.62296300000000004</c:v>
                </c:pt>
                <c:pt idx="116">
                  <c:v>0.82677900000000004</c:v>
                </c:pt>
                <c:pt idx="117">
                  <c:v>0.82000099999999998</c:v>
                </c:pt>
                <c:pt idx="118">
                  <c:v>0.17086699999999999</c:v>
                </c:pt>
                <c:pt idx="119">
                  <c:v>1.0246500000000001</c:v>
                </c:pt>
                <c:pt idx="120">
                  <c:v>0.72882499999999995</c:v>
                </c:pt>
                <c:pt idx="121">
                  <c:v>0.80477100000000001</c:v>
                </c:pt>
                <c:pt idx="122">
                  <c:v>0.59306199999999998</c:v>
                </c:pt>
                <c:pt idx="123">
                  <c:v>0.29431400000000002</c:v>
                </c:pt>
                <c:pt idx="124">
                  <c:v>0.379965</c:v>
                </c:pt>
                <c:pt idx="125">
                  <c:v>4.0549299999999997</c:v>
                </c:pt>
                <c:pt idx="126">
                  <c:v>1.1401399999999999</c:v>
                </c:pt>
                <c:pt idx="127">
                  <c:v>4.0508199999999999</c:v>
                </c:pt>
                <c:pt idx="128">
                  <c:v>4.0486500000000003</c:v>
                </c:pt>
                <c:pt idx="129">
                  <c:v>4.0491900000000003</c:v>
                </c:pt>
                <c:pt idx="130">
                  <c:v>1.00702</c:v>
                </c:pt>
                <c:pt idx="131">
                  <c:v>4.0486199999999997</c:v>
                </c:pt>
                <c:pt idx="132">
                  <c:v>4.0612599999999999</c:v>
                </c:pt>
                <c:pt idx="133">
                  <c:v>3.91093</c:v>
                </c:pt>
                <c:pt idx="134">
                  <c:v>0.56952499999999995</c:v>
                </c:pt>
                <c:pt idx="135">
                  <c:v>0.30534099999999997</c:v>
                </c:pt>
                <c:pt idx="136">
                  <c:v>12.3293</c:v>
                </c:pt>
                <c:pt idx="137">
                  <c:v>8.0831600000000003E-2</c:v>
                </c:pt>
                <c:pt idx="138">
                  <c:v>3.7191479999999999E-2</c:v>
                </c:pt>
                <c:pt idx="139">
                  <c:v>3.5443629999999997E-2</c:v>
                </c:pt>
                <c:pt idx="140">
                  <c:v>6.1042989999999998E-2</c:v>
                </c:pt>
                <c:pt idx="141">
                  <c:v>4.0262600000000003E-2</c:v>
                </c:pt>
                <c:pt idx="142">
                  <c:v>12.1226</c:v>
                </c:pt>
                <c:pt idx="143">
                  <c:v>0.64568000000000003</c:v>
                </c:pt>
                <c:pt idx="144">
                  <c:v>12.078799999999999</c:v>
                </c:pt>
                <c:pt idx="145">
                  <c:v>2.04508</c:v>
                </c:pt>
                <c:pt idx="146">
                  <c:v>5.2703729999999997E-2</c:v>
                </c:pt>
                <c:pt idx="147">
                  <c:v>0.16966300000000001</c:v>
                </c:pt>
                <c:pt idx="148">
                  <c:v>4.3767279999999999E-2</c:v>
                </c:pt>
                <c:pt idx="149">
                  <c:v>5.9759890000000003E-2</c:v>
                </c:pt>
                <c:pt idx="150">
                  <c:v>7.5811560000000004E-3</c:v>
                </c:pt>
                <c:pt idx="151">
                  <c:v>12.5626</c:v>
                </c:pt>
                <c:pt idx="152">
                  <c:v>12.5976</c:v>
                </c:pt>
                <c:pt idx="153">
                  <c:v>12.6233</c:v>
                </c:pt>
                <c:pt idx="154">
                  <c:v>12.203200000000001</c:v>
                </c:pt>
                <c:pt idx="155">
                  <c:v>12.6129</c:v>
                </c:pt>
                <c:pt idx="156">
                  <c:v>9.4109539999999992E-3</c:v>
                </c:pt>
                <c:pt idx="157">
                  <c:v>12.5402</c:v>
                </c:pt>
                <c:pt idx="158">
                  <c:v>1.193583E-2</c:v>
                </c:pt>
                <c:pt idx="159">
                  <c:v>1.3325790000000001E-2</c:v>
                </c:pt>
                <c:pt idx="160">
                  <c:v>9.1516400000000008E-3</c:v>
                </c:pt>
                <c:pt idx="161">
                  <c:v>2.98678</c:v>
                </c:pt>
                <c:pt idx="162">
                  <c:v>8.2659199999999995E-3</c:v>
                </c:pt>
                <c:pt idx="163">
                  <c:v>12.557</c:v>
                </c:pt>
                <c:pt idx="164">
                  <c:v>1.109928E-2</c:v>
                </c:pt>
                <c:pt idx="165">
                  <c:v>12.601599999999999</c:v>
                </c:pt>
                <c:pt idx="166">
                  <c:v>0.63629500000000005</c:v>
                </c:pt>
                <c:pt idx="167">
                  <c:v>1.0610299999999999</c:v>
                </c:pt>
                <c:pt idx="168">
                  <c:v>0.238622</c:v>
                </c:pt>
                <c:pt idx="169">
                  <c:v>0.95844300000000004</c:v>
                </c:pt>
                <c:pt idx="170">
                  <c:v>0.94762599999999997</c:v>
                </c:pt>
                <c:pt idx="171">
                  <c:v>0.59935300000000002</c:v>
                </c:pt>
                <c:pt idx="172">
                  <c:v>0.371502</c:v>
                </c:pt>
                <c:pt idx="173">
                  <c:v>1.03335</c:v>
                </c:pt>
                <c:pt idx="174">
                  <c:v>1.0306299999999999</c:v>
                </c:pt>
                <c:pt idx="175">
                  <c:v>0.95860400000000001</c:v>
                </c:pt>
                <c:pt idx="176">
                  <c:v>1.04939</c:v>
                </c:pt>
                <c:pt idx="177">
                  <c:v>1.05748</c:v>
                </c:pt>
                <c:pt idx="178">
                  <c:v>1.0217099999999999</c:v>
                </c:pt>
                <c:pt idx="179">
                  <c:v>1.1197299999999999</c:v>
                </c:pt>
                <c:pt idx="180">
                  <c:v>0.98444799999999999</c:v>
                </c:pt>
                <c:pt idx="181">
                  <c:v>0.27194600000000002</c:v>
                </c:pt>
                <c:pt idx="182">
                  <c:v>1.0418499999999999</c:v>
                </c:pt>
                <c:pt idx="183">
                  <c:v>0.86919000000000002</c:v>
                </c:pt>
                <c:pt idx="184">
                  <c:v>0.97751699999999997</c:v>
                </c:pt>
                <c:pt idx="185">
                  <c:v>0.96049799999999996</c:v>
                </c:pt>
                <c:pt idx="186">
                  <c:v>1.07765</c:v>
                </c:pt>
                <c:pt idx="187">
                  <c:v>0.98695999999999995</c:v>
                </c:pt>
                <c:pt idx="188">
                  <c:v>0.976854</c:v>
                </c:pt>
                <c:pt idx="189">
                  <c:v>0.24236199999999999</c:v>
                </c:pt>
                <c:pt idx="190">
                  <c:v>1.0045999999999999</c:v>
                </c:pt>
                <c:pt idx="191">
                  <c:v>1.04732</c:v>
                </c:pt>
                <c:pt idx="192">
                  <c:v>1.0659799999999999</c:v>
                </c:pt>
                <c:pt idx="193">
                  <c:v>0.29840899999999998</c:v>
                </c:pt>
                <c:pt idx="194">
                  <c:v>0.214613</c:v>
                </c:pt>
                <c:pt idx="195">
                  <c:v>0.33644299999999999</c:v>
                </c:pt>
                <c:pt idx="196">
                  <c:v>0.96681300000000003</c:v>
                </c:pt>
                <c:pt idx="197">
                  <c:v>0.42088599999999998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0-4FBF-45AF-98CC-7073F950AAF7}"/>
            </c:ext>
          </c:extLst>
        </c:ser>
        <c:ser>
          <c:idx val="8"/>
          <c:order val="1"/>
          <c:tx>
            <c:strRef>
              <c:f>F.!$X$4</c:f>
              <c:strCache>
                <c:ptCount val="1"/>
                <c:pt idx="0">
                  <c:v>GHB</c:v>
                </c:pt>
              </c:strCache>
            </c:strRef>
          </c:tx>
          <c:spPr>
            <a:solidFill>
              <a:schemeClr val="accent6">
                <a:lumMod val="80000"/>
                <a:lumOff val="2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F.!$X$5:$X$2000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3.8786999999999998</c:v>
                </c:pt>
                <c:pt idx="28">
                  <c:v>0.52488999999999997</c:v>
                </c:pt>
                <c:pt idx="29">
                  <c:v>1.8955500000000001</c:v>
                </c:pt>
                <c:pt idx="30">
                  <c:v>0.54868700000000004</c:v>
                </c:pt>
                <c:pt idx="31">
                  <c:v>0.77063499999999996</c:v>
                </c:pt>
                <c:pt idx="32">
                  <c:v>0.33638800000000002</c:v>
                </c:pt>
                <c:pt idx="33">
                  <c:v>9.0856200000000005</c:v>
                </c:pt>
                <c:pt idx="34">
                  <c:v>2.4329100000000001</c:v>
                </c:pt>
                <c:pt idx="35">
                  <c:v>6.8385300000000004</c:v>
                </c:pt>
                <c:pt idx="36">
                  <c:v>3.65333</c:v>
                </c:pt>
                <c:pt idx="37">
                  <c:v>0.39747900000000003</c:v>
                </c:pt>
                <c:pt idx="38">
                  <c:v>0.57656099999999999</c:v>
                </c:pt>
                <c:pt idx="39">
                  <c:v>0.36520900000000001</c:v>
                </c:pt>
                <c:pt idx="40">
                  <c:v>0.91184699999999996</c:v>
                </c:pt>
                <c:pt idx="41">
                  <c:v>6.0928899999999997</c:v>
                </c:pt>
                <c:pt idx="42">
                  <c:v>3.52786</c:v>
                </c:pt>
                <c:pt idx="43">
                  <c:v>0.39619599999999999</c:v>
                </c:pt>
                <c:pt idx="44">
                  <c:v>4.18696</c:v>
                </c:pt>
                <c:pt idx="45">
                  <c:v>0.77554800000000002</c:v>
                </c:pt>
                <c:pt idx="46">
                  <c:v>1.51816</c:v>
                </c:pt>
                <c:pt idx="47">
                  <c:v>0.79328200000000004</c:v>
                </c:pt>
                <c:pt idx="48">
                  <c:v>3.3980000000000001</c:v>
                </c:pt>
                <c:pt idx="49">
                  <c:v>1.2333400000000001</c:v>
                </c:pt>
                <c:pt idx="50">
                  <c:v>0.360371</c:v>
                </c:pt>
                <c:pt idx="51">
                  <c:v>0.85446299999999997</c:v>
                </c:pt>
                <c:pt idx="52">
                  <c:v>0.16442399999999999</c:v>
                </c:pt>
                <c:pt idx="53">
                  <c:v>0.70708800000000005</c:v>
                </c:pt>
                <c:pt idx="54">
                  <c:v>1.4635199999999999</c:v>
                </c:pt>
                <c:pt idx="55">
                  <c:v>0.555261</c:v>
                </c:pt>
                <c:pt idx="56">
                  <c:v>0.66681000000000001</c:v>
                </c:pt>
                <c:pt idx="57">
                  <c:v>1.2110700000000001</c:v>
                </c:pt>
                <c:pt idx="58">
                  <c:v>0.94071099999999996</c:v>
                </c:pt>
                <c:pt idx="59">
                  <c:v>3.3991899999999999</c:v>
                </c:pt>
                <c:pt idx="60">
                  <c:v>5.0163640000000002E-2</c:v>
                </c:pt>
                <c:pt idx="61">
                  <c:v>0.90848200000000001</c:v>
                </c:pt>
                <c:pt idx="62">
                  <c:v>1.2219</c:v>
                </c:pt>
                <c:pt idx="63">
                  <c:v>3.4145500000000002</c:v>
                </c:pt>
                <c:pt idx="64">
                  <c:v>1.6667099999999999</c:v>
                </c:pt>
                <c:pt idx="65">
                  <c:v>0.885042</c:v>
                </c:pt>
                <c:pt idx="66">
                  <c:v>1.1755899999999999</c:v>
                </c:pt>
                <c:pt idx="67">
                  <c:v>5.1000500000000004</c:v>
                </c:pt>
                <c:pt idx="68">
                  <c:v>5.2042400000000004</c:v>
                </c:pt>
                <c:pt idx="69">
                  <c:v>1.2989999999999999</c:v>
                </c:pt>
                <c:pt idx="70">
                  <c:v>0.58539600000000003</c:v>
                </c:pt>
                <c:pt idx="71">
                  <c:v>1.6079300000000001</c:v>
                </c:pt>
                <c:pt idx="72">
                  <c:v>5.1617600000000001</c:v>
                </c:pt>
                <c:pt idx="73">
                  <c:v>5.12331</c:v>
                </c:pt>
                <c:pt idx="74">
                  <c:v>1.3670100000000001</c:v>
                </c:pt>
                <c:pt idx="75">
                  <c:v>4.2753300000000003</c:v>
                </c:pt>
                <c:pt idx="76">
                  <c:v>4.9095500000000003</c:v>
                </c:pt>
                <c:pt idx="77">
                  <c:v>1.16588</c:v>
                </c:pt>
                <c:pt idx="78">
                  <c:v>1.7056800000000001</c:v>
                </c:pt>
                <c:pt idx="79">
                  <c:v>3.4042599999999998</c:v>
                </c:pt>
                <c:pt idx="80">
                  <c:v>8.8238639999999993E-2</c:v>
                </c:pt>
                <c:pt idx="81">
                  <c:v>0.64662600000000003</c:v>
                </c:pt>
                <c:pt idx="82">
                  <c:v>1.6179399999999999</c:v>
                </c:pt>
                <c:pt idx="83">
                  <c:v>0.36323299999999997</c:v>
                </c:pt>
                <c:pt idx="84">
                  <c:v>1.4130400000000001</c:v>
                </c:pt>
                <c:pt idx="85">
                  <c:v>0.27715200000000001</c:v>
                </c:pt>
                <c:pt idx="86">
                  <c:v>0.65358700000000003</c:v>
                </c:pt>
                <c:pt idx="87">
                  <c:v>0.78978000000000004</c:v>
                </c:pt>
                <c:pt idx="88">
                  <c:v>3.5266299999999999</c:v>
                </c:pt>
                <c:pt idx="89">
                  <c:v>1.2685500000000001</c:v>
                </c:pt>
                <c:pt idx="90">
                  <c:v>4.1983199999999998</c:v>
                </c:pt>
                <c:pt idx="91">
                  <c:v>4.2171970000000003E-2</c:v>
                </c:pt>
                <c:pt idx="92">
                  <c:v>4.4747599999999998</c:v>
                </c:pt>
                <c:pt idx="93">
                  <c:v>7.8208299999999999</c:v>
                </c:pt>
                <c:pt idx="94">
                  <c:v>0.32048500000000002</c:v>
                </c:pt>
                <c:pt idx="95">
                  <c:v>0.21925800000000001</c:v>
                </c:pt>
                <c:pt idx="96">
                  <c:v>8.4967900000000007</c:v>
                </c:pt>
                <c:pt idx="97">
                  <c:v>66.334000000000003</c:v>
                </c:pt>
                <c:pt idx="98">
                  <c:v>20.228200000000001</c:v>
                </c:pt>
                <c:pt idx="99">
                  <c:v>44.334400000000002</c:v>
                </c:pt>
                <c:pt idx="100">
                  <c:v>90.647499999999994</c:v>
                </c:pt>
                <c:pt idx="101">
                  <c:v>0.19406300000000001</c:v>
                </c:pt>
                <c:pt idx="102">
                  <c:v>0.27647500000000003</c:v>
                </c:pt>
                <c:pt idx="103">
                  <c:v>95.467799999999997</c:v>
                </c:pt>
                <c:pt idx="104">
                  <c:v>0.22123300000000001</c:v>
                </c:pt>
                <c:pt idx="105">
                  <c:v>8.9373380000000002E-2</c:v>
                </c:pt>
                <c:pt idx="106">
                  <c:v>1.1304399999999999</c:v>
                </c:pt>
                <c:pt idx="107">
                  <c:v>0.95894999999999997</c:v>
                </c:pt>
                <c:pt idx="108">
                  <c:v>0.69950299999999999</c:v>
                </c:pt>
                <c:pt idx="109">
                  <c:v>0.55843200000000004</c:v>
                </c:pt>
                <c:pt idx="110">
                  <c:v>1.5150999999999999</c:v>
                </c:pt>
                <c:pt idx="111">
                  <c:v>1.2830900000000001</c:v>
                </c:pt>
                <c:pt idx="112">
                  <c:v>2.0577100000000002</c:v>
                </c:pt>
                <c:pt idx="113">
                  <c:v>0.77122999999999997</c:v>
                </c:pt>
                <c:pt idx="114">
                  <c:v>4.5128700000000004</c:v>
                </c:pt>
                <c:pt idx="115">
                  <c:v>10.077299999999999</c:v>
                </c:pt>
                <c:pt idx="116">
                  <c:v>3.58033</c:v>
                </c:pt>
                <c:pt idx="117">
                  <c:v>0.72892000000000001</c:v>
                </c:pt>
                <c:pt idx="118">
                  <c:v>0.45299499999999998</c:v>
                </c:pt>
                <c:pt idx="119">
                  <c:v>0.71917900000000001</c:v>
                </c:pt>
                <c:pt idx="120">
                  <c:v>3.4297399999999998</c:v>
                </c:pt>
                <c:pt idx="121">
                  <c:v>2.1553900000000001</c:v>
                </c:pt>
                <c:pt idx="122">
                  <c:v>1.0418499999999999</c:v>
                </c:pt>
                <c:pt idx="123">
                  <c:v>4.8802199999999996</c:v>
                </c:pt>
                <c:pt idx="124">
                  <c:v>0.85992199999999996</c:v>
                </c:pt>
                <c:pt idx="125">
                  <c:v>7.2630299999999997</c:v>
                </c:pt>
                <c:pt idx="126">
                  <c:v>3.6846899999999998</c:v>
                </c:pt>
                <c:pt idx="127">
                  <c:v>7.34999</c:v>
                </c:pt>
                <c:pt idx="128">
                  <c:v>7.32491</c:v>
                </c:pt>
                <c:pt idx="129">
                  <c:v>7.2462900000000001</c:v>
                </c:pt>
                <c:pt idx="130">
                  <c:v>5.3548799999999996</c:v>
                </c:pt>
                <c:pt idx="131">
                  <c:v>7.9319300000000004</c:v>
                </c:pt>
                <c:pt idx="132">
                  <c:v>7.3512300000000002</c:v>
                </c:pt>
                <c:pt idx="133">
                  <c:v>6.7648299999999999</c:v>
                </c:pt>
                <c:pt idx="134">
                  <c:v>6.3321199999999997</c:v>
                </c:pt>
                <c:pt idx="135">
                  <c:v>6.1871400000000003</c:v>
                </c:pt>
                <c:pt idx="136">
                  <c:v>24.001799999999999</c:v>
                </c:pt>
                <c:pt idx="137">
                  <c:v>0.151197</c:v>
                </c:pt>
                <c:pt idx="138">
                  <c:v>6.9671499999999997E-2</c:v>
                </c:pt>
                <c:pt idx="139">
                  <c:v>6.4976259999999994E-2</c:v>
                </c:pt>
                <c:pt idx="140">
                  <c:v>0.111953</c:v>
                </c:pt>
                <c:pt idx="141">
                  <c:v>7.0299849999999997E-2</c:v>
                </c:pt>
                <c:pt idx="142">
                  <c:v>23.2241</c:v>
                </c:pt>
                <c:pt idx="143">
                  <c:v>1.2077500000000001</c:v>
                </c:pt>
                <c:pt idx="144">
                  <c:v>21.9558</c:v>
                </c:pt>
                <c:pt idx="145">
                  <c:v>1.34345</c:v>
                </c:pt>
                <c:pt idx="146">
                  <c:v>9.9582039999999997E-2</c:v>
                </c:pt>
                <c:pt idx="147">
                  <c:v>0.308479</c:v>
                </c:pt>
                <c:pt idx="148">
                  <c:v>7.9213130000000007E-2</c:v>
                </c:pt>
                <c:pt idx="149">
                  <c:v>0.106063</c:v>
                </c:pt>
                <c:pt idx="150">
                  <c:v>1.390301E-2</c:v>
                </c:pt>
                <c:pt idx="151">
                  <c:v>24.502400000000002</c:v>
                </c:pt>
                <c:pt idx="152">
                  <c:v>23.573799999999999</c:v>
                </c:pt>
                <c:pt idx="153">
                  <c:v>25.004200000000001</c:v>
                </c:pt>
                <c:pt idx="154">
                  <c:v>21.808700000000002</c:v>
                </c:pt>
                <c:pt idx="155">
                  <c:v>23.9238</c:v>
                </c:pt>
                <c:pt idx="156">
                  <c:v>1.7753330000000001E-2</c:v>
                </c:pt>
                <c:pt idx="157">
                  <c:v>22.897400000000001</c:v>
                </c:pt>
                <c:pt idx="158">
                  <c:v>2.2124419999999999E-2</c:v>
                </c:pt>
                <c:pt idx="159">
                  <c:v>2.5120099999999999E-2</c:v>
                </c:pt>
                <c:pt idx="160">
                  <c:v>1.7911239999999998E-2</c:v>
                </c:pt>
                <c:pt idx="161">
                  <c:v>16.3597</c:v>
                </c:pt>
                <c:pt idx="162">
                  <c:v>1.539748E-2</c:v>
                </c:pt>
                <c:pt idx="163">
                  <c:v>22.524799999999999</c:v>
                </c:pt>
                <c:pt idx="164">
                  <c:v>2.0508970000000001E-2</c:v>
                </c:pt>
                <c:pt idx="165">
                  <c:v>23.728899999999999</c:v>
                </c:pt>
                <c:pt idx="166">
                  <c:v>0.96783300000000005</c:v>
                </c:pt>
                <c:pt idx="167">
                  <c:v>1.9085000000000001</c:v>
                </c:pt>
                <c:pt idx="168">
                  <c:v>1.65442</c:v>
                </c:pt>
                <c:pt idx="169">
                  <c:v>2.8704999999999998</c:v>
                </c:pt>
                <c:pt idx="170">
                  <c:v>2.0247000000000002</c:v>
                </c:pt>
                <c:pt idx="171">
                  <c:v>0.86142099999999999</c:v>
                </c:pt>
                <c:pt idx="172">
                  <c:v>0.60672800000000005</c:v>
                </c:pt>
                <c:pt idx="173">
                  <c:v>3.40036</c:v>
                </c:pt>
                <c:pt idx="174">
                  <c:v>1.89636</c:v>
                </c:pt>
                <c:pt idx="175">
                  <c:v>1.0244800000000001</c:v>
                </c:pt>
                <c:pt idx="176">
                  <c:v>3.4792100000000001</c:v>
                </c:pt>
                <c:pt idx="177">
                  <c:v>1.1213900000000001</c:v>
                </c:pt>
                <c:pt idx="178">
                  <c:v>1.05036</c:v>
                </c:pt>
                <c:pt idx="179">
                  <c:v>0.41043400000000002</c:v>
                </c:pt>
                <c:pt idx="180">
                  <c:v>0.26828200000000002</c:v>
                </c:pt>
                <c:pt idx="181">
                  <c:v>4.1215900000000003</c:v>
                </c:pt>
                <c:pt idx="182">
                  <c:v>3.4239199999999999</c:v>
                </c:pt>
                <c:pt idx="183">
                  <c:v>0.59580500000000003</c:v>
                </c:pt>
                <c:pt idx="184">
                  <c:v>1.6045199999999999</c:v>
                </c:pt>
                <c:pt idx="185">
                  <c:v>0.84548000000000001</c:v>
                </c:pt>
                <c:pt idx="186">
                  <c:v>0.58528000000000002</c:v>
                </c:pt>
                <c:pt idx="187">
                  <c:v>0.99065800000000004</c:v>
                </c:pt>
                <c:pt idx="188">
                  <c:v>0.20541400000000001</c:v>
                </c:pt>
                <c:pt idx="189">
                  <c:v>0.101215</c:v>
                </c:pt>
                <c:pt idx="190">
                  <c:v>3.5228199999999998</c:v>
                </c:pt>
                <c:pt idx="191">
                  <c:v>0.71562899999999996</c:v>
                </c:pt>
                <c:pt idx="192">
                  <c:v>1.49139</c:v>
                </c:pt>
                <c:pt idx="193">
                  <c:v>2.5781399999999999</c:v>
                </c:pt>
                <c:pt idx="194">
                  <c:v>4.81656</c:v>
                </c:pt>
                <c:pt idx="195">
                  <c:v>4.1843300000000001</c:v>
                </c:pt>
                <c:pt idx="196">
                  <c:v>3.4500199999999999</c:v>
                </c:pt>
                <c:pt idx="197">
                  <c:v>6.06135</c:v>
                </c:pt>
              </c:numCache>
            </c:numRef>
          </c:val>
          <c:extLst xmlns:c15="http://schemas.microsoft.com/office/drawing/2012/chart">
            <c:ext xmlns:c16="http://schemas.microsoft.com/office/drawing/2014/chart" uri="{C3380CC4-5D6E-409C-BE32-E72D297353CC}">
              <c16:uniqueId val="{00000001-4FBF-45AF-98CC-7073F950AAF7}"/>
            </c:ext>
          </c:extLst>
        </c:ser>
        <c:ser>
          <c:idx val="0"/>
          <c:order val="4"/>
          <c:tx>
            <c:strRef>
              <c:f>F.!$S$4</c:f>
              <c:strCache>
                <c:ptCount val="1"/>
                <c:pt idx="0">
                  <c:v>HEAD</c:v>
                </c:pt>
              </c:strCache>
            </c:strRef>
          </c:tx>
          <c:spPr>
            <a:solidFill>
              <a:srgbClr val="E1FFFF"/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F.!$S$5:$S$2000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2.1114199999999999</c:v>
                </c:pt>
                <c:pt idx="28">
                  <c:v>0.94974499999999995</c:v>
                </c:pt>
                <c:pt idx="29">
                  <c:v>0.21097199999999999</c:v>
                </c:pt>
                <c:pt idx="30">
                  <c:v>0.56983499999999998</c:v>
                </c:pt>
                <c:pt idx="31">
                  <c:v>0.78815100000000005</c:v>
                </c:pt>
                <c:pt idx="32">
                  <c:v>0.234069</c:v>
                </c:pt>
                <c:pt idx="33">
                  <c:v>24.7788</c:v>
                </c:pt>
                <c:pt idx="34">
                  <c:v>1.9801500000000001</c:v>
                </c:pt>
                <c:pt idx="35">
                  <c:v>7.6511399999999998</c:v>
                </c:pt>
                <c:pt idx="36">
                  <c:v>5.9804599999999999</c:v>
                </c:pt>
                <c:pt idx="37">
                  <c:v>3.51471</c:v>
                </c:pt>
                <c:pt idx="38">
                  <c:v>3.43113</c:v>
                </c:pt>
                <c:pt idx="39">
                  <c:v>3.5166200000000001</c:v>
                </c:pt>
                <c:pt idx="40">
                  <c:v>3.4311600000000002</c:v>
                </c:pt>
                <c:pt idx="41">
                  <c:v>0.88409300000000002</c:v>
                </c:pt>
                <c:pt idx="42">
                  <c:v>6.6859299999999999</c:v>
                </c:pt>
                <c:pt idx="43">
                  <c:v>3.4311600000000002</c:v>
                </c:pt>
                <c:pt idx="44">
                  <c:v>4.1080070000000003E-2</c:v>
                </c:pt>
                <c:pt idx="45">
                  <c:v>3.4316499999999999</c:v>
                </c:pt>
                <c:pt idx="46">
                  <c:v>2.3447300000000002</c:v>
                </c:pt>
                <c:pt idx="47">
                  <c:v>3.4310700000000001</c:v>
                </c:pt>
                <c:pt idx="48">
                  <c:v>6.5470499999999996</c:v>
                </c:pt>
                <c:pt idx="49">
                  <c:v>3.4325199999999998</c:v>
                </c:pt>
                <c:pt idx="50">
                  <c:v>3.51959</c:v>
                </c:pt>
                <c:pt idx="51">
                  <c:v>0.23517099999999999</c:v>
                </c:pt>
                <c:pt idx="52">
                  <c:v>3.4310999999999998</c:v>
                </c:pt>
                <c:pt idx="53">
                  <c:v>3.4315799999999999</c:v>
                </c:pt>
                <c:pt idx="54">
                  <c:v>3.4320200000000001</c:v>
                </c:pt>
                <c:pt idx="55">
                  <c:v>3.50203</c:v>
                </c:pt>
                <c:pt idx="56">
                  <c:v>2.1932499999999999</c:v>
                </c:pt>
                <c:pt idx="57">
                  <c:v>2.2808000000000002</c:v>
                </c:pt>
                <c:pt idx="58">
                  <c:v>3.4318599999999999</c:v>
                </c:pt>
                <c:pt idx="59">
                  <c:v>3.4317500000000001</c:v>
                </c:pt>
                <c:pt idx="60">
                  <c:v>5.5771899999999999</c:v>
                </c:pt>
                <c:pt idx="61">
                  <c:v>3.4311699999999998</c:v>
                </c:pt>
                <c:pt idx="62">
                  <c:v>3.4311699999999998</c:v>
                </c:pt>
                <c:pt idx="63">
                  <c:v>6.6086400000000003</c:v>
                </c:pt>
                <c:pt idx="64">
                  <c:v>2.15618</c:v>
                </c:pt>
                <c:pt idx="65">
                  <c:v>3.4317500000000001</c:v>
                </c:pt>
                <c:pt idx="66">
                  <c:v>3.5008599999999999</c:v>
                </c:pt>
                <c:pt idx="67">
                  <c:v>5.8119300000000003</c:v>
                </c:pt>
                <c:pt idx="68">
                  <c:v>0.576623</c:v>
                </c:pt>
                <c:pt idx="69">
                  <c:v>2.12778</c:v>
                </c:pt>
                <c:pt idx="70">
                  <c:v>3.4313500000000001</c:v>
                </c:pt>
                <c:pt idx="71">
                  <c:v>0.49691999999999997</c:v>
                </c:pt>
                <c:pt idx="72">
                  <c:v>0.56575200000000003</c:v>
                </c:pt>
                <c:pt idx="73">
                  <c:v>0.71360900000000005</c:v>
                </c:pt>
                <c:pt idx="74">
                  <c:v>2.4561000000000002</c:v>
                </c:pt>
                <c:pt idx="75">
                  <c:v>0.17787600000000001</c:v>
                </c:pt>
                <c:pt idx="76">
                  <c:v>0.4325</c:v>
                </c:pt>
                <c:pt idx="77">
                  <c:v>3.4319500000000001</c:v>
                </c:pt>
                <c:pt idx="78">
                  <c:v>3.4324599999999998</c:v>
                </c:pt>
                <c:pt idx="79">
                  <c:v>3.4323399999999999</c:v>
                </c:pt>
                <c:pt idx="80">
                  <c:v>0.192888</c:v>
                </c:pt>
                <c:pt idx="81">
                  <c:v>3.4311099999999999</c:v>
                </c:pt>
                <c:pt idx="82">
                  <c:v>3.4316200000000001</c:v>
                </c:pt>
                <c:pt idx="83">
                  <c:v>3.4310999999999998</c:v>
                </c:pt>
                <c:pt idx="84">
                  <c:v>3.5256500000000002</c:v>
                </c:pt>
                <c:pt idx="85">
                  <c:v>3.4310999999999998</c:v>
                </c:pt>
                <c:pt idx="86">
                  <c:v>3.4310999999999998</c:v>
                </c:pt>
                <c:pt idx="87">
                  <c:v>3.4315099999999998</c:v>
                </c:pt>
                <c:pt idx="88">
                  <c:v>3.4311799999999999</c:v>
                </c:pt>
                <c:pt idx="89">
                  <c:v>3.43106</c:v>
                </c:pt>
                <c:pt idx="90">
                  <c:v>6.7532170000000002E-2</c:v>
                </c:pt>
                <c:pt idx="91">
                  <c:v>2.8181040000000001E-2</c:v>
                </c:pt>
                <c:pt idx="92">
                  <c:v>78.1126</c:v>
                </c:pt>
                <c:pt idx="93">
                  <c:v>77.710499999999996</c:v>
                </c:pt>
                <c:pt idx="94">
                  <c:v>0.17153499999999999</c:v>
                </c:pt>
                <c:pt idx="95">
                  <c:v>0.23666799999999999</c:v>
                </c:pt>
                <c:pt idx="96">
                  <c:v>78.858000000000004</c:v>
                </c:pt>
                <c:pt idx="97">
                  <c:v>6.3662000000000001</c:v>
                </c:pt>
                <c:pt idx="98">
                  <c:v>28.512599999999999</c:v>
                </c:pt>
                <c:pt idx="99">
                  <c:v>77.359800000000007</c:v>
                </c:pt>
                <c:pt idx="100">
                  <c:v>99.740300000000005</c:v>
                </c:pt>
                <c:pt idx="101">
                  <c:v>1.7427399999999999E-2</c:v>
                </c:pt>
                <c:pt idx="102">
                  <c:v>0.15140100000000001</c:v>
                </c:pt>
                <c:pt idx="103">
                  <c:v>100.694</c:v>
                </c:pt>
                <c:pt idx="104">
                  <c:v>0.20929900000000001</c:v>
                </c:pt>
                <c:pt idx="105">
                  <c:v>5.2035110000000002E-2</c:v>
                </c:pt>
                <c:pt idx="106">
                  <c:v>3.4310700000000001</c:v>
                </c:pt>
                <c:pt idx="107">
                  <c:v>2.19008</c:v>
                </c:pt>
                <c:pt idx="108">
                  <c:v>3.4312299999999998</c:v>
                </c:pt>
                <c:pt idx="109">
                  <c:v>6.4614599999999998</c:v>
                </c:pt>
                <c:pt idx="110">
                  <c:v>5.8856299999999999</c:v>
                </c:pt>
                <c:pt idx="111">
                  <c:v>5.4041399999999999</c:v>
                </c:pt>
                <c:pt idx="112">
                  <c:v>2.6128900000000002</c:v>
                </c:pt>
                <c:pt idx="113">
                  <c:v>2.3285100000000001</c:v>
                </c:pt>
                <c:pt idx="114">
                  <c:v>0.32131500000000002</c:v>
                </c:pt>
                <c:pt idx="115">
                  <c:v>2.6879400000000002</c:v>
                </c:pt>
                <c:pt idx="116">
                  <c:v>2.2366799999999998</c:v>
                </c:pt>
                <c:pt idx="117">
                  <c:v>2.30654</c:v>
                </c:pt>
                <c:pt idx="118">
                  <c:v>0.14025399999999999</c:v>
                </c:pt>
                <c:pt idx="119">
                  <c:v>3.4316499999999999</c:v>
                </c:pt>
                <c:pt idx="120">
                  <c:v>5.94719</c:v>
                </c:pt>
                <c:pt idx="121">
                  <c:v>2.1953800000000001</c:v>
                </c:pt>
                <c:pt idx="122">
                  <c:v>2.3230499999999998</c:v>
                </c:pt>
                <c:pt idx="123">
                  <c:v>2.2206100000000002</c:v>
                </c:pt>
                <c:pt idx="124">
                  <c:v>0.84587100000000004</c:v>
                </c:pt>
                <c:pt idx="125">
                  <c:v>7.7367299999999997</c:v>
                </c:pt>
                <c:pt idx="126">
                  <c:v>3.4358599999999999</c:v>
                </c:pt>
                <c:pt idx="127">
                  <c:v>7.7754599999999998</c:v>
                </c:pt>
                <c:pt idx="128">
                  <c:v>7.7561200000000001</c:v>
                </c:pt>
                <c:pt idx="129">
                  <c:v>7.7624700000000004</c:v>
                </c:pt>
                <c:pt idx="130">
                  <c:v>5.62507</c:v>
                </c:pt>
                <c:pt idx="131">
                  <c:v>7.8692200000000003</c:v>
                </c:pt>
                <c:pt idx="132">
                  <c:v>7.7723800000000001</c:v>
                </c:pt>
                <c:pt idx="133">
                  <c:v>7.6050599999999999</c:v>
                </c:pt>
                <c:pt idx="134">
                  <c:v>2.6467999999999998</c:v>
                </c:pt>
                <c:pt idx="135">
                  <c:v>0.43649399999999999</c:v>
                </c:pt>
                <c:pt idx="136">
                  <c:v>23.709</c:v>
                </c:pt>
                <c:pt idx="137">
                  <c:v>0.15380099999999999</c:v>
                </c:pt>
                <c:pt idx="138">
                  <c:v>7.1168949999999995E-2</c:v>
                </c:pt>
                <c:pt idx="139">
                  <c:v>6.8034090000000005E-2</c:v>
                </c:pt>
                <c:pt idx="140">
                  <c:v>0.116702</c:v>
                </c:pt>
                <c:pt idx="141">
                  <c:v>7.6626130000000001E-2</c:v>
                </c:pt>
                <c:pt idx="142">
                  <c:v>23.622499999999999</c:v>
                </c:pt>
                <c:pt idx="143">
                  <c:v>1.2401599999999999</c:v>
                </c:pt>
                <c:pt idx="144">
                  <c:v>23.329499999999999</c:v>
                </c:pt>
                <c:pt idx="145">
                  <c:v>18.0654</c:v>
                </c:pt>
                <c:pt idx="146">
                  <c:v>0.100741</c:v>
                </c:pt>
                <c:pt idx="147">
                  <c:v>0.32594099999999998</c:v>
                </c:pt>
                <c:pt idx="148">
                  <c:v>8.4707539999999998E-2</c:v>
                </c:pt>
                <c:pt idx="149">
                  <c:v>0.114553</c:v>
                </c:pt>
                <c:pt idx="150">
                  <c:v>1.4466969999999999E-2</c:v>
                </c:pt>
                <c:pt idx="151">
                  <c:v>24.222799999999999</c:v>
                </c:pt>
                <c:pt idx="152">
                  <c:v>24.152200000000001</c:v>
                </c:pt>
                <c:pt idx="153">
                  <c:v>24.5322</c:v>
                </c:pt>
                <c:pt idx="154">
                  <c:v>23.808900000000001</c:v>
                </c:pt>
                <c:pt idx="155">
                  <c:v>24.203700000000001</c:v>
                </c:pt>
                <c:pt idx="156">
                  <c:v>1.8034100000000001E-2</c:v>
                </c:pt>
                <c:pt idx="157">
                  <c:v>24.0227</c:v>
                </c:pt>
                <c:pt idx="158">
                  <c:v>2.274586E-2</c:v>
                </c:pt>
                <c:pt idx="159">
                  <c:v>2.555485E-2</c:v>
                </c:pt>
                <c:pt idx="160">
                  <c:v>1.766713E-2</c:v>
                </c:pt>
                <c:pt idx="161">
                  <c:v>15.6502</c:v>
                </c:pt>
                <c:pt idx="162">
                  <c:v>1.5857909999999999E-2</c:v>
                </c:pt>
                <c:pt idx="163">
                  <c:v>23.919</c:v>
                </c:pt>
                <c:pt idx="164">
                  <c:v>2.154095E-2</c:v>
                </c:pt>
                <c:pt idx="165">
                  <c:v>24.2334</c:v>
                </c:pt>
                <c:pt idx="166">
                  <c:v>2.4559700000000002</c:v>
                </c:pt>
                <c:pt idx="167">
                  <c:v>3.4330400000000001</c:v>
                </c:pt>
                <c:pt idx="168">
                  <c:v>0.421852</c:v>
                </c:pt>
                <c:pt idx="169">
                  <c:v>3.4356800000000001</c:v>
                </c:pt>
                <c:pt idx="170">
                  <c:v>3.4333499999999999</c:v>
                </c:pt>
                <c:pt idx="171">
                  <c:v>5.9481000000000002</c:v>
                </c:pt>
                <c:pt idx="172">
                  <c:v>0.38647300000000001</c:v>
                </c:pt>
                <c:pt idx="173">
                  <c:v>6.5831299999999997</c:v>
                </c:pt>
                <c:pt idx="174">
                  <c:v>3.4337900000000001</c:v>
                </c:pt>
                <c:pt idx="175">
                  <c:v>3.4319500000000001</c:v>
                </c:pt>
                <c:pt idx="176">
                  <c:v>6.6537300000000004</c:v>
                </c:pt>
                <c:pt idx="177">
                  <c:v>3.43188</c:v>
                </c:pt>
                <c:pt idx="178">
                  <c:v>3.4325999999999999</c:v>
                </c:pt>
                <c:pt idx="179">
                  <c:v>3.4314200000000001</c:v>
                </c:pt>
                <c:pt idx="180">
                  <c:v>3.4310800000000001</c:v>
                </c:pt>
                <c:pt idx="181">
                  <c:v>6.6358769999999997E-2</c:v>
                </c:pt>
                <c:pt idx="182">
                  <c:v>6.5880799999999997</c:v>
                </c:pt>
                <c:pt idx="183">
                  <c:v>2.40143</c:v>
                </c:pt>
                <c:pt idx="184">
                  <c:v>3.4327000000000001</c:v>
                </c:pt>
                <c:pt idx="185">
                  <c:v>3.4318300000000002</c:v>
                </c:pt>
                <c:pt idx="186">
                  <c:v>3.43153</c:v>
                </c:pt>
                <c:pt idx="187">
                  <c:v>3.4318599999999999</c:v>
                </c:pt>
                <c:pt idx="188">
                  <c:v>3.4311600000000002</c:v>
                </c:pt>
                <c:pt idx="189">
                  <c:v>2.319032E-2</c:v>
                </c:pt>
                <c:pt idx="190">
                  <c:v>3.4311400000000001</c:v>
                </c:pt>
                <c:pt idx="191">
                  <c:v>3.4317000000000002</c:v>
                </c:pt>
                <c:pt idx="192">
                  <c:v>3.4330500000000002</c:v>
                </c:pt>
                <c:pt idx="193">
                  <c:v>5.2602000000000002</c:v>
                </c:pt>
                <c:pt idx="194">
                  <c:v>0.38454899999999997</c:v>
                </c:pt>
                <c:pt idx="195">
                  <c:v>9.3677280000000002E-2</c:v>
                </c:pt>
                <c:pt idx="196">
                  <c:v>3.4313500000000001</c:v>
                </c:pt>
                <c:pt idx="197">
                  <c:v>0.87083200000000005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BF-45AF-98CC-7073F950AAF7}"/>
            </c:ext>
          </c:extLst>
        </c:ser>
        <c:ser>
          <c:idx val="11"/>
          <c:order val="9"/>
          <c:tx>
            <c:strRef>
              <c:f>F.!$Y$4</c:f>
              <c:strCache>
                <c:ptCount val="1"/>
                <c:pt idx="0">
                  <c:v>CHD</c:v>
                </c:pt>
              </c:strCache>
            </c:strRef>
          </c:tx>
          <c:spPr>
            <a:solidFill>
              <a:schemeClr val="accent6">
                <a:lumMod val="80000"/>
              </a:schemeClr>
            </a:solidFill>
            <a:ln>
              <a:noFill/>
            </a:ln>
            <a:effectLst/>
          </c:spPr>
          <c:invertIfNegative val="0"/>
          <c:cat>
            <c:strRef>
              <c:f>F.!$G$5:$G$2000</c:f>
              <c:strCache>
                <c:ptCount val="167"/>
                <c:pt idx="0">
                  <c:v>Head</c:v>
                </c:pt>
                <c:pt idx="27">
                  <c:v>  Ha</c:v>
                </c:pt>
                <c:pt idx="32">
                  <c:v>  Va</c:v>
                </c:pt>
                <c:pt idx="37">
                  <c:v>D</c:v>
                </c:pt>
                <c:pt idx="70">
                  <c:v>G</c:v>
                </c:pt>
                <c:pt idx="91">
                  <c:v>  _K1</c:v>
                </c:pt>
                <c:pt idx="106">
                  <c:v>  _K2</c:v>
                </c:pt>
                <c:pt idx="121">
                  <c:v>  _K3</c:v>
                </c:pt>
                <c:pt idx="136">
                  <c:v>  _K4</c:v>
                </c:pt>
                <c:pt idx="151">
                  <c:v>  _K5</c:v>
                </c:pt>
                <c:pt idx="166">
                  <c:v>RCH</c:v>
                </c:pt>
              </c:strCache>
            </c:strRef>
          </c:cat>
          <c:val>
            <c:numRef>
              <c:f>F.!$Y$5:$Y$2000</c:f>
            </c:numRef>
          </c:val>
          <c:extLst>
            <c:ext xmlns:c16="http://schemas.microsoft.com/office/drawing/2014/chart" uri="{C3380CC4-5D6E-409C-BE32-E72D297353CC}">
              <c16:uniqueId val="{00000003-4FBF-45AF-98CC-7073F950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8627231"/>
        <c:axId val="78627647"/>
        <c:extLst>
          <c:ext xmlns:c15="http://schemas.microsoft.com/office/drawing/2012/chart" uri="{02D57815-91ED-43cb-92C2-25804820EDAC}">
            <c15:filteredBarSeries>
              <c15:ser>
                <c:idx val="2"/>
                <c:order val="2"/>
                <c:tx>
                  <c:v>3</c:v>
                </c:tx>
                <c:spPr>
                  <a:solidFill>
                    <a:schemeClr val="accent6"/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>
                      <c:ext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3</c:v>
                    </c:pt>
                  </c:numLit>
                </c:val>
                <c:extLst>
                  <c:ext xmlns:c16="http://schemas.microsoft.com/office/drawing/2014/chart" uri="{C3380CC4-5D6E-409C-BE32-E72D297353CC}">
                    <c16:uniqueId val="{00000005-4FBF-45AF-98CC-7073F950AAF7}"/>
                  </c:ext>
                </c:extLst>
              </c15:ser>
            </c15:filteredBarSeries>
            <c15:filteredBarSeries>
              <c15:ser>
                <c:idx val="4"/>
                <c:order val="3"/>
                <c:tx>
                  <c:v>4</c:v>
                </c:tx>
                <c:spPr>
                  <a:solidFill>
                    <a:schemeClr val="accent4">
                      <a:lumMod val="6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4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6-4FBF-45AF-98CC-7073F950AAF7}"/>
                  </c:ext>
                </c:extLst>
              </c15:ser>
            </c15:filteredBarSeries>
            <c15:filteredBarSeries>
              <c15:ser>
                <c:idx val="6"/>
                <c:order val="5"/>
                <c:tx>
                  <c:v>5</c:v>
                </c:tx>
                <c:spPr>
                  <a:solidFill>
                    <a:schemeClr val="accent2">
                      <a:lumMod val="80000"/>
                      <a:lumOff val="2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5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7-4FBF-45AF-98CC-7073F950AAF7}"/>
                  </c:ext>
                </c:extLst>
              </c15:ser>
            </c15:filteredBarSeries>
            <c15:filteredBarSeries>
              <c15:ser>
                <c:idx val="9"/>
                <c:order val="6"/>
                <c:tx>
                  <c:v>6</c:v>
                </c:tx>
                <c:spPr>
                  <a:solidFill>
                    <a:schemeClr val="accent2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6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8-4FBF-45AF-98CC-7073F950AAF7}"/>
                  </c:ext>
                </c:extLst>
              </c15:ser>
            </c15:filteredBarSeries>
            <c15:filteredBarSeries>
              <c15:ser>
                <c:idx val="10"/>
                <c:order val="7"/>
                <c:tx>
                  <c:v>7</c:v>
                </c:tx>
                <c:spPr>
                  <a:solidFill>
                    <a:schemeClr val="accent4">
                      <a:lumMod val="80000"/>
                    </a:schemeClr>
                  </a:solidFill>
                  <a:ln>
                    <a:noFill/>
                  </a:ln>
                  <a:effectLst/>
                </c:spPr>
                <c:invertIfNegative val="0"/>
                <c:cat>
                  <c:strRef>
                    <c:extLst xmlns:c15="http://schemas.microsoft.com/office/drawing/2012/chart">
                      <c:ext xmlns:c15="http://schemas.microsoft.com/office/drawing/2012/chart" uri="{02D57815-91ED-43cb-92C2-25804820EDAC}">
                        <c15:formulaRef>
                          <c15:sqref>F.!$G$5:$G$2000</c15:sqref>
                        </c15:formulaRef>
                      </c:ext>
                    </c:extLst>
                    <c:strCache>
                      <c:ptCount val="167"/>
                      <c:pt idx="0">
                        <c:v>Head</c:v>
                      </c:pt>
                      <c:pt idx="27">
                        <c:v>  Ha</c:v>
                      </c:pt>
                      <c:pt idx="32">
                        <c:v>  Va</c:v>
                      </c:pt>
                      <c:pt idx="37">
                        <c:v>D</c:v>
                      </c:pt>
                      <c:pt idx="70">
                        <c:v>G</c:v>
                      </c:pt>
                      <c:pt idx="91">
                        <c:v>  _K1</c:v>
                      </c:pt>
                      <c:pt idx="106">
                        <c:v>  _K2</c:v>
                      </c:pt>
                      <c:pt idx="121">
                        <c:v>  _K3</c:v>
                      </c:pt>
                      <c:pt idx="136">
                        <c:v>  _K4</c:v>
                      </c:pt>
                      <c:pt idx="151">
                        <c:v>  _K5</c:v>
                      </c:pt>
                      <c:pt idx="166">
                        <c:v>RCH</c:v>
                      </c:pt>
                    </c:strCache>
                  </c:strRef>
                </c:cat>
                <c:val>
                  <c:numLit>
                    <c:formatCode>General</c:formatCode>
                    <c:ptCount val="1"/>
                    <c:pt idx="0">
                      <c:v>7</c:v>
                    </c:pt>
                  </c:numLit>
                </c:val>
                <c:extLst xmlns:c15="http://schemas.microsoft.com/office/drawing/2012/chart">
                  <c:ext xmlns:c16="http://schemas.microsoft.com/office/drawing/2014/chart" uri="{C3380CC4-5D6E-409C-BE32-E72D297353CC}">
                    <c16:uniqueId val="{00000009-4FBF-45AF-98CC-7073F950AAF7}"/>
                  </c:ext>
                </c:extLst>
              </c15:ser>
            </c15:filteredBarSeries>
          </c:ext>
        </c:extLst>
      </c:barChart>
      <c:barChart>
        <c:barDir val="col"/>
        <c:grouping val="clustered"/>
        <c:varyColors val="0"/>
        <c:ser>
          <c:idx val="12"/>
          <c:order val="8"/>
          <c:tx>
            <c:strRef>
              <c:f>F.!$L$4</c:f>
              <c:strCache>
                <c:ptCount val="1"/>
                <c:pt idx="0">
                  <c:v>SEO</c:v>
                </c:pt>
              </c:strCache>
            </c:strRef>
          </c:tx>
          <c:spPr>
            <a:solidFill>
              <a:srgbClr val="7030A0">
                <a:alpha val="40000"/>
              </a:srgbClr>
            </a:solidFill>
            <a:ln w="3175">
              <a:solidFill>
                <a:srgbClr val="7030A0"/>
              </a:solidFill>
            </a:ln>
            <a:effectLst/>
          </c:spPr>
          <c:invertIfNegative val="0"/>
          <c:cat>
            <c:strRef>
              <c:f>F.!$AD$5:$AD$1500</c:f>
              <c:strCache>
                <c:ptCount val="166"/>
                <c:pt idx="92">
                  <c:v>0</c:v>
                </c:pt>
                <c:pt idx="93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3">
                  <c:v>0</c:v>
                </c:pt>
                <c:pt idx="136">
                  <c:v>0</c:v>
                </c:pt>
                <c:pt idx="142">
                  <c:v>1</c:v>
                </c:pt>
                <c:pt idx="144">
                  <c:v>0</c:v>
                </c:pt>
                <c:pt idx="145">
                  <c:v>1</c:v>
                </c:pt>
                <c:pt idx="151">
                  <c:v>1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7">
                  <c:v>0</c:v>
                </c:pt>
                <c:pt idx="161">
                  <c:v>0</c:v>
                </c:pt>
                <c:pt idx="163">
                  <c:v>0.01</c:v>
                </c:pt>
                <c:pt idx="165">
                  <c:v>0</c:v>
                </c:pt>
              </c:strCache>
            </c:strRef>
          </c:cat>
          <c:val>
            <c:numRef>
              <c:f>F.!$L$5:$L$2000</c:f>
              <c:numCache>
                <c:formatCode>0%</c:formatCode>
                <c:ptCount val="19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1.008704E-2</c:v>
                </c:pt>
                <c:pt idx="16">
                  <c:v>18.979980000000001</c:v>
                </c:pt>
                <c:pt idx="17">
                  <c:v>0.1209286</c:v>
                </c:pt>
                <c:pt idx="18">
                  <c:v>0.71878229999999999</c:v>
                </c:pt>
                <c:pt idx="19">
                  <c:v>0</c:v>
                </c:pt>
                <c:pt idx="20">
                  <c:v>0</c:v>
                </c:pt>
                <c:pt idx="21">
                  <c:v>0.25280340000000001</c:v>
                </c:pt>
                <c:pt idx="22">
                  <c:v>15.96227</c:v>
                </c:pt>
                <c:pt idx="23">
                  <c:v>24.494450000000001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7.4649905000000003E-2</c:v>
                </c:pt>
                <c:pt idx="38">
                  <c:v>0.163021</c:v>
                </c:pt>
                <c:pt idx="39">
                  <c:v>0.28120220000000001</c:v>
                </c:pt>
                <c:pt idx="40">
                  <c:v>1.061042</c:v>
                </c:pt>
                <c:pt idx="41">
                  <c:v>3.6804000000000001</c:v>
                </c:pt>
                <c:pt idx="42">
                  <c:v>3.1774309999999999</c:v>
                </c:pt>
                <c:pt idx="43">
                  <c:v>2.3416359999999998</c:v>
                </c:pt>
                <c:pt idx="44">
                  <c:v>1.353337</c:v>
                </c:pt>
                <c:pt idx="45">
                  <c:v>5.574446</c:v>
                </c:pt>
                <c:pt idx="46">
                  <c:v>1.3455980000000001</c:v>
                </c:pt>
                <c:pt idx="47">
                  <c:v>2.2294999999999998</c:v>
                </c:pt>
                <c:pt idx="48">
                  <c:v>1.7678100000000001</c:v>
                </c:pt>
                <c:pt idx="49">
                  <c:v>2.1651069999999999</c:v>
                </c:pt>
                <c:pt idx="50">
                  <c:v>0.16124669999999999</c:v>
                </c:pt>
                <c:pt idx="51">
                  <c:v>0.17578679999999999</c:v>
                </c:pt>
                <c:pt idx="52">
                  <c:v>0.29211209999999999</c:v>
                </c:pt>
                <c:pt idx="53">
                  <c:v>6.6427209999999999</c:v>
                </c:pt>
                <c:pt idx="54">
                  <c:v>0.82704029999999995</c:v>
                </c:pt>
                <c:pt idx="55">
                  <c:v>2.4473383000000001E-2</c:v>
                </c:pt>
                <c:pt idx="56">
                  <c:v>0.27095079999999999</c:v>
                </c:pt>
                <c:pt idx="57">
                  <c:v>1.7727759999999999</c:v>
                </c:pt>
                <c:pt idx="58">
                  <c:v>10.750909999999999</c:v>
                </c:pt>
                <c:pt idx="59">
                  <c:v>1.717484</c:v>
                </c:pt>
                <c:pt idx="60">
                  <c:v>3.5425719999999998</c:v>
                </c:pt>
                <c:pt idx="61">
                  <c:v>1.8159735E-2</c:v>
                </c:pt>
                <c:pt idx="62">
                  <c:v>0.91619859999999997</c:v>
                </c:pt>
                <c:pt idx="63">
                  <c:v>0.75545580000000001</c:v>
                </c:pt>
                <c:pt idx="64">
                  <c:v>0.65407170000000003</c:v>
                </c:pt>
                <c:pt idx="65">
                  <c:v>0.2978575</c:v>
                </c:pt>
                <c:pt idx="66">
                  <c:v>2.1597506999999998E-2</c:v>
                </c:pt>
                <c:pt idx="67">
                  <c:v>3.1471527999999999E-2</c:v>
                </c:pt>
                <c:pt idx="68">
                  <c:v>0.74701680000000004</c:v>
                </c:pt>
                <c:pt idx="69">
                  <c:v>0.82550670000000004</c:v>
                </c:pt>
                <c:pt idx="70">
                  <c:v>1.2870103000000001E-2</c:v>
                </c:pt>
                <c:pt idx="71">
                  <c:v>7.0175710000000002</c:v>
                </c:pt>
                <c:pt idx="72">
                  <c:v>0.1789732</c:v>
                </c:pt>
                <c:pt idx="73">
                  <c:v>9.9467040000000004</c:v>
                </c:pt>
                <c:pt idx="74">
                  <c:v>0.60445819999999995</c:v>
                </c:pt>
                <c:pt idx="75">
                  <c:v>4.1655930000000003</c:v>
                </c:pt>
                <c:pt idx="76">
                  <c:v>0.3172045</c:v>
                </c:pt>
                <c:pt idx="77">
                  <c:v>3.8497979999999998</c:v>
                </c:pt>
                <c:pt idx="78">
                  <c:v>4.9249090000000004</c:v>
                </c:pt>
                <c:pt idx="79">
                  <c:v>2.8593278E-2</c:v>
                </c:pt>
                <c:pt idx="80">
                  <c:v>0.14824129999999999</c:v>
                </c:pt>
                <c:pt idx="81">
                  <c:v>0.17994399999999999</c:v>
                </c:pt>
                <c:pt idx="82">
                  <c:v>9.3791379999999993</c:v>
                </c:pt>
                <c:pt idx="83">
                  <c:v>0.1177511</c:v>
                </c:pt>
                <c:pt idx="84">
                  <c:v>8.0404269999999993</c:v>
                </c:pt>
                <c:pt idx="85">
                  <c:v>0.2746074</c:v>
                </c:pt>
                <c:pt idx="86">
                  <c:v>0.19303390000000001</c:v>
                </c:pt>
                <c:pt idx="87">
                  <c:v>4.0130330000000001</c:v>
                </c:pt>
                <c:pt idx="88">
                  <c:v>1.3731089999999999</c:v>
                </c:pt>
                <c:pt idx="89">
                  <c:v>6.4834759999999996</c:v>
                </c:pt>
                <c:pt idx="90">
                  <c:v>3.4556789999999999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BF-45AF-98CC-7073F950AA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overlap val="100"/>
        <c:axId val="722407055"/>
        <c:axId val="1172252704"/>
      </c:barChart>
      <c:catAx>
        <c:axId val="78627231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78627647"/>
        <c:crossesAt val="0"/>
        <c:auto val="1"/>
        <c:lblAlgn val="ctr"/>
        <c:lblOffset val="100"/>
        <c:tickLblSkip val="1"/>
        <c:noMultiLvlLbl val="0"/>
      </c:catAx>
      <c:valAx>
        <c:axId val="7862764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prstDash val="solid"/>
              <a:round/>
            </a:ln>
            <a:effectLst/>
          </c:spPr>
        </c:majorGridlines>
        <c:numFmt formatCode="0%" sourceLinked="0"/>
        <c:majorTickMark val="none"/>
        <c:minorTickMark val="none"/>
        <c:tickLblPos val="low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0" i="0" u="none" strike="noStrike" kern="1200" baseline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pPr>
            <a:endParaRPr lang="LID4096"/>
          </a:p>
        </c:txPr>
        <c:crossAx val="78627231"/>
        <c:crosses val="autoZero"/>
        <c:crossBetween val="between"/>
      </c:valAx>
      <c:valAx>
        <c:axId val="1172252704"/>
        <c:scaling>
          <c:orientation val="maxMin"/>
        </c:scaling>
        <c:delete val="0"/>
        <c:axPos val="r"/>
        <c:numFmt formatCode="0%" sourceLinked="0"/>
        <c:majorTickMark val="out"/>
        <c:minorTickMark val="none"/>
        <c:tickLblPos val="nextTo"/>
        <c:spPr>
          <a:noFill/>
          <a:ln w="6350" cap="flat" cmpd="sng" algn="ctr">
            <a:solidFill>
              <a:schemeClr val="tx1">
                <a:tint val="7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pPr>
            <a:endParaRPr lang="LID4096"/>
          </a:p>
        </c:txPr>
        <c:crossAx val="722407055"/>
        <c:crosses val="max"/>
        <c:crossBetween val="between"/>
      </c:valAx>
      <c:catAx>
        <c:axId val="722407055"/>
        <c:scaling>
          <c:orientation val="minMax"/>
        </c:scaling>
        <c:delete val="1"/>
        <c:axPos val="t"/>
        <c:numFmt formatCode="General" sourceLinked="1"/>
        <c:majorTickMark val="out"/>
        <c:minorTickMark val="none"/>
        <c:tickLblPos val="nextTo"/>
        <c:crossAx val="11722527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59422813411219189"/>
          <c:y val="0"/>
          <c:w val="0.3149463968065222"/>
          <c:h val="0.1950881621070494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LID4096"/>
        </a:p>
      </c:txPr>
    </c:legend>
    <c:plotVisOnly val="1"/>
    <c:dispBlanksAs val="gap"/>
    <c:showDLblsOverMax val="0"/>
  </c:chart>
  <c:spPr>
    <a:solidFill>
      <a:sysClr val="window" lastClr="FFFFFF"/>
    </a:solidFill>
    <a:ln w="6350" cap="flat" cmpd="sng" algn="ctr">
      <a:solidFill>
        <a:sysClr val="windowText" lastClr="000000"/>
      </a:solidFill>
      <a:prstDash val="solid"/>
      <a:round/>
    </a:ln>
    <a:effectLst/>
  </c:spPr>
  <c:txPr>
    <a:bodyPr/>
    <a:lstStyle/>
    <a:p>
      <a:pPr>
        <a:defRPr sz="2000"/>
      </a:pPr>
      <a:endParaRPr lang="LID4096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18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102">
  <cs:axisTitle>
    <cs:lnRef idx="0"/>
    <cs:fillRef idx="0"/>
    <cs:effectRef idx="0"/>
    <cs:fontRef idx="minor">
      <a:schemeClr val="tx1"/>
    </cs:fontRef>
    <cs:defRPr sz="1000" b="1" kern="1200"/>
  </cs:axisTitle>
  <cs:category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categoryAxis>
  <cs:chartArea mods="allowNoFillOverride allowNoLineOverride">
    <cs:lnRef idx="1">
      <a:schemeClr val="tx1">
        <a:tint val="75000"/>
      </a:schemeClr>
    </cs:lnRef>
    <cs:fillRef idx="1">
      <a:schemeClr val="bg1"/>
    </cs:fillRef>
    <cs:effectRef idx="0"/>
    <cs:fontRef idx="minor">
      <a:schemeClr val="tx1"/>
    </cs:fontRef>
    <cs:spPr>
      <a:ln>
        <a:round/>
      </a:ln>
    </cs:spPr>
    <cs:defRPr sz="1000" kern="1200"/>
  </cs:chartArea>
  <cs:dataLabel>
    <cs:lnRef idx="0"/>
    <cs:fillRef idx="0"/>
    <cs:effectRef idx="0"/>
    <cs:fontRef idx="minor">
      <a:schemeClr val="tx1"/>
    </cs:fontRef>
    <cs:defRPr sz="1000" kern="1200"/>
  </cs:dataLabel>
  <cs:dataLabelCallout>
    <cs:lnRef idx="0"/>
    <cs:fillRef idx="0"/>
    <cs:effectRef idx="0"/>
    <cs:fontRef idx="minor">
      <a:schemeClr val="dk1"/>
    </cs:fontRef>
    <cs:spPr>
      <a:solidFill>
        <a:schemeClr val="lt1"/>
      </a:solidFill>
      <a:ln>
        <a:solidFill>
          <a:schemeClr val="dk1">
            <a:lumMod val="65000"/>
            <a:lumOff val="35000"/>
          </a:schemeClr>
        </a:solidFill>
      </a:ln>
    </cs:spPr>
    <cs:defRPr sz="1000" kern="1200"/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1">
      <cs:styleClr val="auto"/>
    </cs:lnRef>
    <cs:lineWidthScale>3</cs:lineWidthScale>
    <cs:fillRef idx="0"/>
    <cs:effectRef idx="0"/>
    <cs:fontRef idx="minor">
      <a:schemeClr val="tx1"/>
    </cs:fontRef>
    <cs:spPr>
      <a:ln cap="rnd">
        <a:round/>
      </a:ln>
    </cs:spPr>
  </cs:dataPointLine>
  <cs:dataPointMarker>
    <cs:lnRef idx="1">
      <cs:styleClr val="auto"/>
    </cs:lnRef>
    <cs:fillRef idx="1">
      <cs:styleClr val="auto"/>
    </cs:fillRef>
    <cs:effectRef idx="0"/>
    <cs:fontRef idx="minor">
      <a:schemeClr val="tx1"/>
    </cs:fontRef>
    <cs:spPr>
      <a:ln>
        <a:round/>
      </a:ln>
    </cs:spPr>
  </cs:dataPointMarker>
  <cs:dataPointMarkerLayout/>
  <cs:dataPointWireframe>
    <cs:lnRef idx="1">
      <cs:styleClr val="auto"/>
    </cs:lnRef>
    <cs:fillRef idx="0"/>
    <cs:effectRef idx="0"/>
    <cs:fontRef idx="minor">
      <a:schemeClr val="tx1"/>
    </cs:fontRef>
    <cs:spPr>
      <a:ln>
        <a:round/>
      </a:ln>
    </cs:spPr>
  </cs:dataPointWireframe>
  <cs:dataTable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dataTable>
  <cs:downBar>
    <cs:lnRef idx="1">
      <a:schemeClr val="tx1"/>
    </cs:lnRef>
    <cs:fillRef idx="1">
      <a:schemeClr val="dk1">
        <a:tint val="95000"/>
      </a:schemeClr>
    </cs:fillRef>
    <cs:effectRef idx="0"/>
    <cs:fontRef idx="minor">
      <a:schemeClr val="tx1"/>
    </cs:fontRef>
    <cs:spPr>
      <a:ln>
        <a:round/>
      </a:ln>
    </cs:spPr>
  </cs:downBar>
  <cs:drop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dropLine>
  <cs:errorBar>
    <cs:lnRef idx="1">
      <a:schemeClr val="tx1"/>
    </cs:lnRef>
    <cs:fillRef idx="1">
      <a:schemeClr val="tx1"/>
    </cs:fillRef>
    <cs:effectRef idx="0"/>
    <cs:fontRef idx="minor">
      <a:schemeClr val="tx1"/>
    </cs:fontRef>
    <cs:spPr>
      <a:ln>
        <a:round/>
      </a:ln>
    </cs:spPr>
  </cs:errorBar>
  <cs:flo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floor>
  <cs:gridlineMajor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</cs:gridlineMajor>
  <cs:gridlineMinor>
    <cs:lnRef idx="1">
      <a:schemeClr val="tx1">
        <a:tint val="50000"/>
      </a:schemeClr>
    </cs:lnRef>
    <cs:fillRef idx="0"/>
    <cs:effectRef idx="0"/>
    <cs:fontRef idx="minor">
      <a:schemeClr val="tx1"/>
    </cs:fontRef>
    <cs:spPr>
      <a:ln>
        <a:round/>
      </a:ln>
    </cs:spPr>
  </cs:gridlineMinor>
  <cs:hiLo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hiLoLine>
  <cs:leader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leaderLine>
  <cs:legend>
    <cs:lnRef idx="0"/>
    <cs:fillRef idx="0"/>
    <cs:effectRef idx="0"/>
    <cs:fontRef idx="minor">
      <a:schemeClr val="tx1"/>
    </cs:fontRef>
    <cs:defRPr sz="1000" kern="1200"/>
  </cs:legend>
  <cs:plotArea mods="allowNoFillOverride allowNoLineOverride">
    <cs:lnRef idx="0"/>
    <cs:fillRef idx="1">
      <a:schemeClr val="bg1"/>
    </cs:fillRef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seriesAxis>
  <cs:seriesLine>
    <cs:lnRef idx="1">
      <a:schemeClr val="tx1"/>
    </cs:lnRef>
    <cs:fillRef idx="0"/>
    <cs:effectRef idx="0"/>
    <cs:fontRef idx="minor">
      <a:schemeClr val="tx1"/>
    </cs:fontRef>
    <cs:spPr>
      <a:ln>
        <a:round/>
      </a:ln>
    </cs:spPr>
  </cs:seriesLine>
  <cs:title>
    <cs:lnRef idx="0"/>
    <cs:fillRef idx="0"/>
    <cs:effectRef idx="0"/>
    <cs:fontRef idx="minor">
      <a:schemeClr val="tx1"/>
    </cs:fontRef>
    <cs:defRPr sz="1800" b="1" kern="1200"/>
  </cs:title>
  <cs:trendline>
    <cs:lnRef idx="1">
      <a:schemeClr val="tx1"/>
    </cs:lnRef>
    <cs:fillRef idx="0"/>
    <cs:effectRef idx="0"/>
    <cs:fontRef idx="minor">
      <a:schemeClr val="tx1"/>
    </cs:fontRef>
    <cs:spPr>
      <a:ln cap="rnd">
        <a:round/>
      </a:ln>
    </cs:spPr>
  </cs:trendline>
  <cs:trendlineLabel>
    <cs:lnRef idx="0"/>
    <cs:fillRef idx="0"/>
    <cs:effectRef idx="0"/>
    <cs:fontRef idx="minor">
      <a:schemeClr val="tx1"/>
    </cs:fontRef>
    <cs:defRPr sz="1000" kern="1200"/>
  </cs:trendlineLabel>
  <cs:upBar>
    <cs:lnRef idx="1">
      <a:schemeClr val="tx1"/>
    </cs:lnRef>
    <cs:fillRef idx="1">
      <a:schemeClr val="dk1">
        <a:tint val="5000"/>
      </a:schemeClr>
    </cs:fillRef>
    <cs:effectRef idx="0"/>
    <cs:fontRef idx="minor">
      <a:schemeClr val="tx1"/>
    </cs:fontRef>
    <cs:spPr>
      <a:ln>
        <a:round/>
      </a:ln>
    </cs:spPr>
  </cs:upBar>
  <cs:valueAxis>
    <cs:lnRef idx="1">
      <a:schemeClr val="tx1">
        <a:tint val="75000"/>
      </a:schemeClr>
    </cs:lnRef>
    <cs:fillRef idx="0"/>
    <cs:effectRef idx="0"/>
    <cs:fontRef idx="minor">
      <a:schemeClr val="tx1"/>
    </cs:fontRef>
    <cs:spPr>
      <a:ln>
        <a:round/>
      </a:ln>
    </cs:spPr>
    <cs:defRPr sz="1000" kern="1200"/>
  </cs:valueAxis>
  <cs:wall>
    <cs:lnRef idx="0"/>
    <cs:fillRef idx="0"/>
    <cs:effectRef idx="0"/>
    <cs:fontRef idx="minor">
      <a:schemeClr val="tx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890ECB-9533-4CFF-ABE9-F501DF48AFA8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EEC6BF-0B15-4742-B947-6E2803E0123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102037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es.usp.br/teses/disponiveis/44/44138/tde-15032021-105715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Nevertheless, no one cares about PEST. “ Its too much(!) ”. </a:t>
            </a:r>
          </a:p>
          <a:p>
            <a:r>
              <a:rPr lang="en-US" sz="1500" noProof="0" dirty="0"/>
              <a:t>Way too complicated a path to simplify the calibration. Better to attack the problem itself, manually, </a:t>
            </a:r>
            <a:r>
              <a:rPr lang="en" sz="1500" dirty="0"/>
              <a:t>most of the time</a:t>
            </a:r>
            <a:r>
              <a:rPr lang="en-US" sz="1500" noProof="0" dirty="0"/>
              <a:t>. Then deal with the consequences, not to say, all the uncertainties involved afterwords.   </a:t>
            </a:r>
          </a:p>
          <a:p>
            <a:pPr marL="285750" indent="-285750">
              <a:buFontTx/>
              <a:buChar char="-"/>
            </a:pPr>
            <a:r>
              <a:rPr lang="en-US" sz="1500" noProof="0" dirty="0"/>
              <a:t>But eventually, as the says goes, e</a:t>
            </a:r>
            <a:r>
              <a:rPr lang="en-GB" sz="1500" noProof="0" dirty="0"/>
              <a:t>very problem is an opportunity in disguise.</a:t>
            </a:r>
            <a:endParaRPr lang="en-US" sz="1500" noProof="0" dirty="0"/>
          </a:p>
          <a:p>
            <a:r>
              <a:rPr lang="en-US" sz="1500" noProof="0" dirty="0"/>
              <a:t>Thus the Beta µ solution (still in an eternal spreadsheet format) comes to deliver some clarification on of the many phases of the so called mathematical regularization. The calibration challenges in itself. </a:t>
            </a:r>
          </a:p>
          <a:p>
            <a:r>
              <a:rPr lang="en-US" sz="1500" noProof="0" dirty="0"/>
              <a:t>I think a reached a good solution, a very </a:t>
            </a:r>
            <a:r>
              <a:rPr lang="en" sz="1500" dirty="0"/>
              <a:t>didactical one. Much better </a:t>
            </a:r>
            <a:r>
              <a:rPr lang="en-US" sz="1500" noProof="0" dirty="0"/>
              <a:t>then the plethora of ethereal PEST codes already available.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438962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noProof="0" dirty="0"/>
          </a:p>
          <a:p>
            <a:r>
              <a:rPr lang="en-US" sz="1200" b="0" noProof="0" dirty="0"/>
              <a:t>To be continued, .. </a:t>
            </a:r>
          </a:p>
          <a:p>
            <a:endParaRPr lang="en-US" sz="1200" b="0" noProof="0" dirty="0"/>
          </a:p>
          <a:p>
            <a:r>
              <a:rPr lang="en-US" sz="1200" b="0" noProof="0" dirty="0"/>
              <a:t>www.betami.com.br</a:t>
            </a:r>
          </a:p>
          <a:p>
            <a:endParaRPr lang="en-US" sz="1200" b="0" noProof="0" dirty="0"/>
          </a:p>
          <a:p>
            <a:r>
              <a:rPr lang="en-US" sz="1200" b="0" noProof="0" dirty="0"/>
              <a:t>05|21|2024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189044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Thank you!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20534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500" b="1" noProof="0" dirty="0"/>
          </a:p>
          <a:p>
            <a:endParaRPr lang="en-US" sz="1500" b="1" noProof="0" dirty="0"/>
          </a:p>
          <a:p>
            <a:r>
              <a:rPr lang="en-US" sz="1500" b="0" noProof="0" dirty="0"/>
              <a:t>To be continued, .. </a:t>
            </a:r>
          </a:p>
          <a:p>
            <a:r>
              <a:rPr lang="en-US" sz="1500" b="0" noProof="0" dirty="0"/>
              <a:t>Thank you! </a:t>
            </a:r>
          </a:p>
          <a:p>
            <a:r>
              <a:rPr lang="en-US" sz="1500" b="0" noProof="0" dirty="0"/>
              <a:t>www.betami.com.br</a:t>
            </a:r>
          </a:p>
          <a:p>
            <a:r>
              <a:rPr lang="en-US" sz="1500" b="0" noProof="0" dirty="0"/>
              <a:t>05|21|2024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12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904963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noProof="0" dirty="0"/>
              <a:t>Not that I'm trying to outdo the originals, far from it. I think the PEST code is </a:t>
            </a:r>
            <a:r>
              <a:rPr lang="en" sz="1500" dirty="0"/>
              <a:t>irreprochable. And </a:t>
            </a:r>
            <a:r>
              <a:rPr lang="en-US" sz="1500" dirty="0"/>
              <a:t>I</a:t>
            </a:r>
            <a:r>
              <a:rPr lang="en" sz="1500" dirty="0"/>
              <a:t> use it, gladly, through GMS.  </a:t>
            </a:r>
            <a:endParaRPr lang="en-GB" sz="1500" noProof="0" dirty="0"/>
          </a:p>
          <a:p>
            <a:r>
              <a:rPr lang="en-US" sz="1500" noProof="0" dirty="0"/>
              <a:t>My algorithm doesn't do the automated decisions itself. But prepares suitable distributions of parameters and all the needed modeling objectives (observations). As a “back and front end” interposed between PEST and GMS.</a:t>
            </a:r>
          </a:p>
          <a:p>
            <a:r>
              <a:rPr lang="en-US" sz="1500" noProof="0" dirty="0"/>
              <a:t>Uncertainty analysis, for instance, has not been achieved. Not yet! </a:t>
            </a:r>
          </a:p>
          <a:p>
            <a:r>
              <a:rPr lang="en-GB" sz="1500" noProof="0" dirty="0"/>
              <a:t>I'm only humbly suggesting an alternative </a:t>
            </a:r>
            <a:r>
              <a:rPr lang="en-US" sz="15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to do the basic statistics. So </a:t>
            </a:r>
            <a:r>
              <a:rPr lang="en-US" sz="1500" noProof="0" dirty="0"/>
              <a:t>with all due respect Mr. Doherty:</a:t>
            </a:r>
          </a:p>
          <a:p>
            <a:pPr marL="171450" indent="-171450">
              <a:buFontTx/>
              <a:buChar char="-"/>
            </a:pPr>
            <a:r>
              <a:rPr lang="en-US" sz="1500" noProof="0" dirty="0"/>
              <a:t>I would like to stick only with all this great theory of yours. The calibration, I can do by myself. </a:t>
            </a:r>
          </a:p>
          <a:p>
            <a:pPr marL="0" indent="0">
              <a:buFontTx/>
              <a:buNone/>
            </a:pPr>
            <a:r>
              <a:rPr lang="en-US" sz="1500" noProof="0" dirty="0"/>
              <a:t>Cause after a while I’m sure, I can prove it. It’s feasible. In Excel. And all knowledge it give the user is a worthwhile endeavour.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385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Let’s see what I’m talking about: </a:t>
            </a:r>
          </a:p>
          <a:p>
            <a:pPr marL="171450" indent="-171450">
              <a:buFontTx/>
              <a:buChar char="-"/>
            </a:pPr>
            <a:r>
              <a:rPr lang="en-US" sz="1500" dirty="0"/>
              <a:t>F</a:t>
            </a:r>
            <a:r>
              <a:rPr lang="en" sz="1500" dirty="0"/>
              <a:t>irst and foremost</a:t>
            </a:r>
            <a:r>
              <a:rPr lang="en-US" sz="1500" noProof="0" dirty="0"/>
              <a:t>, it is paramount to understand the cyclical, recurrent meaning, and the consequences, of a matrixial notation.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sz="1500" noProof="0" dirty="0"/>
              <a:t>I’m stressing the value of the more formal covariance matrix. Stop here if you don’t know what I am talking about.  </a:t>
            </a:r>
          </a:p>
          <a:p>
            <a:r>
              <a:rPr lang="en-US" sz="1500" noProof="0" dirty="0"/>
              <a:t>Linear algebra and vectors – SVD decomposition – the unrestricted dimensions of the null space – all this goes with T-Progs. </a:t>
            </a:r>
          </a:p>
          <a:p>
            <a:r>
              <a:rPr lang="en-US" sz="1500" noProof="0" dirty="0"/>
              <a:t>… </a:t>
            </a:r>
            <a:r>
              <a:rPr lang="en-GB" sz="1500" noProof="0" dirty="0"/>
              <a:t>You could read </a:t>
            </a:r>
            <a:r>
              <a:rPr lang="en-US" sz="1500" noProof="0" dirty="0"/>
              <a:t>mastership thesis </a:t>
            </a:r>
            <a:r>
              <a:rPr lang="en-GB" sz="1500" noProof="0" dirty="0"/>
              <a:t>to get started on it.</a:t>
            </a:r>
            <a:r>
              <a:rPr lang="en-US" sz="1500" noProof="0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dirty="0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https://www.teses.usp.br/teses/disponiveis/44/44138/tde-15032021-105715/</a:t>
            </a:r>
            <a:endParaRPr lang="pt-BR" sz="1500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722077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>
                <a:effectLst/>
              </a:rPr>
              <a:t>Take a look in at some aspects of MODFLOW and PEST theory at my website:</a:t>
            </a:r>
          </a:p>
          <a:p>
            <a:endParaRPr lang="en-US" sz="1500" noProof="0" dirty="0">
              <a:effectLst/>
            </a:endParaRPr>
          </a:p>
          <a:p>
            <a:r>
              <a:rPr lang="en-US" sz="1500" noProof="0" dirty="0">
                <a:effectLst/>
              </a:rPr>
              <a:t>https://www.betami.com.br/home-2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63632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b="0" dirty="0"/>
              <a:t>Beta µ comes to address four big problems – mainly just to see, clearly, what’s is going on in any PEST realization. </a:t>
            </a:r>
          </a:p>
          <a:p>
            <a:r>
              <a:rPr lang="en-GB" sz="1500" b="0" dirty="0"/>
              <a:t>…</a:t>
            </a:r>
          </a:p>
          <a:p>
            <a:r>
              <a:rPr lang="en-GB" sz="1500" b="0" dirty="0"/>
              <a:t>1 – T</a:t>
            </a:r>
            <a:r>
              <a:rPr lang="en" sz="1500" dirty="0"/>
              <a:t>he need to [ just ] order inputs and outputs; </a:t>
            </a:r>
            <a:endParaRPr lang="en-GB" sz="1500" b="0" dirty="0"/>
          </a:p>
          <a:p>
            <a:r>
              <a:rPr lang="en-GB" sz="1500" b="0" dirty="0"/>
              <a:t>2 – T</a:t>
            </a:r>
            <a:r>
              <a:rPr lang="en" sz="1500" dirty="0"/>
              <a:t>he </a:t>
            </a:r>
            <a:r>
              <a:rPr lang="en-GB" sz="1500" b="0" dirty="0"/>
              <a:t>why’s and the how's PEST works, or should not work;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b="0" dirty="0"/>
              <a:t>3 – The balance of a composite objective function, … that makes sense;</a:t>
            </a:r>
          </a:p>
          <a:p>
            <a:r>
              <a:rPr lang="en-GB" sz="1500" b="0" dirty="0"/>
              <a:t>4 – And the understanding of the covariance matrix sensibility function.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4365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500" b="0" noProof="0" dirty="0"/>
              <a:t>PEST attends for Model-Independent Parameter Estimation and Uncertainty Analysis</a:t>
            </a:r>
          </a:p>
          <a:p>
            <a:endParaRPr lang="en-GB" sz="1500" b="0" noProof="0" dirty="0"/>
          </a:p>
          <a:p>
            <a:r>
              <a:rPr lang="en-GB" sz="1500" b="0" noProof="0" dirty="0"/>
              <a:t>Aquaveo GMS MODFLOW is a Graphical Interface that process PEST in a great but not indefectible way. </a:t>
            </a:r>
          </a:p>
          <a:p>
            <a:endParaRPr lang="en-GB" sz="1500" b="0" noProof="0" dirty="0"/>
          </a:p>
          <a:p>
            <a:r>
              <a:rPr lang="en-GB" sz="1500" b="0" noProof="0" dirty="0"/>
              <a:t>Its biggest advantage, in my point of view, is its solicitude in not become a handicap on what the user can, or cannot do, in its own modelling effort. </a:t>
            </a:r>
          </a:p>
          <a:p>
            <a:endParaRPr lang="en-GB" sz="15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794416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500" noProof="0" dirty="0"/>
              <a:t>This first problem comes as the test files …. PAR – SEN – RES – SEO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5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500" noProof="0" dirty="0"/>
              <a:t>We handle this files in two big spreadsheets. </a:t>
            </a:r>
          </a:p>
          <a:p>
            <a:endParaRPr lang="en-US" sz="1500" noProof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853827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At first sight, it seems like a simple assignment.  - Just ordering.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But the devil comes in the details.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There is not a few variations of its inner contents, and it varies according to the PEST controls used in a realization.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And we need a unique platform to make room for different conceptual models;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The </a:t>
            </a:r>
            <a:r>
              <a:rPr lang="en-GB" sz="1500" noProof="0" dirty="0"/>
              <a:t>analysis</a:t>
            </a:r>
            <a:r>
              <a:rPr lang="en-GB" sz="1500" dirty="0"/>
              <a:t> must come in standard proceedings amicable to the user;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We need chart visualizations, I make a point of it.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500" dirty="0"/>
              <a:t>And so on..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304416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noProof="0" dirty="0"/>
              <a:t>Observations x Parameters </a:t>
            </a:r>
          </a:p>
          <a:p>
            <a:pPr algn="ctr"/>
            <a:r>
              <a:rPr lang="en-US" sz="1200" noProof="0" dirty="0"/>
              <a:t>This is a case for Heads, Drains and </a:t>
            </a:r>
            <a:r>
              <a:rPr lang="en-US" sz="1200" i="1" noProof="0" dirty="0"/>
              <a:t>General Head Boundaries </a:t>
            </a:r>
            <a:r>
              <a:rPr lang="en-US" sz="1200" noProof="0" dirty="0"/>
              <a:t>(o1, o2, o6) </a:t>
            </a:r>
          </a:p>
          <a:p>
            <a:pPr algn="ctr"/>
            <a:r>
              <a:rPr lang="en-US" sz="1200" noProof="0" dirty="0"/>
              <a:t>against </a:t>
            </a:r>
          </a:p>
          <a:p>
            <a:pPr algn="ctr"/>
            <a:r>
              <a:rPr lang="en-US" sz="1200" noProof="0" dirty="0"/>
              <a:t> DRN, GHB, K12345, HANI, VANI and RCH (.2,5 - 8,9,10,11,12 - 13,14).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noProof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noProof="0" dirty="0"/>
              <a:t>Then comes the </a:t>
            </a:r>
            <a:r>
              <a:rPr lang="en-US" sz="1200" b="0" noProof="0" dirty="0"/>
              <a:t>Objective function … Mass Balance and Sensibilities</a:t>
            </a:r>
            <a:r>
              <a:rPr lang="pt-BR" sz="1200" b="0" noProof="0" dirty="0"/>
              <a:t>.</a:t>
            </a:r>
            <a:endParaRPr lang="en-US" sz="1200" b="0" noProof="0" dirty="0"/>
          </a:p>
          <a:p>
            <a:pPr algn="ctr"/>
            <a:endParaRPr lang="en-US" sz="1200" noProof="0" dirty="0"/>
          </a:p>
          <a:p>
            <a:endParaRPr lang="LID4096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EEC6BF-0B15-4742-B947-6E2803E0123C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86390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9D174-6613-8783-70D0-9511E3D00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DC7C7E-897A-856F-B9F3-17CD2F6509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6" indent="0" algn="ctr">
              <a:buNone/>
              <a:defRPr sz="2000"/>
            </a:lvl2pPr>
            <a:lvl3pPr marL="914411" indent="0" algn="ctr">
              <a:buNone/>
              <a:defRPr sz="1801"/>
            </a:lvl3pPr>
            <a:lvl4pPr marL="1371617" indent="0" algn="ctr">
              <a:buNone/>
              <a:defRPr sz="1600"/>
            </a:lvl4pPr>
            <a:lvl5pPr marL="1828823" indent="0" algn="ctr">
              <a:buNone/>
              <a:defRPr sz="1600"/>
            </a:lvl5pPr>
            <a:lvl6pPr marL="2286029" indent="0" algn="ctr">
              <a:buNone/>
              <a:defRPr sz="1600"/>
            </a:lvl6pPr>
            <a:lvl7pPr marL="2743234" indent="0" algn="ctr">
              <a:buNone/>
              <a:defRPr sz="1600"/>
            </a:lvl7pPr>
            <a:lvl8pPr marL="3200440" indent="0" algn="ctr">
              <a:buNone/>
              <a:defRPr sz="1600"/>
            </a:lvl8pPr>
            <a:lvl9pPr marL="3657646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E5D39-7183-3649-D89C-E3A95AB48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2BC77-DE10-7F05-7A21-A81F0BA1F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E0052-A022-ACDD-558B-83EFA9F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4939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DEC5A-67BE-C84F-EEF0-32102B47B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88B8D-0B65-2310-C301-2F0055C4D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64CC92-EE76-BE7C-F4D6-128EF76FF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E1991-0748-FB90-9FC9-4988D6FFD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14E62-4E70-EF1C-40C1-6BB04D29F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13150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1C435F-A723-73AA-5B84-6C6FC13A6BD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899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BE9B8E-9EEE-438E-C530-73EDC5213E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AFCD4-2ACD-C328-8C6C-F93277D1E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184B99-4F6B-C438-F978-17C50902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8ED3A-BE7A-80ED-F0E7-3CC478A13B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2276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DC684-36D8-F273-898B-7E22D5DD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F18AA5-F1B7-EDDC-740C-7C80E171BF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6F26EE-DB66-3CEF-5C7A-47B7FEC94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766B95-68EC-7687-BCD1-4F9090DFB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EBD8B7-E7C3-14A3-7DC7-9B2E0BBCD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91855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BB37F-06BC-4A83-BA8B-A6602D392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2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E797D-92DF-0017-74E2-C01FFFAFBF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2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6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11" indent="0">
              <a:buNone/>
              <a:defRPr sz="1801">
                <a:solidFill>
                  <a:schemeClr val="tx1">
                    <a:tint val="75000"/>
                  </a:schemeClr>
                </a:solidFill>
              </a:defRPr>
            </a:lvl3pPr>
            <a:lvl4pPr marL="137161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2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2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3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4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656C0-056D-6BC5-65B3-D9EEFCB1C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D7969-DBCF-85F1-841E-BB596E662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3B9462-7205-778A-2E62-8F3804F4F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9873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219E8-7937-0F36-F0F0-077527606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27EA4F-F770-A801-82DE-936D466029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60DA3E-CA12-8934-97D4-BAF3E7472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C7887-B62A-9627-FBEF-F1BFC8F27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84153C-785E-50D7-27A7-C7190004E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98128A-1369-F1BD-DE80-3E1E1040C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4061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CF96D-CE50-5060-8CC4-32EDE78837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4C3F62-822E-E732-9BA3-A88B4FF2CE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FD1277-6DAB-4B75-C185-3F6D6F7F38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6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DF0A7E5-E341-7E6D-B2CA-A1235E4CA6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6" indent="0">
              <a:buNone/>
              <a:defRPr sz="2000" b="1"/>
            </a:lvl2pPr>
            <a:lvl3pPr marL="914411" indent="0">
              <a:buNone/>
              <a:defRPr sz="1801" b="1"/>
            </a:lvl3pPr>
            <a:lvl4pPr marL="1371617" indent="0">
              <a:buNone/>
              <a:defRPr sz="1600" b="1"/>
            </a:lvl4pPr>
            <a:lvl5pPr marL="1828823" indent="0">
              <a:buNone/>
              <a:defRPr sz="1600" b="1"/>
            </a:lvl5pPr>
            <a:lvl6pPr marL="2286029" indent="0">
              <a:buNone/>
              <a:defRPr sz="1600" b="1"/>
            </a:lvl6pPr>
            <a:lvl7pPr marL="2743234" indent="0">
              <a:buNone/>
              <a:defRPr sz="1600" b="1"/>
            </a:lvl7pPr>
            <a:lvl8pPr marL="3200440" indent="0">
              <a:buNone/>
              <a:defRPr sz="1600" b="1"/>
            </a:lvl8pPr>
            <a:lvl9pPr marL="3657646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DD175C-DD5A-FD2F-6109-6417DCD12C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6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D4CC24C-1EE6-8632-A1D3-056E3ABC1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972396-F914-F45A-92F9-E7A5277F3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C04612-874F-2089-3D88-4A678F537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69301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4C3D5-0DAC-BD77-1896-173463DB0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F7F8C-F7F3-ADEC-7EDB-D5798E007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4894FEC-A301-93E8-A1A0-CD0E979B0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77C28-AD63-28DC-36BC-C1AB875D5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3551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D3DF70-2684-6DCA-FB6A-1191D1D4E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8A87E8-551A-6DD7-55BE-D6B72FAB6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A6B50D-A3CD-8168-1745-D73136018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13055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F75D5-7CC6-E38E-4827-59FE8D9EE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7478C-4F59-9E4A-2A9F-CB96FEB318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96522-3E27-141A-D163-23F4A17A1F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77BA01-7A91-1E7A-D5E7-D6EF79F8B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609621-573D-1900-8FB7-D125E7FB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7F8F47-DBB8-F0F1-2839-031A5A2FD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6264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20F192-7DD3-E5D7-CB25-EE92D1F3A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6400FB-8DEA-9739-C7A8-20BA769467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6" indent="0">
              <a:buNone/>
              <a:defRPr sz="2800"/>
            </a:lvl2pPr>
            <a:lvl3pPr marL="914411" indent="0">
              <a:buNone/>
              <a:defRPr sz="2400"/>
            </a:lvl3pPr>
            <a:lvl4pPr marL="1371617" indent="0">
              <a:buNone/>
              <a:defRPr sz="2000"/>
            </a:lvl4pPr>
            <a:lvl5pPr marL="1828823" indent="0">
              <a:buNone/>
              <a:defRPr sz="2000"/>
            </a:lvl5pPr>
            <a:lvl6pPr marL="2286029" indent="0">
              <a:buNone/>
              <a:defRPr sz="2000"/>
            </a:lvl6pPr>
            <a:lvl7pPr marL="2743234" indent="0">
              <a:buNone/>
              <a:defRPr sz="2000"/>
            </a:lvl7pPr>
            <a:lvl8pPr marL="3200440" indent="0">
              <a:buNone/>
              <a:defRPr sz="2000"/>
            </a:lvl8pPr>
            <a:lvl9pPr marL="3657646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8A02C1-BFC0-C401-1C7C-805276492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6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6" indent="0">
              <a:buNone/>
              <a:defRPr sz="1401"/>
            </a:lvl2pPr>
            <a:lvl3pPr marL="914411" indent="0">
              <a:buNone/>
              <a:defRPr sz="1200"/>
            </a:lvl3pPr>
            <a:lvl4pPr marL="1371617" indent="0">
              <a:buNone/>
              <a:defRPr sz="1001"/>
            </a:lvl4pPr>
            <a:lvl5pPr marL="1828823" indent="0">
              <a:buNone/>
              <a:defRPr sz="1001"/>
            </a:lvl5pPr>
            <a:lvl6pPr marL="2286029" indent="0">
              <a:buNone/>
              <a:defRPr sz="1001"/>
            </a:lvl6pPr>
            <a:lvl7pPr marL="2743234" indent="0">
              <a:buNone/>
              <a:defRPr sz="1001"/>
            </a:lvl7pPr>
            <a:lvl8pPr marL="3200440" indent="0">
              <a:buNone/>
              <a:defRPr sz="1001"/>
            </a:lvl8pPr>
            <a:lvl9pPr marL="3657646" indent="0">
              <a:buNone/>
              <a:defRPr sz="100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858605-6081-83B6-3C25-5C9E26BE7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18E5AA-842C-66CA-3556-6BB40B32C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1C3FFE-F7CA-C4E3-2591-958C93F81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9663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DAE11-ECC5-11F4-F0AA-DA5C28BE0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2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5DEBFE-68FE-CD87-A003-DCA16611C0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2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8E0BF-95B9-5DDE-119A-8DAE5836E5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FCF22F-6593-4F12-A532-BCE589616DDE}" type="datetimeFigureOut">
              <a:rPr lang="LID4096" smtClean="0"/>
              <a:t>05/22/2025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36F18-3343-B2C6-ADFA-97940C0EDB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2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AEAE4-C1B3-3798-FD58-818DE43FFC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1F327-3169-4BD1-B929-71572358EF07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4505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11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4" indent="-228604" algn="l" defTabSz="914411" rtl="0" eaLnBrk="1" latinLnBrk="0" hangingPunct="1">
        <a:lnSpc>
          <a:spcPct val="90000"/>
        </a:lnSpc>
        <a:spcBef>
          <a:spcPts val="1001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15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1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27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32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971838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429044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886249" indent="-228604" algn="l" defTabSz="914411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2pPr>
      <a:lvl3pPr marL="914411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3pPr>
      <a:lvl4pPr marL="1371617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4pPr>
      <a:lvl5pPr marL="1828823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5pPr>
      <a:lvl6pPr marL="2286029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6pPr>
      <a:lvl7pPr marL="2743234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7pPr>
      <a:lvl8pPr marL="3200440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8pPr>
      <a:lvl9pPr marL="3657646" algn="l" defTabSz="914411" rtl="0" eaLnBrk="1" latinLnBrk="0" hangingPunct="1">
        <a:defRPr sz="18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28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1.xml"/><Relationship Id="rId3" Type="http://schemas.openxmlformats.org/officeDocument/2006/relationships/chart" Target="../charts/chart6.xml"/><Relationship Id="rId7" Type="http://schemas.openxmlformats.org/officeDocument/2006/relationships/chart" Target="../charts/chart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9.xml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9" Type="http://schemas.openxmlformats.org/officeDocument/2006/relationships/hyperlink" Target="http://www.betami.com.br/" TargetMode="Externa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7.xml"/><Relationship Id="rId13" Type="http://schemas.openxmlformats.org/officeDocument/2006/relationships/chart" Target="../charts/chart22.xml"/><Relationship Id="rId18" Type="http://schemas.openxmlformats.org/officeDocument/2006/relationships/chart" Target="../charts/chart26.xml"/><Relationship Id="rId3" Type="http://schemas.openxmlformats.org/officeDocument/2006/relationships/chart" Target="../charts/chart12.xml"/><Relationship Id="rId7" Type="http://schemas.openxmlformats.org/officeDocument/2006/relationships/chart" Target="../charts/chart16.xml"/><Relationship Id="rId12" Type="http://schemas.openxmlformats.org/officeDocument/2006/relationships/chart" Target="../charts/chart21.xml"/><Relationship Id="rId17" Type="http://schemas.openxmlformats.org/officeDocument/2006/relationships/chart" Target="../charts/chart25.xml"/><Relationship Id="rId2" Type="http://schemas.openxmlformats.org/officeDocument/2006/relationships/notesSlide" Target="../notesSlides/notesSlide11.xml"/><Relationship Id="rId16" Type="http://schemas.openxmlformats.org/officeDocument/2006/relationships/chart" Target="../charts/chart24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5.xml"/><Relationship Id="rId11" Type="http://schemas.openxmlformats.org/officeDocument/2006/relationships/chart" Target="../charts/chart20.xml"/><Relationship Id="rId5" Type="http://schemas.openxmlformats.org/officeDocument/2006/relationships/chart" Target="../charts/chart14.xml"/><Relationship Id="rId15" Type="http://schemas.openxmlformats.org/officeDocument/2006/relationships/image" Target="../media/image44.emf"/><Relationship Id="rId10" Type="http://schemas.openxmlformats.org/officeDocument/2006/relationships/chart" Target="../charts/chart19.xml"/><Relationship Id="rId4" Type="http://schemas.openxmlformats.org/officeDocument/2006/relationships/chart" Target="../charts/chart13.xml"/><Relationship Id="rId9" Type="http://schemas.openxmlformats.org/officeDocument/2006/relationships/chart" Target="../charts/chart18.xml"/><Relationship Id="rId14" Type="http://schemas.openxmlformats.org/officeDocument/2006/relationships/chart" Target="../charts/char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9.xml"/><Relationship Id="rId5" Type="http://schemas.openxmlformats.org/officeDocument/2006/relationships/chart" Target="../charts/chart28.xml"/><Relationship Id="rId4" Type="http://schemas.openxmlformats.org/officeDocument/2006/relationships/chart" Target="../charts/chart2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3" Type="http://schemas.openxmlformats.org/officeDocument/2006/relationships/image" Target="../media/image13.jpeg"/><Relationship Id="rId21" Type="http://schemas.openxmlformats.org/officeDocument/2006/relationships/image" Target="../media/image17.emf"/><Relationship Id="rId7" Type="http://schemas.openxmlformats.org/officeDocument/2006/relationships/image" Target="../media/image54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3.png"/><Relationship Id="rId20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image" Target="../media/image50.png"/><Relationship Id="rId15" Type="http://schemas.openxmlformats.org/officeDocument/2006/relationships/image" Target="../media/image62.png"/><Relationship Id="rId23" Type="http://schemas.openxmlformats.org/officeDocument/2006/relationships/hyperlink" Target="https://www.teses.usp.br/teses/disponiveis/44/44138/tde-15032021-105715/" TargetMode="External"/><Relationship Id="rId10" Type="http://schemas.openxmlformats.org/officeDocument/2006/relationships/image" Target="../media/image57.png"/><Relationship Id="rId19" Type="http://schemas.openxmlformats.org/officeDocument/2006/relationships/image" Target="../media/image15.png"/><Relationship Id="rId4" Type="http://schemas.openxmlformats.org/officeDocument/2006/relationships/image" Target="../media/image28.png"/><Relationship Id="rId9" Type="http://schemas.openxmlformats.org/officeDocument/2006/relationships/image" Target="../media/image56.png"/><Relationship Id="rId14" Type="http://schemas.openxmlformats.org/officeDocument/2006/relationships/image" Target="../media/image14.png"/><Relationship Id="rId22" Type="http://schemas.openxmlformats.org/officeDocument/2006/relationships/image" Target="../media/image18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5" Type="http://schemas.openxmlformats.org/officeDocument/2006/relationships/image" Target="../media/image20.png"/><Relationship Id="rId4" Type="http://schemas.openxmlformats.org/officeDocument/2006/relationships/image" Target="../media/image13.jpe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png"/><Relationship Id="rId13" Type="http://schemas.openxmlformats.org/officeDocument/2006/relationships/image" Target="../media/image82.png"/><Relationship Id="rId18" Type="http://schemas.openxmlformats.org/officeDocument/2006/relationships/image" Target="../media/image86.png"/><Relationship Id="rId3" Type="http://schemas.openxmlformats.org/officeDocument/2006/relationships/hyperlink" Target="https://www.betami.com.br/home-3/case-study-a/05-parametros-cc-par/08-curvas-pdf-e-cdf" TargetMode="External"/><Relationship Id="rId21" Type="http://schemas.openxmlformats.org/officeDocument/2006/relationships/image" Target="../media/image89.png"/><Relationship Id="rId7" Type="http://schemas.openxmlformats.org/officeDocument/2006/relationships/image" Target="../media/image76.png"/><Relationship Id="rId12" Type="http://schemas.openxmlformats.org/officeDocument/2006/relationships/image" Target="../media/image81.png"/><Relationship Id="rId17" Type="http://schemas.openxmlformats.org/officeDocument/2006/relationships/image" Target="../media/image26.jpe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80.png"/><Relationship Id="rId5" Type="http://schemas.openxmlformats.org/officeDocument/2006/relationships/image" Target="../media/image24.png"/><Relationship Id="rId15" Type="http://schemas.openxmlformats.org/officeDocument/2006/relationships/image" Target="../media/image14.png"/><Relationship Id="rId23" Type="http://schemas.openxmlformats.org/officeDocument/2006/relationships/image" Target="../media/image27.png"/><Relationship Id="rId10" Type="http://schemas.openxmlformats.org/officeDocument/2006/relationships/image" Target="../media/image79.png"/><Relationship Id="rId19" Type="http://schemas.openxmlformats.org/officeDocument/2006/relationships/image" Target="../media/image87.png"/><Relationship Id="rId4" Type="http://schemas.openxmlformats.org/officeDocument/2006/relationships/image" Target="../media/image23.png"/><Relationship Id="rId9" Type="http://schemas.openxmlformats.org/officeDocument/2006/relationships/image" Target="../media/image78.png"/><Relationship Id="rId14" Type="http://schemas.openxmlformats.org/officeDocument/2006/relationships/image" Target="../media/image83.png"/><Relationship Id="rId22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13" Type="http://schemas.openxmlformats.org/officeDocument/2006/relationships/hyperlink" Target="https://www.betami.com.br/home-3/case-study-a/05-parametros-cc-par/08-curvas-pdf-e-cdf" TargetMode="External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12" Type="http://schemas.openxmlformats.org/officeDocument/2006/relationships/image" Target="../media/image2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11" Type="http://schemas.openxmlformats.org/officeDocument/2006/relationships/image" Target="../media/image24.png"/><Relationship Id="rId5" Type="http://schemas.openxmlformats.org/officeDocument/2006/relationships/image" Target="../media/image31.png"/><Relationship Id="rId10" Type="http://schemas.openxmlformats.org/officeDocument/2006/relationships/image" Target="../media/image36.jpe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s://www.betami.com.br/home-3/case-study-a/05-parametros-cc-par/08-curvas-pdf-e-cdf" TargetMode="External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etami.com.br/" TargetMode="External"/><Relationship Id="rId3" Type="http://schemas.openxmlformats.org/officeDocument/2006/relationships/chart" Target="../charts/chart1.xml"/><Relationship Id="rId7" Type="http://schemas.openxmlformats.org/officeDocument/2006/relationships/chart" Target="../charts/chart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2F2740-AE1A-4CB9-B783-F7FA038C516E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830" y="149291"/>
            <a:ext cx="2232212" cy="3097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C335AB-D2D6-478D-9FD1-1C2D42101E42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73261" y="299248"/>
            <a:ext cx="2257833" cy="3097762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77BB853-29F5-4D92-B40F-E5B82B49A19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63789" y="450251"/>
            <a:ext cx="2232212" cy="3076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BF53416-C297-4DA9-9D93-CF6C4CB18C4A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23206" y="601258"/>
            <a:ext cx="2148791" cy="307649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666ACD-A2C8-4773-99AE-15D0F77FB9CF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5547" y="3247052"/>
            <a:ext cx="2232212" cy="30667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2F603A3-DD1F-4134-B388-82DE05F13E4E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51478" y="3397009"/>
            <a:ext cx="2161004" cy="306672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66B04F3D-7919-4C60-B3FC-E0052FA1CFA0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7454" y="3546969"/>
            <a:ext cx="2229109" cy="3040066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27D04BAB-14E9-4FF1-84A6-57C99B515D3E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76266" y="3681762"/>
            <a:ext cx="2242668" cy="30836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A0A892F-A800-4C99-89F6-F6C1705F07BC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96520" y="848065"/>
            <a:ext cx="2403621" cy="303206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0A9EC0F-0C7A-4F74-851E-B7703525F7B8}"/>
              </a:ext>
            </a:extLst>
          </p:cNvPr>
          <p:cNvPicPr>
            <a:picLocks noChangeAspect="1"/>
          </p:cNvPicPr>
          <p:nvPr/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582310" y="3517261"/>
            <a:ext cx="2341474" cy="3202309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13C2A80-CEC0-4E8D-A260-5AA165A9AE0F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834" y="979470"/>
            <a:ext cx="2435977" cy="3344990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62FAEA7-4376-444A-B274-EA11C76E724B}"/>
              </a:ext>
            </a:extLst>
          </p:cNvPr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5833" y="3340742"/>
            <a:ext cx="2340619" cy="3344988"/>
          </a:xfrm>
          <a:prstGeom prst="rect">
            <a:avLst/>
          </a:prstGeo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1CBA1E9-45FC-4A05-91C1-809249510EDB}"/>
              </a:ext>
            </a:extLst>
          </p:cNvPr>
          <p:cNvSpPr txBox="1"/>
          <p:nvPr/>
        </p:nvSpPr>
        <p:spPr>
          <a:xfrm>
            <a:off x="6497601" y="-4158"/>
            <a:ext cx="5714370" cy="707886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AU" dirty="0"/>
              <a:t>Thousands of pages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F0EC5B0D-DDF5-652E-9AA1-87AE5BADD5A5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F0EC5B0D-DDF5-652E-9AA1-87AE5BADD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15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0E89F55B-B3A5-6C16-E5A3-C1A7F54EC526}"/>
              </a:ext>
            </a:extLst>
          </p:cNvPr>
          <p:cNvSpPr/>
          <p:nvPr/>
        </p:nvSpPr>
        <p:spPr>
          <a:xfrm>
            <a:off x="67400" y="87907"/>
            <a:ext cx="2031483" cy="3185799"/>
          </a:xfrm>
          <a:prstGeom prst="rect">
            <a:avLst/>
          </a:prstGeom>
          <a:noFill/>
          <a:ln w="1905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4F14F0-8A48-CC35-4C25-CDA668CF9936}"/>
              </a:ext>
            </a:extLst>
          </p:cNvPr>
          <p:cNvSpPr txBox="1"/>
          <p:nvPr/>
        </p:nvSpPr>
        <p:spPr>
          <a:xfrm>
            <a:off x="126661" y="6605033"/>
            <a:ext cx="42840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en-GB" sz="1200" b="1" dirty="0"/>
              <a:t>From the originals – John Doherty  </a:t>
            </a:r>
          </a:p>
        </p:txBody>
      </p:sp>
    </p:spTree>
    <p:extLst>
      <p:ext uri="{BB962C8B-B14F-4D97-AF65-F5344CB8AC3E}">
        <p14:creationId xmlns:p14="http://schemas.microsoft.com/office/powerpoint/2010/main" val="3242110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B90677D5-5089-58A0-E568-9C5F10734C9F}"/>
              </a:ext>
            </a:extLst>
          </p:cNvPr>
          <p:cNvGrpSpPr>
            <a:grpSpLocks noChangeAspect="1"/>
          </p:cNvGrpSpPr>
          <p:nvPr/>
        </p:nvGrpSpPr>
        <p:grpSpPr>
          <a:xfrm>
            <a:off x="523487" y="1055697"/>
            <a:ext cx="7293468" cy="2537003"/>
            <a:chOff x="0" y="16499"/>
            <a:chExt cx="9258300" cy="2753403"/>
          </a:xfrm>
        </p:grpSpPr>
        <p:graphicFrame>
          <p:nvGraphicFramePr>
            <p:cNvPr id="76" name="Chart 75">
              <a:extLst>
                <a:ext uri="{FF2B5EF4-FFF2-40B4-BE49-F238E27FC236}">
                  <a16:creationId xmlns:a16="http://schemas.microsoft.com/office/drawing/2014/main" id="{B094303A-BA99-63CE-C394-DEA6ADFD55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575" y="16499"/>
            <a:ext cx="9229725" cy="2753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A971222A-B257-CB37-59E6-C7DB0EA1B35E}"/>
                </a:ext>
              </a:extLst>
            </p:cNvPr>
            <p:cNvGrpSpPr/>
            <p:nvPr/>
          </p:nvGrpSpPr>
          <p:grpSpPr>
            <a:xfrm>
              <a:off x="0" y="45166"/>
              <a:ext cx="2786218" cy="442322"/>
              <a:chOff x="0" y="45166"/>
              <a:chExt cx="2786218" cy="442322"/>
            </a:xfrm>
          </p:grpSpPr>
          <p:graphicFrame>
            <p:nvGraphicFramePr>
              <p:cNvPr id="78" name="Chart 77">
                <a:extLst>
                  <a:ext uri="{FF2B5EF4-FFF2-40B4-BE49-F238E27FC236}">
                    <a16:creationId xmlns:a16="http://schemas.microsoft.com/office/drawing/2014/main" id="{E0F632EF-2D66-BA34-0C11-E85BB42D6E50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64124"/>
              <a:ext cx="130077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79" name="Chart 78">
                <a:extLst>
                  <a:ext uri="{FF2B5EF4-FFF2-40B4-BE49-F238E27FC236}">
                    <a16:creationId xmlns:a16="http://schemas.microsoft.com/office/drawing/2014/main" id="{CE48ABFB-1CEA-6FE5-E2CE-85A5A928D0A9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2077859" y="45166"/>
              <a:ext cx="70835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7FEA636A-DD85-3595-4544-E99828E433C9}"/>
                  </a:ext>
                </a:extLst>
              </p:cNvPr>
              <p:cNvSpPr txBox="1"/>
              <p:nvPr/>
            </p:nvSpPr>
            <p:spPr>
              <a:xfrm>
                <a:off x="1160877" y="171089"/>
                <a:ext cx="1052269" cy="171425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i="0" dirty="0"/>
                  <a:t>EMQN (%)</a:t>
                </a:r>
                <a:endParaRPr lang="LID4096" sz="1100" b="1" i="0" dirty="0"/>
              </a:p>
            </p:txBody>
          </p:sp>
        </p:grp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DDF50A9-2B34-4CC4-D6E4-016A51EE1574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 dirty="0"/>
              <a:t>Observations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147117-0D5B-3637-A831-62DB0723770E}"/>
              </a:ext>
            </a:extLst>
          </p:cNvPr>
          <p:cNvSpPr txBox="1"/>
          <p:nvPr/>
        </p:nvSpPr>
        <p:spPr>
          <a:xfrm>
            <a:off x="8077200" y="1063816"/>
            <a:ext cx="3495980" cy="2823850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b="1" dirty="0"/>
              <a:t>O mesmo, para DRN e GHB. 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dirty="0"/>
              <a:t>De forma que, junto aos resultados alcançados na calibração (próxima página), entrega-se uma compilação de todas as interligações estabelecidas. 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dirty="0"/>
              <a:t>Isto evita resultados tendenciosos.</a:t>
            </a:r>
          </a:p>
        </p:txBody>
      </p: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87ABF1-3018-402B-DA81-C9B9C2464071}"/>
              </a:ext>
            </a:extLst>
          </p:cNvPr>
          <p:cNvGrpSpPr>
            <a:grpSpLocks noChangeAspect="1"/>
          </p:cNvGrpSpPr>
          <p:nvPr/>
        </p:nvGrpSpPr>
        <p:grpSpPr>
          <a:xfrm>
            <a:off x="544573" y="3797678"/>
            <a:ext cx="7264311" cy="2611522"/>
            <a:chOff x="6833800" y="380854"/>
            <a:chExt cx="4748988" cy="3945591"/>
          </a:xfrm>
        </p:grpSpPr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609ADA52-C81B-F5A2-E8EE-E72109D5B700}"/>
                </a:ext>
              </a:extLst>
            </p:cNvPr>
            <p:cNvGrpSpPr/>
            <p:nvPr/>
          </p:nvGrpSpPr>
          <p:grpSpPr>
            <a:xfrm>
              <a:off x="6833800" y="380854"/>
              <a:ext cx="4748985" cy="2118998"/>
              <a:chOff x="816122" y="-2425683"/>
              <a:chExt cx="8232871" cy="3507888"/>
            </a:xfrm>
          </p:grpSpPr>
          <p:graphicFrame>
            <p:nvGraphicFramePr>
              <p:cNvPr id="118" name="Chart 117">
                <a:extLst>
                  <a:ext uri="{FF2B5EF4-FFF2-40B4-BE49-F238E27FC236}">
                    <a16:creationId xmlns:a16="http://schemas.microsoft.com/office/drawing/2014/main" id="{A80C6207-6FE3-4DDC-1F23-06344D4AD116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816122" y="-2425683"/>
              <a:ext cx="8232871" cy="35078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6"/>
              </a:graphicData>
            </a:graphic>
          </p:graphicFrame>
          <p:grpSp>
            <p:nvGrpSpPr>
              <p:cNvPr id="119" name="Group 118">
                <a:extLst>
                  <a:ext uri="{FF2B5EF4-FFF2-40B4-BE49-F238E27FC236}">
                    <a16:creationId xmlns:a16="http://schemas.microsoft.com/office/drawing/2014/main" id="{77A73569-7154-5732-E1BC-B6A798A43C31}"/>
                  </a:ext>
                </a:extLst>
              </p:cNvPr>
              <p:cNvGrpSpPr/>
              <p:nvPr/>
            </p:nvGrpSpPr>
            <p:grpSpPr>
              <a:xfrm>
                <a:off x="4793985" y="-2316280"/>
                <a:ext cx="3440742" cy="440766"/>
                <a:chOff x="4793985" y="-2316280"/>
                <a:chExt cx="3440742" cy="440766"/>
              </a:xfrm>
            </p:grpSpPr>
            <p:sp>
              <p:nvSpPr>
                <p:cNvPr id="120" name="TextBox 20">
                  <a:extLst>
                    <a:ext uri="{FF2B5EF4-FFF2-40B4-BE49-F238E27FC236}">
                      <a16:creationId xmlns:a16="http://schemas.microsoft.com/office/drawing/2014/main" id="{E64A211F-BBEB-D64F-B5D3-A51752A9B703}"/>
                    </a:ext>
                  </a:extLst>
                </p:cNvPr>
                <p:cNvSpPr txBox="1"/>
                <p:nvPr/>
              </p:nvSpPr>
              <p:spPr>
                <a:xfrm>
                  <a:off x="4793985" y="-2276945"/>
                  <a:ext cx="3440742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300" b="1" dirty="0"/>
                    <a:t> _______________________________</a:t>
                  </a:r>
                  <a:endParaRPr lang="LID4096" sz="1300" b="1" dirty="0"/>
                </a:p>
              </p:txBody>
            </p:sp>
            <p:sp>
              <p:nvSpPr>
                <p:cNvPr id="121" name="TextBox 21">
                  <a:extLst>
                    <a:ext uri="{FF2B5EF4-FFF2-40B4-BE49-F238E27FC236}">
                      <a16:creationId xmlns:a16="http://schemas.microsoft.com/office/drawing/2014/main" id="{B8469465-D394-AF26-C50C-416F91409F06}"/>
                    </a:ext>
                  </a:extLst>
                </p:cNvPr>
                <p:cNvSpPr txBox="1"/>
                <p:nvPr/>
              </p:nvSpPr>
              <p:spPr>
                <a:xfrm>
                  <a:off x="4878478" y="-2316280"/>
                  <a:ext cx="1829074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400" b="1" dirty="0"/>
                    <a:t>SEN_PAR</a:t>
                  </a:r>
                  <a:r>
                    <a:rPr lang="pt-BR" sz="1400" b="1" baseline="0" dirty="0"/>
                    <a:t>         </a:t>
                  </a:r>
                  <a:endParaRPr lang="LID4096" sz="1400" b="1" dirty="0"/>
                </a:p>
              </p:txBody>
            </p:sp>
          </p:grpSp>
        </p:grpSp>
        <p:graphicFrame>
          <p:nvGraphicFramePr>
            <p:cNvPr id="117" name="Chart 116">
              <a:extLst>
                <a:ext uri="{FF2B5EF4-FFF2-40B4-BE49-F238E27FC236}">
                  <a16:creationId xmlns:a16="http://schemas.microsoft.com/office/drawing/2014/main" id="{40A2C826-4AC7-EC08-3937-3D09667EAF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833800" y="2497645"/>
            <a:ext cx="4748988" cy="182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aphicFrame>
        <p:nvGraphicFramePr>
          <p:cNvPr id="123" name="Chart 122">
            <a:extLst>
              <a:ext uri="{FF2B5EF4-FFF2-40B4-BE49-F238E27FC236}">
                <a16:creationId xmlns:a16="http://schemas.microsoft.com/office/drawing/2014/main" id="{B115B530-A946-F4AC-42CB-4709B0DFB931}"/>
              </a:ext>
            </a:extLst>
          </p:cNvPr>
          <p:cNvGraphicFramePr>
            <a:graphicFrameLocks/>
          </p:cNvGraphicFramePr>
          <p:nvPr/>
        </p:nvGraphicFramePr>
        <p:xfrm>
          <a:off x="7972425" y="3797678"/>
          <a:ext cx="3600755" cy="261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87" name="TextBox 19">
            <a:extLst>
              <a:ext uri="{FF2B5EF4-FFF2-40B4-BE49-F238E27FC236}">
                <a16:creationId xmlns:a16="http://schemas.microsoft.com/office/drawing/2014/main" id="{824784A9-60E4-78BE-DA73-B18246688F32}"/>
              </a:ext>
            </a:extLst>
          </p:cNvPr>
          <p:cNvSpPr txBox="1"/>
          <p:nvPr/>
        </p:nvSpPr>
        <p:spPr>
          <a:xfrm>
            <a:off x="8743950" y="3950244"/>
            <a:ext cx="2371725" cy="800631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0" rIns="0" bIns="0" rtlCol="0" anchor="t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500" b="1" dirty="0">
                <a:solidFill>
                  <a:schemeClr val="accent2"/>
                </a:solidFill>
                <a:latin typeface="Segoe UI "/>
              </a:rPr>
              <a:t>SEN_PAR   </a:t>
            </a:r>
            <a:r>
              <a:rPr lang="pt-BR" sz="1500" b="1" dirty="0">
                <a:solidFill>
                  <a:srgbClr val="7030A0"/>
                </a:solidFill>
                <a:latin typeface="Segoe UI "/>
              </a:rPr>
              <a:t>x    SEO _OBS</a:t>
            </a:r>
            <a:endParaRPr lang="LID4096" sz="1500" b="1" dirty="0">
              <a:solidFill>
                <a:srgbClr val="7030A0"/>
              </a:solidFill>
              <a:latin typeface="Segoe UI "/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3D96902-421D-05DD-0921-70CCA2DAF41C}"/>
              </a:ext>
            </a:extLst>
          </p:cNvPr>
          <p:cNvGrpSpPr/>
          <p:nvPr/>
        </p:nvGrpSpPr>
        <p:grpSpPr>
          <a:xfrm>
            <a:off x="9937231" y="6613385"/>
            <a:ext cx="1826655" cy="218265"/>
            <a:chOff x="9622396" y="6250780"/>
            <a:chExt cx="1826655" cy="2182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59B637A-DF45-375A-4E1B-9EAD2BFFF28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8274142-A4CC-6D3D-2BB9-246D8D36D263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FE1019E-4477-97B5-14C8-75D49D9899DA}"/>
                </a:ext>
              </a:extLst>
            </p:cNvPr>
            <p:cNvSpPr txBox="1"/>
            <p:nvPr/>
          </p:nvSpPr>
          <p:spPr>
            <a:xfrm>
              <a:off x="9622396" y="6250780"/>
              <a:ext cx="1348023" cy="218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8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9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8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42241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65187F3-44DC-3CE6-7164-58134481CD1B}"/>
              </a:ext>
            </a:extLst>
          </p:cNvPr>
          <p:cNvGrpSpPr/>
          <p:nvPr/>
        </p:nvGrpSpPr>
        <p:grpSpPr>
          <a:xfrm>
            <a:off x="7812193" y="1045478"/>
            <a:ext cx="3762886" cy="5525727"/>
            <a:chOff x="1979280" y="2263644"/>
            <a:chExt cx="5012794" cy="36683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329423B2-78DD-0D8F-4FB9-AE80CB8E899B}"/>
                </a:ext>
              </a:extLst>
            </p:cNvPr>
            <p:cNvGrpSpPr/>
            <p:nvPr/>
          </p:nvGrpSpPr>
          <p:grpSpPr>
            <a:xfrm>
              <a:off x="1979280" y="3539565"/>
              <a:ext cx="5012794" cy="2392468"/>
              <a:chOff x="5550351" y="3193047"/>
              <a:chExt cx="7067550" cy="5734652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92349852-3944-7BA9-0539-39C0EC818D3F}"/>
                  </a:ext>
                </a:extLst>
              </p:cNvPr>
              <p:cNvGrpSpPr/>
              <p:nvPr/>
            </p:nvGrpSpPr>
            <p:grpSpPr>
              <a:xfrm>
                <a:off x="5550351" y="3193047"/>
                <a:ext cx="7067549" cy="2914648"/>
                <a:chOff x="660156" y="30171"/>
                <a:chExt cx="7029448" cy="2914648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B0FD39A8-0E71-63CB-EF82-56222E7908C1}"/>
                    </a:ext>
                  </a:extLst>
                </p:cNvPr>
                <p:cNvGrpSpPr/>
                <p:nvPr/>
              </p:nvGrpSpPr>
              <p:grpSpPr>
                <a:xfrm>
                  <a:off x="660156" y="30171"/>
                  <a:ext cx="7029448" cy="2914648"/>
                  <a:chOff x="858740" y="28396"/>
                  <a:chExt cx="9144000" cy="2743200"/>
                </a:xfrm>
              </p:grpSpPr>
              <p:graphicFrame>
                <p:nvGraphicFramePr>
                  <p:cNvPr id="19" name="Chart 18">
                    <a:extLst>
                      <a:ext uri="{FF2B5EF4-FFF2-40B4-BE49-F238E27FC236}">
                        <a16:creationId xmlns:a16="http://schemas.microsoft.com/office/drawing/2014/main" id="{22CC07F5-706F-D203-0128-0F9228DB11A2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4140428175"/>
                      </p:ext>
                    </p:extLst>
                  </p:nvPr>
                </p:nvGraphicFramePr>
                <p:xfrm>
                  <a:off x="858740" y="28396"/>
                  <a:ext cx="9144000" cy="2743200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3"/>
                  </a:graphicData>
                </a:graphic>
              </p:graphicFrame>
              <p:graphicFrame>
                <p:nvGraphicFramePr>
                  <p:cNvPr id="20" name="Chart 19">
                    <a:extLst>
                      <a:ext uri="{FF2B5EF4-FFF2-40B4-BE49-F238E27FC236}">
                        <a16:creationId xmlns:a16="http://schemas.microsoft.com/office/drawing/2014/main" id="{E3163650-B3E6-4FC5-9390-5880EF1541CE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80911915"/>
                      </p:ext>
                    </p:extLst>
                  </p:nvPr>
                </p:nvGraphicFramePr>
                <p:xfrm>
                  <a:off x="1008317" y="58602"/>
                  <a:ext cx="1720490" cy="43809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4"/>
                  </a:graphicData>
                </a:graphic>
              </p:graphicFrame>
              <p:graphicFrame>
                <p:nvGraphicFramePr>
                  <p:cNvPr id="21" name="Chart 20">
                    <a:extLst>
                      <a:ext uri="{FF2B5EF4-FFF2-40B4-BE49-F238E27FC236}">
                        <a16:creationId xmlns:a16="http://schemas.microsoft.com/office/drawing/2014/main" id="{7F5BFBE9-2252-25B5-31F0-C4B61AE08EF3}"/>
                      </a:ext>
                    </a:extLst>
                  </p:cNvPr>
                  <p:cNvGraphicFramePr>
                    <a:graphicFrameLocks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246048305"/>
                      </p:ext>
                    </p:extLst>
                  </p:nvPr>
                </p:nvGraphicFramePr>
                <p:xfrm>
                  <a:off x="2903963" y="108025"/>
                  <a:ext cx="1016029" cy="438099"/>
                </p:xfrm>
                <a:graphic>
                  <a:graphicData uri="http://schemas.openxmlformats.org/drawingml/2006/chart">
                    <c:chart xmlns:c="http://schemas.openxmlformats.org/drawingml/2006/chart" xmlns:r="http://schemas.openxmlformats.org/officeDocument/2006/relationships" r:id="rId5"/>
                  </a:graphicData>
                </a:graphic>
              </p:graphicFrame>
            </p:grpSp>
            <p:sp>
              <p:nvSpPr>
                <p:cNvPr id="18" name="Arrow: Up-Down 17">
                  <a:extLst>
                    <a:ext uri="{FF2B5EF4-FFF2-40B4-BE49-F238E27FC236}">
                      <a16:creationId xmlns:a16="http://schemas.microsoft.com/office/drawing/2014/main" id="{6C847E40-06C6-2B7F-6D1F-6A54A98DFCDA}"/>
                    </a:ext>
                  </a:extLst>
                </p:cNvPr>
                <p:cNvSpPr/>
                <p:nvPr/>
              </p:nvSpPr>
              <p:spPr>
                <a:xfrm>
                  <a:off x="3086230" y="209403"/>
                  <a:ext cx="123825" cy="276227"/>
                </a:xfrm>
                <a:prstGeom prst="upDownArrow">
                  <a:avLst/>
                </a:prstGeom>
                <a:noFill/>
                <a:ln>
                  <a:solidFill>
                    <a:sysClr val="windowText" lastClr="0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>
                  <a:lvl1pPr marL="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endParaRPr lang="LID4096" sz="1100"/>
                </a:p>
              </p:txBody>
            </p:sp>
          </p:grp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B5706EFD-7C67-F136-CC49-D0A88FAA9271}"/>
                  </a:ext>
                </a:extLst>
              </p:cNvPr>
              <p:cNvGrpSpPr/>
              <p:nvPr/>
            </p:nvGrpSpPr>
            <p:grpSpPr>
              <a:xfrm>
                <a:off x="5550351" y="6231913"/>
                <a:ext cx="7067550" cy="2695786"/>
                <a:chOff x="784200" y="69263"/>
                <a:chExt cx="8350288" cy="2743199"/>
              </a:xfrm>
            </p:grpSpPr>
            <p:graphicFrame>
              <p:nvGraphicFramePr>
                <p:cNvPr id="14" name="Chart 13">
                  <a:extLst>
                    <a:ext uri="{FF2B5EF4-FFF2-40B4-BE49-F238E27FC236}">
                      <a16:creationId xmlns:a16="http://schemas.microsoft.com/office/drawing/2014/main" id="{2EEC4208-6852-19DC-20CB-78575735457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8540593"/>
                    </p:ext>
                  </p:extLst>
                </p:nvPr>
              </p:nvGraphicFramePr>
              <p:xfrm>
                <a:off x="784200" y="69263"/>
                <a:ext cx="8350288" cy="2743199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6"/>
                </a:graphicData>
              </a:graphic>
            </p:graphicFrame>
            <p:graphicFrame>
              <p:nvGraphicFramePr>
                <p:cNvPr id="15" name="Chart 14">
                  <a:extLst>
                    <a:ext uri="{FF2B5EF4-FFF2-40B4-BE49-F238E27FC236}">
                      <a16:creationId xmlns:a16="http://schemas.microsoft.com/office/drawing/2014/main" id="{35EFC721-80E9-C32A-FB76-8A70ABDA3B6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686143310"/>
                    </p:ext>
                  </p:extLst>
                </p:nvPr>
              </p:nvGraphicFramePr>
              <p:xfrm>
                <a:off x="808517" y="2373191"/>
                <a:ext cx="1843377" cy="43810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7"/>
                </a:graphicData>
              </a:graphic>
            </p:graphicFrame>
            <p:graphicFrame>
              <p:nvGraphicFramePr>
                <p:cNvPr id="16" name="Chart 15">
                  <a:extLst>
                    <a:ext uri="{FF2B5EF4-FFF2-40B4-BE49-F238E27FC236}">
                      <a16:creationId xmlns:a16="http://schemas.microsoft.com/office/drawing/2014/main" id="{031E3534-C002-257C-1BB4-9B9574F510C5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693770792"/>
                    </p:ext>
                  </p:extLst>
                </p:nvPr>
              </p:nvGraphicFramePr>
              <p:xfrm>
                <a:off x="2216272" y="2373191"/>
                <a:ext cx="1505166" cy="438101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8"/>
                </a:graphicData>
              </a:graphic>
            </p:graphicFrame>
          </p:grp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43D03CC7-F469-BF9F-0C98-5D338CA4041A}"/>
                </a:ext>
              </a:extLst>
            </p:cNvPr>
            <p:cNvGrpSpPr/>
            <p:nvPr/>
          </p:nvGrpSpPr>
          <p:grpSpPr>
            <a:xfrm>
              <a:off x="1979280" y="2263644"/>
              <a:ext cx="5010912" cy="1231957"/>
              <a:chOff x="0" y="-37878"/>
              <a:chExt cx="7029450" cy="2952528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3F61D6E0-3E22-0B0D-5204-D992B2D4AE3C}"/>
                  </a:ext>
                </a:extLst>
              </p:cNvPr>
              <p:cNvGrpSpPr/>
              <p:nvPr/>
            </p:nvGrpSpPr>
            <p:grpSpPr>
              <a:xfrm>
                <a:off x="0" y="-37878"/>
                <a:ext cx="7029450" cy="2952528"/>
                <a:chOff x="0" y="-35650"/>
                <a:chExt cx="9144000" cy="2778850"/>
              </a:xfrm>
            </p:grpSpPr>
            <p:graphicFrame>
              <p:nvGraphicFramePr>
                <p:cNvPr id="9" name="Chart 8">
                  <a:extLst>
                    <a:ext uri="{FF2B5EF4-FFF2-40B4-BE49-F238E27FC236}">
                      <a16:creationId xmlns:a16="http://schemas.microsoft.com/office/drawing/2014/main" id="{553CBDEC-2261-C45B-563A-8B001560A20A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7605508"/>
                    </p:ext>
                  </p:extLst>
                </p:nvPr>
              </p:nvGraphicFramePr>
              <p:xfrm>
                <a:off x="0" y="0"/>
                <a:ext cx="9144000" cy="2743200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9"/>
                </a:graphicData>
              </a:graphic>
            </p:graphicFrame>
            <p:graphicFrame>
              <p:nvGraphicFramePr>
                <p:cNvPr id="10" name="Chart 9">
                  <a:extLst>
                    <a:ext uri="{FF2B5EF4-FFF2-40B4-BE49-F238E27FC236}">
                      <a16:creationId xmlns:a16="http://schemas.microsoft.com/office/drawing/2014/main" id="{32B7EF5C-239F-385B-9688-3F19E8954CA9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992262960"/>
                    </p:ext>
                  </p:extLst>
                </p:nvPr>
              </p:nvGraphicFramePr>
              <p:xfrm>
                <a:off x="2" y="-35650"/>
                <a:ext cx="1989884" cy="546028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0"/>
                </a:graphicData>
              </a:graphic>
            </p:graphicFrame>
            <p:graphicFrame>
              <p:nvGraphicFramePr>
                <p:cNvPr id="11" name="Chart 10">
                  <a:extLst>
                    <a:ext uri="{FF2B5EF4-FFF2-40B4-BE49-F238E27FC236}">
                      <a16:creationId xmlns:a16="http://schemas.microsoft.com/office/drawing/2014/main" id="{B7AD27A3-11B5-1EF3-3173-7601BE99999C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3982900973"/>
                    </p:ext>
                  </p:extLst>
                </p:nvPr>
              </p:nvGraphicFramePr>
              <p:xfrm>
                <a:off x="2120845" y="81244"/>
                <a:ext cx="1016028" cy="438097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1"/>
                </a:graphicData>
              </a:graphic>
            </p:graphicFrame>
          </p:grpSp>
          <p:sp>
            <p:nvSpPr>
              <p:cNvPr id="8" name="Arrow: Up-Down 7">
                <a:extLst>
                  <a:ext uri="{FF2B5EF4-FFF2-40B4-BE49-F238E27FC236}">
                    <a16:creationId xmlns:a16="http://schemas.microsoft.com/office/drawing/2014/main" id="{59110F33-3548-2704-2AD4-1AB6EBB53614}"/>
                  </a:ext>
                </a:extLst>
              </p:cNvPr>
              <p:cNvSpPr/>
              <p:nvPr/>
            </p:nvSpPr>
            <p:spPr>
              <a:xfrm>
                <a:off x="2426986" y="180948"/>
                <a:ext cx="123825" cy="276225"/>
              </a:xfrm>
              <a:prstGeom prst="upDownArrow">
                <a:avLst/>
              </a:prstGeom>
              <a:noFill/>
              <a:ln>
                <a:solidFill>
                  <a:sysClr val="windowText" lastClr="0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>
                <a:lvl1pPr marL="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l"/>
                <a:endParaRPr lang="LID4096" sz="1100"/>
              </a:p>
            </p:txBody>
          </p: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509EBC47-F441-3796-A256-E9629F88657A}"/>
              </a:ext>
            </a:extLst>
          </p:cNvPr>
          <p:cNvSpPr txBox="1"/>
          <p:nvPr/>
        </p:nvSpPr>
        <p:spPr>
          <a:xfrm>
            <a:off x="9670206" y="286795"/>
            <a:ext cx="1459802" cy="248466"/>
          </a:xfrm>
          <a:prstGeom prst="rect">
            <a:avLst/>
          </a:prstGeom>
          <a:noFill/>
        </p:spPr>
        <p:txBody>
          <a:bodyPr wrap="square" lIns="0" tIns="0" rIns="0" bIns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r">
              <a:lnSpc>
                <a:spcPts val="2100"/>
              </a:lnSpc>
            </a:pPr>
            <a:r>
              <a:rPr lang="pt-BR" b="1" u="sng" dirty="0"/>
              <a:t>Parâmetros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FD941E9-295A-D066-2953-697E6147FCB0}"/>
              </a:ext>
            </a:extLst>
          </p:cNvPr>
          <p:cNvGrpSpPr/>
          <p:nvPr/>
        </p:nvGrpSpPr>
        <p:grpSpPr>
          <a:xfrm>
            <a:off x="560144" y="1081820"/>
            <a:ext cx="6892783" cy="3731649"/>
            <a:chOff x="4871103" y="791535"/>
            <a:chExt cx="6892783" cy="367439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5418CD0-4C20-4421-1457-BFBAEE285DD1}"/>
                </a:ext>
              </a:extLst>
            </p:cNvPr>
            <p:cNvGrpSpPr/>
            <p:nvPr/>
          </p:nvGrpSpPr>
          <p:grpSpPr>
            <a:xfrm>
              <a:off x="4871103" y="791535"/>
              <a:ext cx="6892783" cy="3674391"/>
              <a:chOff x="4871103" y="791535"/>
              <a:chExt cx="6892783" cy="3674391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7F7C7591-9A25-1432-08A0-F7DB211F0AEA}"/>
                  </a:ext>
                </a:extLst>
              </p:cNvPr>
              <p:cNvGrpSpPr/>
              <p:nvPr/>
            </p:nvGrpSpPr>
            <p:grpSpPr>
              <a:xfrm>
                <a:off x="4871103" y="791535"/>
                <a:ext cx="6892783" cy="3674391"/>
                <a:chOff x="390676" y="1037321"/>
                <a:chExt cx="5705324" cy="3201393"/>
              </a:xfrm>
            </p:grpSpPr>
            <p:graphicFrame>
              <p:nvGraphicFramePr>
                <p:cNvPr id="28" name="Chart 27">
                  <a:extLst>
                    <a:ext uri="{FF2B5EF4-FFF2-40B4-BE49-F238E27FC236}">
                      <a16:creationId xmlns:a16="http://schemas.microsoft.com/office/drawing/2014/main" id="{7BEA23DE-434F-443D-C3FF-ABC5BEF142C2}"/>
                    </a:ext>
                  </a:extLst>
                </p:cNvPr>
                <p:cNvGraphicFramePr>
                  <a:graphicFrameLocks/>
                </p:cNvGraphicFramePr>
                <p:nvPr>
                  <p:extLst>
                    <p:ext uri="{D42A27DB-BD31-4B8C-83A1-F6EECF244321}">
                      <p14:modId xmlns:p14="http://schemas.microsoft.com/office/powerpoint/2010/main" val="1014996144"/>
                    </p:ext>
                  </p:extLst>
                </p:nvPr>
              </p:nvGraphicFramePr>
              <p:xfrm>
                <a:off x="390676" y="1037321"/>
                <a:ext cx="5705324" cy="1518374"/>
              </p:xfrm>
              <a:graphic>
                <a:graphicData uri="http://schemas.openxmlformats.org/drawingml/2006/chart">
                  <c:chart xmlns:c="http://schemas.openxmlformats.org/drawingml/2006/chart" xmlns:r="http://schemas.openxmlformats.org/officeDocument/2006/relationships" r:id="rId12"/>
                </a:graphicData>
              </a:graphic>
            </p:graphicFrame>
            <p:grpSp>
              <p:nvGrpSpPr>
                <p:cNvPr id="29" name="Group 28">
                  <a:extLst>
                    <a:ext uri="{FF2B5EF4-FFF2-40B4-BE49-F238E27FC236}">
                      <a16:creationId xmlns:a16="http://schemas.microsoft.com/office/drawing/2014/main" id="{2102EEF2-18C6-628B-A236-F66982768C8D}"/>
                    </a:ext>
                  </a:extLst>
                </p:cNvPr>
                <p:cNvGrpSpPr/>
                <p:nvPr/>
              </p:nvGrpSpPr>
              <p:grpSpPr>
                <a:xfrm>
                  <a:off x="390676" y="2602396"/>
                  <a:ext cx="5705324" cy="1636318"/>
                  <a:chOff x="390676" y="2602396"/>
                  <a:chExt cx="5705324" cy="1636318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47D9C9D0-E70E-4E64-2FB9-C346E10A27DA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390676" y="2602396"/>
                    <a:ext cx="5705324" cy="1636318"/>
                    <a:chOff x="0" y="1987193"/>
                    <a:chExt cx="7533408" cy="2442147"/>
                  </a:xfrm>
                </p:grpSpPr>
                <p:grpSp>
                  <p:nvGrpSpPr>
                    <p:cNvPr id="32" name="Group 31">
                      <a:extLst>
                        <a:ext uri="{FF2B5EF4-FFF2-40B4-BE49-F238E27FC236}">
                          <a16:creationId xmlns:a16="http://schemas.microsoft.com/office/drawing/2014/main" id="{85FF72B7-EB96-0F25-3549-78C7FA1D74F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0" y="1987193"/>
                      <a:ext cx="7533408" cy="2442147"/>
                      <a:chOff x="0" y="1987193"/>
                      <a:chExt cx="7582766" cy="2442147"/>
                    </a:xfrm>
                  </p:grpSpPr>
                  <p:sp>
                    <p:nvSpPr>
                      <p:cNvPr id="34" name="Rectangle 33">
                        <a:extLst>
                          <a:ext uri="{FF2B5EF4-FFF2-40B4-BE49-F238E27FC236}">
                            <a16:creationId xmlns:a16="http://schemas.microsoft.com/office/drawing/2014/main" id="{C56BD85F-424F-8603-5B58-54B68BC32F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0" y="1987193"/>
                        <a:ext cx="7582766" cy="2442147"/>
                      </a:xfrm>
                      <a:prstGeom prst="rect">
                        <a:avLst/>
                      </a:prstGeom>
                      <a:solidFill>
                        <a:sysClr val="window" lastClr="FFFFFF"/>
                      </a:solidFill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wrap="square" rtlCol="0" anchor="t"/>
                      <a:lstStyle>
                        <a:lvl1pPr marL="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solidFill>
                              <a:schemeClr val="lt1"/>
                            </a:solidFill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l"/>
                        <a:endParaRPr lang="LID4096" sz="1100"/>
                      </a:p>
                    </p:txBody>
                  </p:sp>
                  <p:grpSp>
                    <p:nvGrpSpPr>
                      <p:cNvPr id="35" name="Group 34">
                        <a:extLst>
                          <a:ext uri="{FF2B5EF4-FFF2-40B4-BE49-F238E27FC236}">
                            <a16:creationId xmlns:a16="http://schemas.microsoft.com/office/drawing/2014/main" id="{7E506DE0-2EEF-1D7A-B4E2-D94231AAB4E0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34648" y="2040386"/>
                        <a:ext cx="7338880" cy="2321179"/>
                        <a:chOff x="132140" y="2040386"/>
                        <a:chExt cx="7046395" cy="2468889"/>
                      </a:xfrm>
                    </p:grpSpPr>
                    <p:grpSp>
                      <p:nvGrpSpPr>
                        <p:cNvPr id="36" name="Group 35">
                          <a:extLst>
                            <a:ext uri="{FF2B5EF4-FFF2-40B4-BE49-F238E27FC236}">
                              <a16:creationId xmlns:a16="http://schemas.microsoft.com/office/drawing/2014/main" id="{A8F5C688-399D-F25D-3C4D-C418AC541998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39562" y="2040386"/>
                          <a:ext cx="6538973" cy="2468889"/>
                          <a:chOff x="639562" y="2040386"/>
                          <a:chExt cx="6080751" cy="2354650"/>
                        </a:xfrm>
                      </p:grpSpPr>
                      <p:grpSp>
                        <p:nvGrpSpPr>
                          <p:cNvPr id="38" name="Group 37">
                            <a:extLst>
                              <a:ext uri="{FF2B5EF4-FFF2-40B4-BE49-F238E27FC236}">
                                <a16:creationId xmlns:a16="http://schemas.microsoft.com/office/drawing/2014/main" id="{BF3992A5-16B8-12C0-E46E-D03142804EAA}"/>
                              </a:ext>
                            </a:extLst>
                          </p:cNvPr>
                          <p:cNvGrpSpPr>
                            <a:grpSpLocks noChangeAspect="1"/>
                          </p:cNvGrpSpPr>
                          <p:nvPr/>
                        </p:nvGrpSpPr>
                        <p:grpSpPr>
                          <a:xfrm>
                            <a:off x="639562" y="2040386"/>
                            <a:ext cx="6080751" cy="2354650"/>
                            <a:chOff x="639562" y="2040386"/>
                            <a:chExt cx="6410760" cy="1715515"/>
                          </a:xfrm>
                        </p:grpSpPr>
                        <p:graphicFrame>
                          <p:nvGraphicFramePr>
                            <p:cNvPr id="42" name="Chart 41">
                              <a:extLst>
                                <a:ext uri="{FF2B5EF4-FFF2-40B4-BE49-F238E27FC236}">
                                  <a16:creationId xmlns:a16="http://schemas.microsoft.com/office/drawing/2014/main" id="{8AA5CF5E-6DAA-3310-D2A9-93A1B5F61EDC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1943210818"/>
                                </p:ext>
                              </p:extLst>
                            </p:nvPr>
                          </p:nvGraphicFramePr>
                          <p:xfrm>
                            <a:off x="639562" y="2041323"/>
                            <a:ext cx="3204591" cy="1714578"/>
                          </p:xfrm>
                          <a:graphic>
                            <a:graphicData uri="http://schemas.openxmlformats.org/drawingml/2006/chart">
                              <c:chart xmlns:c="http://schemas.openxmlformats.org/drawingml/2006/chart" xmlns:r="http://schemas.openxmlformats.org/officeDocument/2006/relationships" r:id="rId13"/>
                            </a:graphicData>
                          </a:graphic>
                        </p:graphicFrame>
                        <p:graphicFrame>
                          <p:nvGraphicFramePr>
                            <p:cNvPr id="43" name="Chart 42">
                              <a:extLst>
                                <a:ext uri="{FF2B5EF4-FFF2-40B4-BE49-F238E27FC236}">
                                  <a16:creationId xmlns:a16="http://schemas.microsoft.com/office/drawing/2014/main" id="{8D8801EB-7552-C6A2-68D6-DE67EA5B93BD}"/>
                                </a:ext>
                              </a:extLst>
                            </p:cNvPr>
                            <p:cNvGraphicFramePr>
                              <a:graphicFrameLocks noChangeAspect="1"/>
                            </p:cNvGraphicFramePr>
                            <p:nvPr>
                              <p:extLst>
                                <p:ext uri="{D42A27DB-BD31-4B8C-83A1-F6EECF244321}">
                                  <p14:modId xmlns:p14="http://schemas.microsoft.com/office/powerpoint/2010/main" val="3331396690"/>
                                </p:ext>
                              </p:extLst>
                            </p:nvPr>
                          </p:nvGraphicFramePr>
                          <p:xfrm>
                            <a:off x="3845732" y="2040386"/>
                            <a:ext cx="3204590" cy="1713331"/>
                          </p:xfrm>
                          <a:graphic>
                            <a:graphicData uri="http://schemas.openxmlformats.org/drawingml/2006/chart">
                              <c:chart xmlns:c="http://schemas.openxmlformats.org/drawingml/2006/chart" xmlns:r="http://schemas.openxmlformats.org/officeDocument/2006/relationships" r:id="rId14"/>
                            </a:graphicData>
                          </a:graphic>
                        </p:graphicFrame>
                      </p:grpSp>
                      <p:grpSp>
                        <p:nvGrpSpPr>
                          <p:cNvPr id="39" name="Group 38">
                            <a:extLst>
                              <a:ext uri="{FF2B5EF4-FFF2-40B4-BE49-F238E27FC236}">
                                <a16:creationId xmlns:a16="http://schemas.microsoft.com/office/drawing/2014/main" id="{5C869DB3-E9DE-2E67-EC2C-8E16A282D5B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3161464" y="2535089"/>
                            <a:ext cx="467341" cy="1762298"/>
                            <a:chOff x="3161464" y="2535089"/>
                            <a:chExt cx="467341" cy="1762298"/>
                          </a:xfrm>
                        </p:grpSpPr>
                        <p:sp>
                          <p:nvSpPr>
                            <p:cNvPr id="40" name="TextBox 68">
                              <a:extLst>
                                <a:ext uri="{FF2B5EF4-FFF2-40B4-BE49-F238E27FC236}">
                                  <a16:creationId xmlns:a16="http://schemas.microsoft.com/office/drawing/2014/main" id="{72FF661B-94BA-0E95-F2B6-68FCF4C27967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161464" y="2535089"/>
                              <a:ext cx="421688" cy="555356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 cmpd="sng">
                              <a:noFill/>
                            </a:ln>
                            <a:effectLst>
                              <a:outerShdw blurRad="50800" dist="38100" dir="81000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wrap="square" lIns="0" tIns="0" rIns="0" bIns="0" rtlCol="0" anchor="ctr"/>
                            <a:lstStyle>
                              <a:lvl1pPr marL="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rgbClr val="0000FF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KH</a:t>
                              </a: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KV</a:t>
                              </a:r>
                              <a:endParaRPr lang="LID4096" b="1" dirty="0">
                                <a:solidFill>
                                  <a:sysClr val="windowText" lastClr="000000"/>
                                </a:solidFill>
                              </a:endParaRPr>
                            </a:p>
                          </p:txBody>
                        </p:sp>
                        <p:sp>
                          <p:nvSpPr>
                            <p:cNvPr id="41" name="TextBox 69">
                              <a:extLst>
                                <a:ext uri="{FF2B5EF4-FFF2-40B4-BE49-F238E27FC236}">
                                  <a16:creationId xmlns:a16="http://schemas.microsoft.com/office/drawing/2014/main" id="{69A24417-88C2-0103-2492-9128C08D23D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3239849" y="3218167"/>
                              <a:ext cx="388956" cy="1079220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38100" cmpd="sng">
                              <a:noFill/>
                            </a:ln>
                            <a:effectLst>
                              <a:outerShdw blurRad="50800" dist="38100" dir="8100000" algn="tr" rotWithShape="0">
                                <a:prstClr val="black">
                                  <a:alpha val="40000"/>
                                </a:prstClr>
                              </a:outerShdw>
                            </a:effectLst>
                          </p:spPr>
                          <p:style>
                            <a:lnRef idx="0">
                              <a:scrgbClr r="0" g="0" b="0"/>
                            </a:lnRef>
                            <a:fillRef idx="0">
                              <a:scrgbClr r="0" g="0" b="0"/>
                            </a:fillRef>
                            <a:effectRef idx="0">
                              <a:scrgbClr r="0" g="0" b="0"/>
                            </a:effectRef>
                            <a:fontRef idx="minor">
                              <a:schemeClr val="dk1"/>
                            </a:fontRef>
                          </p:style>
                          <p:txBody>
                            <a:bodyPr wrap="square" lIns="0" tIns="0" rIns="0" bIns="0" rtlCol="0" anchor="ctr"/>
                            <a:lstStyle>
                              <a:lvl1pPr marL="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1pPr>
                              <a:lvl2pPr marL="457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2pPr>
                              <a:lvl3pPr marL="914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3pPr>
                              <a:lvl4pPr marL="1371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4pPr>
                              <a:lvl5pPr marL="18288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5pPr>
                              <a:lvl6pPr marL="22860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6pPr>
                              <a:lvl7pPr marL="27432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7pPr>
                              <a:lvl8pPr marL="32004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8pPr>
                              <a:lvl9pPr marL="3657600" indent="0">
                                <a:defRPr sz="1100">
                                  <a:solidFill>
                                    <a:schemeClr val="dk1"/>
                                  </a:solidFill>
                                  <a:latin typeface="+mn-lt"/>
                                  <a:ea typeface="+mn-ea"/>
                                  <a:cs typeface="+mn-cs"/>
                                </a:defRPr>
                              </a:lvl9pPr>
                            </a:lstStyle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sz="1050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K</a:t>
                              </a: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lang="pt-BR" sz="1050" b="1" kern="0" dirty="0" err="1">
                                  <a:solidFill>
                                    <a:sysClr val="windowText" lastClr="000000"/>
                                  </a:solidFill>
                                </a:rPr>
                                <a:t>Pth</a:t>
                              </a:r>
                              <a:endParaRPr kumimoji="0" lang="pt-BR" sz="1050" b="1" i="0" u="none" strike="noStrike" kern="0" cap="none" spc="0" normalizeH="0" baseline="0" dirty="0">
                                <a:ln>
                                  <a:noFill/>
                                </a:ln>
                                <a:solidFill>
                                  <a:sysClr val="windowText" lastClr="000000"/>
                                </a:solidFill>
                                <a:effectLst/>
                                <a:uLnTx/>
                                <a:uFillTx/>
                                <a:latin typeface="+mn-lt"/>
                                <a:ea typeface="+mn-ea"/>
                                <a:cs typeface="+mn-cs"/>
                              </a:endParaRPr>
                            </a:p>
                            <a:p>
                              <a:pPr marL="0" marR="0" lvl="0" indent="0" algn="ctr" defTabSz="914400" eaLnBrk="1" fontAlgn="auto" latinLnBrk="0" hangingPunct="1">
                                <a:lnSpc>
                                  <a:spcPct val="100000"/>
                                </a:lnSpc>
                                <a:spcBef>
                                  <a:spcPts val="0"/>
                                </a:spcBef>
                                <a:spcAft>
                                  <a:spcPts val="0"/>
                                </a:spcAft>
                                <a:buClrTx/>
                                <a:buSzTx/>
                                <a:buFontTx/>
                                <a:buNone/>
                                <a:tabLst/>
                                <a:defRPr/>
                              </a:pPr>
                              <a:r>
                                <a:rPr kumimoji="0" lang="pt-BR" sz="1050" b="1" i="0" u="none" strike="noStrike" kern="0" cap="none" spc="0" normalizeH="0" baseline="0" dirty="0">
                                  <a:ln>
                                    <a:noFill/>
                                  </a:ln>
                                  <a:solidFill>
                                    <a:sysClr val="windowText" lastClr="000000"/>
                                  </a:solidFill>
                                  <a:effectLst/>
                                  <a:uLnTx/>
                                  <a:uFillTx/>
                                  <a:latin typeface="+mn-lt"/>
                                  <a:ea typeface="+mn-ea"/>
                                  <a:cs typeface="+mn-cs"/>
                                </a:rPr>
                                <a:t>10%</a:t>
                              </a:r>
                              <a:endParaRPr lang="pt-BR" sz="1050" b="1" dirty="0">
                                <a:solidFill>
                                  <a:sysClr val="windowText" lastClr="000000"/>
                                </a:solidFill>
                              </a:endParaRPr>
                            </a:p>
                          </p:txBody>
                        </p:sp>
                      </p:grpSp>
                    </p:grpSp>
                    <p:pic>
                      <p:nvPicPr>
                        <p:cNvPr id="37" name="Picture 36">
                          <a:extLst>
                            <a:ext uri="{FF2B5EF4-FFF2-40B4-BE49-F238E27FC236}">
                              <a16:creationId xmlns:a16="http://schemas.microsoft.com/office/drawing/2014/main" id="{165B9A9B-5991-9F47-87AB-8C5A5DB8640A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 rotWithShape="1"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r="10539" b="1089"/>
                        <a:stretch/>
                      </p:blipFill>
                      <p:spPr bwMode="auto">
                        <a:xfrm>
                          <a:off x="132140" y="2560181"/>
                          <a:ext cx="423827" cy="176970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  <p:sp>
                  <p:nvSpPr>
                    <p:cNvPr id="33" name="TextBox 52">
                      <a:extLst>
                        <a:ext uri="{FF2B5EF4-FFF2-40B4-BE49-F238E27FC236}">
                          <a16:creationId xmlns:a16="http://schemas.microsoft.com/office/drawing/2014/main" id="{38E554FB-5423-FB15-FEC3-DCB9981CEB2B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6820370" y="2419083"/>
                      <a:ext cx="431801" cy="662890"/>
                    </a:xfrm>
                    <a:prstGeom prst="rect">
                      <a:avLst/>
                    </a:prstGeom>
                    <a:solidFill>
                      <a:sysClr val="window" lastClr="FFFFFF"/>
                    </a:solidFill>
                    <a:ln w="9525" cmpd="sng">
                      <a:noFill/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dk1"/>
                    </a:fontRef>
                  </p:style>
                  <p:txBody>
                    <a:bodyPr vert="vert270" wrap="square" lIns="0" tIns="0" rIns="0" bIns="0" rtlCol="0" anchor="ctr"/>
                    <a:lstStyle>
                      <a:lvl1pPr marL="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 rtl="0" eaLnBrk="1" fontAlgn="auto" latinLnBrk="0" hangingPunct="1"/>
                      <a:r>
                        <a:rPr lang="en-GB" sz="1600" b="1" i="0" dirty="0">
                          <a:solidFill>
                            <a:sysClr val="windowText" lastClr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m/d</a:t>
                      </a:r>
                      <a:endParaRPr lang="en-150" sz="1600" dirty="0">
                        <a:solidFill>
                          <a:sysClr val="windowText" lastClr="000000"/>
                        </a:solidFill>
                        <a:effectLst/>
                      </a:endParaRPr>
                    </a:p>
                  </p:txBody>
                </p:sp>
              </p:grpSp>
              <p:sp>
                <p:nvSpPr>
                  <p:cNvPr id="31" name="TextBox 69">
                    <a:extLst>
                      <a:ext uri="{FF2B5EF4-FFF2-40B4-BE49-F238E27FC236}">
                        <a16:creationId xmlns:a16="http://schemas.microsoft.com/office/drawing/2014/main" id="{C397A559-3BD7-152D-57B2-59BADAEC4C12}"/>
                      </a:ext>
                    </a:extLst>
                  </p:cNvPr>
                  <p:cNvSpPr txBox="1"/>
                  <p:nvPr/>
                </p:nvSpPr>
                <p:spPr>
                  <a:xfrm>
                    <a:off x="5652407" y="3510286"/>
                    <a:ext cx="329283" cy="563702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 cmpd="sng">
                    <a:noFill/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dk1"/>
                  </a:fontRef>
                </p:style>
                <p:txBody>
                  <a:bodyPr wrap="square" lIns="0" tIns="0" rIns="0" bIns="0" rtlCol="0" anchor="ctr"/>
                  <a:lstStyle>
                    <a:lvl1pPr marL="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050" b="1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K</a:t>
                    </a: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lang="pt-BR" sz="1050" b="1" kern="0" dirty="0" err="1">
                        <a:solidFill>
                          <a:sysClr val="windowText" lastClr="000000"/>
                        </a:solidFill>
                      </a:rPr>
                      <a:t>Pth</a:t>
                    </a:r>
                    <a:endParaRPr kumimoji="0" lang="pt-BR" sz="1050" b="1" i="0" u="none" strike="noStrike" kern="0" cap="none" spc="0" normalizeH="0" baseline="0" dirty="0">
                      <a:ln>
                        <a:noFill/>
                      </a:ln>
                      <a:solidFill>
                        <a:sysClr val="windowText" lastClr="000000"/>
                      </a:solidFill>
                      <a:effectLst/>
                      <a:uLnTx/>
                      <a:uFillTx/>
                      <a:latin typeface="+mn-lt"/>
                      <a:ea typeface="+mn-ea"/>
                      <a:cs typeface="+mn-cs"/>
                    </a:endParaRPr>
                  </a:p>
                  <a:p>
                    <a:pPr marL="0" marR="0" lvl="0" indent="0" algn="ctr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pt-BR" sz="1050" b="1" i="0" u="none" strike="noStrike" kern="0" cap="none" spc="0" normalizeH="0" baseline="0" dirty="0">
                        <a:ln>
                          <a:noFill/>
                        </a:ln>
                        <a:solidFill>
                          <a:sysClr val="windowText" lastClr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rPr>
                      <a:t>90%</a:t>
                    </a:r>
                    <a:endParaRPr lang="pt-BR" sz="1050" b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p:grp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B14C90C-ADB9-95B6-C654-C240A93FD43F}"/>
                  </a:ext>
                </a:extLst>
              </p:cNvPr>
              <p:cNvSpPr txBox="1"/>
              <p:nvPr/>
            </p:nvSpPr>
            <p:spPr>
              <a:xfrm>
                <a:off x="5045098" y="2940731"/>
                <a:ext cx="272184" cy="14180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LID4096"/>
                </a:defPPr>
                <a:lvl1pPr>
                  <a:lnSpc>
                    <a:spcPts val="1600"/>
                  </a:lnSpc>
                  <a:defRPr b="0">
                    <a:latin typeface="Segoe UI "/>
                    <a:cs typeface="Segoe UI Semibold" panose="020B0702040204020203" pitchFamily="34" charset="0"/>
                  </a:defRPr>
                </a:lvl1pPr>
              </a:lstStyle>
              <a:p>
                <a:pPr>
                  <a:lnSpc>
                    <a:spcPts val="2100"/>
                  </a:lnSpc>
                </a:pPr>
                <a:r>
                  <a:rPr lang="pt-BR" sz="1600" dirty="0">
                    <a:solidFill>
                      <a:schemeClr val="bg1"/>
                    </a:solidFill>
                  </a:rPr>
                  <a:t>A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B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C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D</a:t>
                </a:r>
              </a:p>
              <a:p>
                <a:pPr>
                  <a:lnSpc>
                    <a:spcPts val="2100"/>
                  </a:lnSpc>
                </a:pPr>
                <a:r>
                  <a:rPr lang="pt-BR" sz="1600" b="1" dirty="0"/>
                  <a:t>E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3400B7F-9572-09A6-2943-63391FB8E9D7}"/>
                </a:ext>
              </a:extLst>
            </p:cNvPr>
            <p:cNvSpPr txBox="1"/>
            <p:nvPr/>
          </p:nvSpPr>
          <p:spPr>
            <a:xfrm>
              <a:off x="5031632" y="830186"/>
              <a:ext cx="1712067" cy="299579"/>
            </a:xfrm>
            <a:prstGeom prst="rect">
              <a:avLst/>
            </a:prstGeom>
            <a:noFill/>
          </p:spPr>
          <p:txBody>
            <a:bodyPr wrap="square" lIns="0" tIns="0" rIns="0" bIns="0">
              <a:noAutofit/>
            </a:bodyPr>
            <a:lstStyle>
              <a:defPPr>
                <a:defRPr lang="LID4096"/>
              </a:defPPr>
              <a:lvl1pPr>
                <a:lnSpc>
                  <a:spcPts val="1600"/>
                </a:lnSpc>
                <a:defRPr b="0">
                  <a:latin typeface="Segoe UI "/>
                  <a:cs typeface="Segoe UI Semibold" panose="020B0702040204020203" pitchFamily="34" charset="0"/>
                </a:defRPr>
              </a:lvl1pPr>
            </a:lstStyle>
            <a:p>
              <a:pPr>
                <a:lnSpc>
                  <a:spcPts val="2100"/>
                </a:lnSpc>
              </a:pPr>
              <a:r>
                <a:rPr lang="pt-BR" b="1" u="sng"/>
                <a:t>K</a:t>
              </a:r>
              <a:endParaRPr lang="pt-BR" b="1" u="sng" dirty="0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C1A4AE05-6EDC-250F-8736-4B6AABCFCFBB}"/>
              </a:ext>
            </a:extLst>
          </p:cNvPr>
          <p:cNvGrpSpPr>
            <a:grpSpLocks noChangeAspect="1"/>
          </p:cNvGrpSpPr>
          <p:nvPr/>
        </p:nvGrpSpPr>
        <p:grpSpPr>
          <a:xfrm>
            <a:off x="465257" y="4877107"/>
            <a:ext cx="6987670" cy="1678178"/>
            <a:chOff x="465257" y="4523502"/>
            <a:chExt cx="6987670" cy="2031783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ADC6D75-C698-2546-B63C-DC1AD258BA37}"/>
                </a:ext>
              </a:extLst>
            </p:cNvPr>
            <p:cNvSpPr/>
            <p:nvPr/>
          </p:nvSpPr>
          <p:spPr>
            <a:xfrm>
              <a:off x="560144" y="4523502"/>
              <a:ext cx="6892783" cy="2031783"/>
            </a:xfrm>
            <a:prstGeom prst="rect">
              <a:avLst/>
            </a:prstGeom>
            <a:solidFill>
              <a:schemeClr val="bg1"/>
            </a:solidFill>
            <a:ln w="31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aphicFrame>
          <p:nvGraphicFramePr>
            <p:cNvPr id="45" name="Gráfico 12">
              <a:extLst>
                <a:ext uri="{FF2B5EF4-FFF2-40B4-BE49-F238E27FC236}">
                  <a16:creationId xmlns:a16="http://schemas.microsoft.com/office/drawing/2014/main" id="{5330B4F8-C379-6351-97B5-B947CC8B7C21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074018811"/>
                </p:ext>
              </p:extLst>
            </p:nvPr>
          </p:nvGraphicFramePr>
          <p:xfrm>
            <a:off x="5177153" y="4621835"/>
            <a:ext cx="1785878" cy="182328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6"/>
            </a:graphicData>
          </a:graphic>
        </p:graphicFrame>
        <p:graphicFrame>
          <p:nvGraphicFramePr>
            <p:cNvPr id="46" name="Gráfico 12">
              <a:extLst>
                <a:ext uri="{FF2B5EF4-FFF2-40B4-BE49-F238E27FC236}">
                  <a16:creationId xmlns:a16="http://schemas.microsoft.com/office/drawing/2014/main" id="{EF86739D-348D-5D80-9FB2-0625E2D94118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188900306"/>
                </p:ext>
              </p:extLst>
            </p:nvPr>
          </p:nvGraphicFramePr>
          <p:xfrm>
            <a:off x="465257" y="4663427"/>
            <a:ext cx="2397099" cy="1582695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7"/>
            </a:graphicData>
          </a:graphic>
        </p:graphicFrame>
        <p:graphicFrame>
          <p:nvGraphicFramePr>
            <p:cNvPr id="47" name="Gráfico 12">
              <a:extLst>
                <a:ext uri="{FF2B5EF4-FFF2-40B4-BE49-F238E27FC236}">
                  <a16:creationId xmlns:a16="http://schemas.microsoft.com/office/drawing/2014/main" id="{6B76B50F-F78D-5484-7D8F-634D5229A53D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982010761"/>
                </p:ext>
              </p:extLst>
            </p:nvPr>
          </p:nvGraphicFramePr>
          <p:xfrm>
            <a:off x="2658207" y="4621834"/>
            <a:ext cx="1959859" cy="179966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8"/>
            </a:graphicData>
          </a:graphic>
        </p:graphicFrame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F143007-2773-F309-09C5-4B1280D945DB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/>
              <a:t>Parameters</a:t>
            </a:r>
          </a:p>
        </p:txBody>
      </p:sp>
    </p:spTree>
    <p:extLst>
      <p:ext uri="{BB962C8B-B14F-4D97-AF65-F5344CB8AC3E}">
        <p14:creationId xmlns:p14="http://schemas.microsoft.com/office/powerpoint/2010/main" val="54599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4DCBD89-2066-B92B-B25C-23786E5CC99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70647" y="892366"/>
            <a:ext cx="10860163" cy="2374232"/>
          </a:xfrm>
          <a:prstGeom prst="rect">
            <a:avLst/>
          </a:prstGeom>
          <a:ln w="28575">
            <a:solidFill>
              <a:schemeClr val="tx1"/>
            </a:solidFill>
          </a:ln>
          <a:effectLst/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7321A93A-327D-3CD1-0206-278F303512F1}"/>
              </a:ext>
            </a:extLst>
          </p:cNvPr>
          <p:cNvGrpSpPr>
            <a:grpSpLocks noChangeAspect="1"/>
          </p:cNvGrpSpPr>
          <p:nvPr/>
        </p:nvGrpSpPr>
        <p:grpSpPr>
          <a:xfrm>
            <a:off x="544573" y="3797678"/>
            <a:ext cx="7264311" cy="2611522"/>
            <a:chOff x="6833800" y="380854"/>
            <a:chExt cx="4748988" cy="3945591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1CFE3B25-12AD-C9CB-6895-1411B05ECAFE}"/>
                </a:ext>
              </a:extLst>
            </p:cNvPr>
            <p:cNvGrpSpPr/>
            <p:nvPr/>
          </p:nvGrpSpPr>
          <p:grpSpPr>
            <a:xfrm>
              <a:off x="6833800" y="380854"/>
              <a:ext cx="4748985" cy="2118998"/>
              <a:chOff x="816122" y="-2425683"/>
              <a:chExt cx="8232871" cy="3507888"/>
            </a:xfrm>
          </p:grpSpPr>
          <p:graphicFrame>
            <p:nvGraphicFramePr>
              <p:cNvPr id="5" name="Chart 4">
                <a:extLst>
                  <a:ext uri="{FF2B5EF4-FFF2-40B4-BE49-F238E27FC236}">
                    <a16:creationId xmlns:a16="http://schemas.microsoft.com/office/drawing/2014/main" id="{D7525797-75CD-091E-07C2-CB61BCF426E9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624083802"/>
                  </p:ext>
                </p:extLst>
              </p:nvPr>
            </p:nvGraphicFramePr>
            <p:xfrm>
              <a:off x="816122" y="-2425683"/>
              <a:ext cx="8232871" cy="3507888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51178DA7-E861-EF40-4692-672F67798CE8}"/>
                  </a:ext>
                </a:extLst>
              </p:cNvPr>
              <p:cNvGrpSpPr/>
              <p:nvPr/>
            </p:nvGrpSpPr>
            <p:grpSpPr>
              <a:xfrm>
                <a:off x="4793985" y="-2316280"/>
                <a:ext cx="3440742" cy="440766"/>
                <a:chOff x="4793985" y="-2316280"/>
                <a:chExt cx="3440742" cy="440766"/>
              </a:xfrm>
            </p:grpSpPr>
            <p:sp>
              <p:nvSpPr>
                <p:cNvPr id="8" name="TextBox 20">
                  <a:extLst>
                    <a:ext uri="{FF2B5EF4-FFF2-40B4-BE49-F238E27FC236}">
                      <a16:creationId xmlns:a16="http://schemas.microsoft.com/office/drawing/2014/main" id="{F473DC9D-46E9-5FE5-04B2-5380C4B99F75}"/>
                    </a:ext>
                  </a:extLst>
                </p:cNvPr>
                <p:cNvSpPr txBox="1"/>
                <p:nvPr/>
              </p:nvSpPr>
              <p:spPr>
                <a:xfrm>
                  <a:off x="4793985" y="-2276945"/>
                  <a:ext cx="3440742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300" b="1" dirty="0"/>
                    <a:t> _______________________________</a:t>
                  </a:r>
                  <a:endParaRPr lang="LID4096" sz="1300" b="1" dirty="0"/>
                </a:p>
              </p:txBody>
            </p:sp>
            <p:sp>
              <p:nvSpPr>
                <p:cNvPr id="9" name="TextBox 21">
                  <a:extLst>
                    <a:ext uri="{FF2B5EF4-FFF2-40B4-BE49-F238E27FC236}">
                      <a16:creationId xmlns:a16="http://schemas.microsoft.com/office/drawing/2014/main" id="{8C9FF203-8ECB-5089-08D1-9BC4CFFE8D74}"/>
                    </a:ext>
                  </a:extLst>
                </p:cNvPr>
                <p:cNvSpPr txBox="1"/>
                <p:nvPr/>
              </p:nvSpPr>
              <p:spPr>
                <a:xfrm>
                  <a:off x="4878478" y="-2316280"/>
                  <a:ext cx="1829074" cy="401431"/>
                </a:xfrm>
                <a:prstGeom prst="rect">
                  <a:avLst/>
                </a:prstGeom>
                <a:noFill/>
                <a:ln w="9525" cmpd="sng">
                  <a:noFill/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dk1"/>
                </a:fontRef>
              </p:style>
              <p:txBody>
                <a:bodyPr wrap="square" lIns="0" tIns="0" rIns="0" bIns="0" rtlCol="0" anchor="t"/>
                <a:lstStyle>
                  <a:lvl1pPr marL="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solidFill>
                        <a:schemeClr val="dk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l"/>
                  <a:r>
                    <a:rPr lang="pt-BR" sz="1400" b="1" dirty="0"/>
                    <a:t>SEN_PAR</a:t>
                  </a:r>
                  <a:r>
                    <a:rPr lang="pt-BR" sz="1400" b="1" baseline="0" dirty="0"/>
                    <a:t>         </a:t>
                  </a:r>
                  <a:endParaRPr lang="LID4096" sz="1400" b="1" dirty="0"/>
                </a:p>
              </p:txBody>
            </p:sp>
          </p:grpSp>
        </p:grpSp>
        <p:graphicFrame>
          <p:nvGraphicFramePr>
            <p:cNvPr id="4" name="Chart 3">
              <a:extLst>
                <a:ext uri="{FF2B5EF4-FFF2-40B4-BE49-F238E27FC236}">
                  <a16:creationId xmlns:a16="http://schemas.microsoft.com/office/drawing/2014/main" id="{A7DC43C0-850E-DD0A-6404-F5C00BFF84C9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3219989254"/>
                </p:ext>
              </p:extLst>
            </p:nvPr>
          </p:nvGraphicFramePr>
          <p:xfrm>
            <a:off x="6833800" y="2497645"/>
            <a:ext cx="4748988" cy="18288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</p:grp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3087BCAC-59FE-D9E3-7674-2E2328598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40542095"/>
              </p:ext>
            </p:extLst>
          </p:nvPr>
        </p:nvGraphicFramePr>
        <p:xfrm>
          <a:off x="7972425" y="3797678"/>
          <a:ext cx="3600755" cy="261466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</p:spTree>
    <p:extLst>
      <p:ext uri="{BB962C8B-B14F-4D97-AF65-F5344CB8AC3E}">
        <p14:creationId xmlns:p14="http://schemas.microsoft.com/office/powerpoint/2010/main" val="21767847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C15A1-B578-A9FF-10BC-2795954CD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2" y="4439797"/>
            <a:ext cx="10515600" cy="1737165"/>
          </a:xfrm>
        </p:spPr>
        <p:txBody>
          <a:bodyPr>
            <a:normAutofit fontScale="92500" lnSpcReduction="20000"/>
          </a:bodyPr>
          <a:lstStyle/>
          <a:p>
            <a:pPr marL="0" indent="0" algn="r">
              <a:buNone/>
            </a:pPr>
            <a:r>
              <a:rPr lang="en-US" dirty="0"/>
              <a:t>Thank you!</a:t>
            </a:r>
          </a:p>
          <a:p>
            <a:pPr marL="0" indent="0" algn="r">
              <a:buNone/>
            </a:pPr>
            <a:r>
              <a:rPr lang="en-US" sz="2800" b="0" noProof="0" dirty="0"/>
              <a:t>www.betami.com.br</a:t>
            </a:r>
          </a:p>
          <a:p>
            <a:pPr algn="r"/>
            <a:endParaRPr lang="en-US" sz="2800" b="0" noProof="0" dirty="0"/>
          </a:p>
          <a:p>
            <a:pPr marL="0" indent="0" algn="r">
              <a:buNone/>
            </a:pPr>
            <a:r>
              <a:rPr lang="en-US" sz="2800" b="0" noProof="0" dirty="0"/>
              <a:t>05|24|2024</a:t>
            </a:r>
          </a:p>
          <a:p>
            <a:pPr marL="0" indent="0" algn="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28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2031FF1-A6B4-4ED1-B337-683FCEA0910A}"/>
              </a:ext>
            </a:extLst>
          </p:cNvPr>
          <p:cNvSpPr txBox="1"/>
          <p:nvPr/>
        </p:nvSpPr>
        <p:spPr>
          <a:xfrm rot="20329547">
            <a:off x="415424" y="1235544"/>
            <a:ext cx="523477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PEST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4844F4-1B94-4A46-8EED-6EA99FE7D0D0}"/>
              </a:ext>
            </a:extLst>
          </p:cNvPr>
          <p:cNvSpPr txBox="1"/>
          <p:nvPr/>
        </p:nvSpPr>
        <p:spPr>
          <a:xfrm rot="1830475">
            <a:off x="698557" y="1667558"/>
            <a:ext cx="1075423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Parallel PEST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1CCCDE-DD5F-4446-AD1F-B4D35B9E3DBF}"/>
              </a:ext>
            </a:extLst>
          </p:cNvPr>
          <p:cNvSpPr txBox="1"/>
          <p:nvPr/>
        </p:nvSpPr>
        <p:spPr>
          <a:xfrm rot="19170997">
            <a:off x="393119" y="2301369"/>
            <a:ext cx="795987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BeoPEST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AD559A-C7DD-42A5-9A21-07CB174F8F61}"/>
              </a:ext>
            </a:extLst>
          </p:cNvPr>
          <p:cNvSpPr txBox="1"/>
          <p:nvPr/>
        </p:nvSpPr>
        <p:spPr>
          <a:xfrm rot="21445273">
            <a:off x="913306" y="2761915"/>
            <a:ext cx="746295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I64PEST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D386C7-0929-495B-ACB9-00BB93465849}"/>
              </a:ext>
            </a:extLst>
          </p:cNvPr>
          <p:cNvSpPr txBox="1"/>
          <p:nvPr/>
        </p:nvSpPr>
        <p:spPr>
          <a:xfrm rot="817348">
            <a:off x="266651" y="3383480"/>
            <a:ext cx="870623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CMAES_P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F24AC2E-5524-49D2-A548-50B0A0DC3CFB}"/>
              </a:ext>
            </a:extLst>
          </p:cNvPr>
          <p:cNvSpPr txBox="1"/>
          <p:nvPr/>
        </p:nvSpPr>
        <p:spPr>
          <a:xfrm rot="1828656">
            <a:off x="1236491" y="3311741"/>
            <a:ext cx="831959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SCEUA_P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252A18-4290-4E2E-8C8C-82AFD2B38FD8}"/>
              </a:ext>
            </a:extLst>
          </p:cNvPr>
          <p:cNvSpPr txBox="1"/>
          <p:nvPr/>
        </p:nvSpPr>
        <p:spPr>
          <a:xfrm rot="21445273">
            <a:off x="600574" y="3958772"/>
            <a:ext cx="764505" cy="307905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latin typeface="+mj-lt"/>
                <a:cs typeface="Times New Roman" panose="02020603050405020304" pitchFamily="18" charset="0"/>
              </a:rPr>
              <a:t>JACTEST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2EA4EDA-F962-4D38-8262-D5ED2A8F8FED}"/>
              </a:ext>
            </a:extLst>
          </p:cNvPr>
          <p:cNvSpPr txBox="1"/>
          <p:nvPr/>
        </p:nvSpPr>
        <p:spPr>
          <a:xfrm rot="19719704">
            <a:off x="3533788" y="1224411"/>
            <a:ext cx="89825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PESTCHEK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8A888C-9B96-4F68-BE82-C7E05EA4018E}"/>
              </a:ext>
            </a:extLst>
          </p:cNvPr>
          <p:cNvSpPr txBox="1"/>
          <p:nvPr/>
        </p:nvSpPr>
        <p:spPr>
          <a:xfrm rot="1963148">
            <a:off x="3924071" y="1649906"/>
            <a:ext cx="79861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INSCHEK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2948B4-01F9-4C56-9013-42F4EB025C79}"/>
              </a:ext>
            </a:extLst>
          </p:cNvPr>
          <p:cNvSpPr txBox="1"/>
          <p:nvPr/>
        </p:nvSpPr>
        <p:spPr>
          <a:xfrm rot="21330747">
            <a:off x="3953305" y="1766504"/>
            <a:ext cx="97334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TEMPCHEK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879DF30-E29F-467D-A879-88311AB489F0}"/>
              </a:ext>
            </a:extLst>
          </p:cNvPr>
          <p:cNvSpPr txBox="1"/>
          <p:nvPr/>
        </p:nvSpPr>
        <p:spPr>
          <a:xfrm rot="21330747">
            <a:off x="2843209" y="1660960"/>
            <a:ext cx="87863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ADDREG1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61095DC-0ABA-4CDD-9F58-352A9C914B31}"/>
              </a:ext>
            </a:extLst>
          </p:cNvPr>
          <p:cNvSpPr txBox="1"/>
          <p:nvPr/>
        </p:nvSpPr>
        <p:spPr>
          <a:xfrm rot="1688451">
            <a:off x="4186309" y="1284960"/>
            <a:ext cx="87863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ADDREG2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E27E03E-24AC-404F-BA4B-1CEBB298C9C0}"/>
              </a:ext>
            </a:extLst>
          </p:cNvPr>
          <p:cNvSpPr txBox="1"/>
          <p:nvPr/>
        </p:nvSpPr>
        <p:spPr>
          <a:xfrm rot="20962948">
            <a:off x="2864945" y="870740"/>
            <a:ext cx="867930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EA09FA3-B2D1-4D76-8259-2951ABA961D4}"/>
              </a:ext>
            </a:extLst>
          </p:cNvPr>
          <p:cNvSpPr txBox="1"/>
          <p:nvPr/>
        </p:nvSpPr>
        <p:spPr>
          <a:xfrm rot="680554">
            <a:off x="3090678" y="2121334"/>
            <a:ext cx="9576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7C0743-D6FE-4038-BA12-9AAE2D981053}"/>
              </a:ext>
            </a:extLst>
          </p:cNvPr>
          <p:cNvSpPr txBox="1"/>
          <p:nvPr/>
        </p:nvSpPr>
        <p:spPr>
          <a:xfrm rot="19633565">
            <a:off x="3465178" y="2286486"/>
            <a:ext cx="9576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RANDPAR2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71EDC16-D916-45DC-B5F7-4A22820EB4C0}"/>
              </a:ext>
            </a:extLst>
          </p:cNvPr>
          <p:cNvSpPr txBox="1"/>
          <p:nvPr/>
        </p:nvSpPr>
        <p:spPr>
          <a:xfrm>
            <a:off x="3569027" y="2403977"/>
            <a:ext cx="72526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PARREP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11D04A2-BB74-4595-84FB-76F5AA89EC1E}"/>
              </a:ext>
            </a:extLst>
          </p:cNvPr>
          <p:cNvSpPr txBox="1"/>
          <p:nvPr/>
        </p:nvSpPr>
        <p:spPr>
          <a:xfrm rot="20739779">
            <a:off x="4421818" y="2131741"/>
            <a:ext cx="85138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SUBREG1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4FD59F-F606-4173-B807-5403A3D9091C}"/>
              </a:ext>
            </a:extLst>
          </p:cNvPr>
          <p:cNvSpPr txBox="1"/>
          <p:nvPr/>
        </p:nvSpPr>
        <p:spPr>
          <a:xfrm rot="1756612">
            <a:off x="2829394" y="2426603"/>
            <a:ext cx="827342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SUPCALC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A6428F-9A7F-444E-B13B-A1FA315C3FD2}"/>
              </a:ext>
            </a:extLst>
          </p:cNvPr>
          <p:cNvSpPr txBox="1"/>
          <p:nvPr/>
        </p:nvSpPr>
        <p:spPr>
          <a:xfrm rot="21330747">
            <a:off x="2318850" y="2062692"/>
            <a:ext cx="739754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INFSTAT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32F6A-47EA-42C1-BE4A-AAFE4CCDB8F5}"/>
              </a:ext>
            </a:extLst>
          </p:cNvPr>
          <p:cNvSpPr txBox="1"/>
          <p:nvPr/>
        </p:nvSpPr>
        <p:spPr>
          <a:xfrm rot="1691720">
            <a:off x="3785604" y="3039643"/>
            <a:ext cx="92191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OBSCOMP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7BA539C-30A7-4D89-8F25-0450A122C431}"/>
              </a:ext>
            </a:extLst>
          </p:cNvPr>
          <p:cNvSpPr txBox="1"/>
          <p:nvPr/>
        </p:nvSpPr>
        <p:spPr>
          <a:xfrm rot="157484">
            <a:off x="4293404" y="2743812"/>
            <a:ext cx="97174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PREDUNC1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4ADEFA-FA2A-4A6F-AA32-5E310572BE37}"/>
              </a:ext>
            </a:extLst>
          </p:cNvPr>
          <p:cNvSpPr txBox="1"/>
          <p:nvPr/>
        </p:nvSpPr>
        <p:spPr>
          <a:xfrm rot="20116629">
            <a:off x="2447357" y="3095247"/>
            <a:ext cx="97174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PREDUNC2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BFBE3E7-318A-4072-AFCE-0BB056BBD27B}"/>
              </a:ext>
            </a:extLst>
          </p:cNvPr>
          <p:cNvSpPr txBox="1"/>
          <p:nvPr/>
        </p:nvSpPr>
        <p:spPr>
          <a:xfrm>
            <a:off x="2570540" y="3212736"/>
            <a:ext cx="93487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0291BF0-A357-4AFB-818C-35B741198CAC}"/>
              </a:ext>
            </a:extLst>
          </p:cNvPr>
          <p:cNvSpPr txBox="1"/>
          <p:nvPr/>
        </p:nvSpPr>
        <p:spPr>
          <a:xfrm>
            <a:off x="3479192" y="3431811"/>
            <a:ext cx="1018227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PREDVAR1a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5847791-23BF-4DC1-9F37-1B7DEDB1C245}"/>
              </a:ext>
            </a:extLst>
          </p:cNvPr>
          <p:cNvSpPr txBox="1"/>
          <p:nvPr/>
        </p:nvSpPr>
        <p:spPr>
          <a:xfrm rot="19858675">
            <a:off x="2094663" y="2684984"/>
            <a:ext cx="102624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PREDVAR1b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5410A97-8AC4-4B09-A227-783864322D28}"/>
              </a:ext>
            </a:extLst>
          </p:cNvPr>
          <p:cNvSpPr txBox="1"/>
          <p:nvPr/>
        </p:nvSpPr>
        <p:spPr>
          <a:xfrm rot="21046456">
            <a:off x="1951775" y="1524600"/>
            <a:ext cx="1101584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GENLINPRED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D4E16DA-3DB9-40EE-A401-1A1F6B5CFFFA}"/>
              </a:ext>
            </a:extLst>
          </p:cNvPr>
          <p:cNvSpPr txBox="1"/>
          <p:nvPr/>
        </p:nvSpPr>
        <p:spPr>
          <a:xfrm rot="655137">
            <a:off x="4025443" y="3852879"/>
            <a:ext cx="88876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SCALEPAR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215D7CC-BFDA-43EF-B800-64FE23A57290}"/>
              </a:ext>
            </a:extLst>
          </p:cNvPr>
          <p:cNvSpPr txBox="1"/>
          <p:nvPr/>
        </p:nvSpPr>
        <p:spPr>
          <a:xfrm>
            <a:off x="2233200" y="3729356"/>
            <a:ext cx="1000980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INDENTPAR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1A43C6-61F0-4D08-ADF7-3085F6566476}"/>
              </a:ext>
            </a:extLst>
          </p:cNvPr>
          <p:cNvSpPr txBox="1"/>
          <p:nvPr/>
        </p:nvSpPr>
        <p:spPr>
          <a:xfrm rot="1910111">
            <a:off x="3326249" y="4009272"/>
            <a:ext cx="102662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SUPOBSPAR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22A6A8E8-B312-4CAC-8B24-D242A18BFA1D}"/>
              </a:ext>
            </a:extLst>
          </p:cNvPr>
          <p:cNvSpPr txBox="1"/>
          <p:nvPr/>
        </p:nvSpPr>
        <p:spPr>
          <a:xfrm rot="20343474">
            <a:off x="4619426" y="3443343"/>
            <a:ext cx="665439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SSSTAT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8B31BC95-ED60-4D8B-AD6D-EF672CBF8078}"/>
              </a:ext>
            </a:extLst>
          </p:cNvPr>
          <p:cNvSpPr txBox="1"/>
          <p:nvPr/>
        </p:nvSpPr>
        <p:spPr>
          <a:xfrm rot="20343474">
            <a:off x="2447977" y="4207266"/>
            <a:ext cx="79996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JCO2JCO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2AC6C6F-E08F-4426-9D23-FBC670829F90}"/>
              </a:ext>
            </a:extLst>
          </p:cNvPr>
          <p:cNvSpPr txBox="1"/>
          <p:nvPr/>
        </p:nvSpPr>
        <p:spPr>
          <a:xfrm rot="870477">
            <a:off x="4350984" y="4301732"/>
            <a:ext cx="85658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MAT2JCO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639B758-29FC-4EE0-A738-830B99125535}"/>
              </a:ext>
            </a:extLst>
          </p:cNvPr>
          <p:cNvSpPr txBox="1"/>
          <p:nvPr/>
        </p:nvSpPr>
        <p:spPr>
          <a:xfrm rot="21076086">
            <a:off x="3023022" y="4398304"/>
            <a:ext cx="85658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JCO2MAT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429CB64-86C2-46C5-82A7-6D29A2A947AB}"/>
              </a:ext>
            </a:extLst>
          </p:cNvPr>
          <p:cNvSpPr txBox="1"/>
          <p:nvPr/>
        </p:nvSpPr>
        <p:spPr>
          <a:xfrm rot="19760388">
            <a:off x="1700222" y="1032886"/>
            <a:ext cx="78970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JCB2CSV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7829355C-8D2E-4B66-8262-BDB61BEE5B08}"/>
              </a:ext>
            </a:extLst>
          </p:cNvPr>
          <p:cNvSpPr txBox="1"/>
          <p:nvPr/>
        </p:nvSpPr>
        <p:spPr>
          <a:xfrm rot="1099768">
            <a:off x="1962590" y="369273"/>
            <a:ext cx="78970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CSV2JCB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5B55D91-DB27-4D6E-A918-1CE8C6BED0BE}"/>
              </a:ext>
            </a:extLst>
          </p:cNvPr>
          <p:cNvSpPr txBox="1"/>
          <p:nvPr/>
        </p:nvSpPr>
        <p:spPr>
          <a:xfrm rot="20491880">
            <a:off x="4359657" y="888459"/>
            <a:ext cx="95917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ASSESSPAR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C6835CA-5831-40BE-88E9-5E8CCBD6EE3F}"/>
              </a:ext>
            </a:extLst>
          </p:cNvPr>
          <p:cNvSpPr txBox="1"/>
          <p:nvPr/>
        </p:nvSpPr>
        <p:spPr>
          <a:xfrm rot="20593951">
            <a:off x="1765892" y="4260646"/>
            <a:ext cx="108863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COMFILNME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EF9D32A-F28A-4899-A0D1-00DD701C52FA}"/>
              </a:ext>
            </a:extLst>
          </p:cNvPr>
          <p:cNvSpPr txBox="1"/>
          <p:nvPr/>
        </p:nvSpPr>
        <p:spPr>
          <a:xfrm rot="387898">
            <a:off x="2253881" y="2422838"/>
            <a:ext cx="415498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DSI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FA0AD93-4A34-4085-9D4D-866A5536703E}"/>
              </a:ext>
            </a:extLst>
          </p:cNvPr>
          <p:cNvSpPr txBox="1"/>
          <p:nvPr/>
        </p:nvSpPr>
        <p:spPr>
          <a:xfrm rot="20134294">
            <a:off x="4390071" y="2517389"/>
            <a:ext cx="80791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JACWRIT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F6C718E-25EA-4842-8DD1-EFF0ED234DB2}"/>
              </a:ext>
            </a:extLst>
          </p:cNvPr>
          <p:cNvSpPr txBox="1"/>
          <p:nvPr/>
        </p:nvSpPr>
        <p:spPr>
          <a:xfrm rot="240472">
            <a:off x="3361987" y="1890251"/>
            <a:ext cx="854721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OBS2OBS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E6F494F-0426-46BF-B468-BE91B379152C}"/>
              </a:ext>
            </a:extLst>
          </p:cNvPr>
          <p:cNvSpPr txBox="1"/>
          <p:nvPr/>
        </p:nvSpPr>
        <p:spPr>
          <a:xfrm rot="20382138">
            <a:off x="3306194" y="3032923"/>
            <a:ext cx="813813" cy="30790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PAR2PAR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68B683CE-BEAC-48AA-87E7-1BF16321063C}"/>
              </a:ext>
            </a:extLst>
          </p:cNvPr>
          <p:cNvSpPr txBox="1"/>
          <p:nvPr/>
        </p:nvSpPr>
        <p:spPr>
          <a:xfrm rot="21089009">
            <a:off x="2778147" y="2693302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28AFD5-EA66-4DF9-91C9-82D070804EFA}"/>
              </a:ext>
            </a:extLst>
          </p:cNvPr>
          <p:cNvSpPr txBox="1"/>
          <p:nvPr/>
        </p:nvSpPr>
        <p:spPr>
          <a:xfrm rot="1439682">
            <a:off x="3860528" y="2801052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E05CD7B-3836-4288-B2CE-CDE75487BE57}"/>
              </a:ext>
            </a:extLst>
          </p:cNvPr>
          <p:cNvSpPr txBox="1"/>
          <p:nvPr/>
        </p:nvSpPr>
        <p:spPr>
          <a:xfrm rot="20923824">
            <a:off x="3534535" y="1596515"/>
            <a:ext cx="619400" cy="5232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2800" b="1" dirty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etc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3EC5EA1-484D-4224-95E6-469AD1D9F4AD}"/>
              </a:ext>
            </a:extLst>
          </p:cNvPr>
          <p:cNvSpPr txBox="1"/>
          <p:nvPr/>
        </p:nvSpPr>
        <p:spPr>
          <a:xfrm rot="1830475">
            <a:off x="6113364" y="1202047"/>
            <a:ext cx="810415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PEST_HP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58AB96C-A22E-4FE0-ABC2-2031372E31A0}"/>
              </a:ext>
            </a:extLst>
          </p:cNvPr>
          <p:cNvSpPr txBox="1"/>
          <p:nvPr/>
        </p:nvSpPr>
        <p:spPr>
          <a:xfrm rot="20568287">
            <a:off x="5609271" y="1720157"/>
            <a:ext cx="1209562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PEST_HP_MKL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A3166365-00A5-40B4-B823-AAB9F75C5436}"/>
              </a:ext>
            </a:extLst>
          </p:cNvPr>
          <p:cNvSpPr txBox="1"/>
          <p:nvPr/>
        </p:nvSpPr>
        <p:spPr>
          <a:xfrm rot="1569966">
            <a:off x="6363250" y="2300845"/>
            <a:ext cx="1086131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RSI_HP_MKL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FE1AFEF-9C8F-403B-BD64-CA12A92E6C91}"/>
              </a:ext>
            </a:extLst>
          </p:cNvPr>
          <p:cNvSpPr txBox="1"/>
          <p:nvPr/>
        </p:nvSpPr>
        <p:spPr>
          <a:xfrm rot="20792558">
            <a:off x="5778288" y="3110024"/>
            <a:ext cx="686983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RSI_HP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0CEF931-8DED-4098-B027-43A7E654311C}"/>
              </a:ext>
            </a:extLst>
          </p:cNvPr>
          <p:cNvSpPr txBox="1"/>
          <p:nvPr/>
        </p:nvSpPr>
        <p:spPr>
          <a:xfrm rot="2367211">
            <a:off x="6334748" y="3872168"/>
            <a:ext cx="1051442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JACTEST_HP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FB091A93-C6E7-4A85-989B-03455E1F619B}"/>
              </a:ext>
            </a:extLst>
          </p:cNvPr>
          <p:cNvSpPr txBox="1"/>
          <p:nvPr/>
        </p:nvSpPr>
        <p:spPr>
          <a:xfrm rot="20671831">
            <a:off x="5502350" y="2686141"/>
            <a:ext cx="979627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CMAES_HP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8A2A518-6FF9-4FBF-B6BA-8E0070F6F478}"/>
              </a:ext>
            </a:extLst>
          </p:cNvPr>
          <p:cNvSpPr txBox="1"/>
          <p:nvPr/>
        </p:nvSpPr>
        <p:spPr>
          <a:xfrm rot="167022">
            <a:off x="6696079" y="3265158"/>
            <a:ext cx="964431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AGENT_HP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73E0F376-2FA9-4BDB-AB3F-EDD0727AEF8A}"/>
              </a:ext>
            </a:extLst>
          </p:cNvPr>
          <p:cNvSpPr txBox="1"/>
          <p:nvPr/>
        </p:nvSpPr>
        <p:spPr>
          <a:xfrm rot="19595580">
            <a:off x="5500606" y="3843512"/>
            <a:ext cx="1039067" cy="30790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AU" sz="1401" b="1" dirty="0">
                <a:solidFill>
                  <a:schemeClr val="accent1">
                    <a:lumMod val="50000"/>
                  </a:schemeClr>
                </a:solidFill>
                <a:latin typeface="+mj-lt"/>
                <a:cs typeface="Times New Roman" panose="02020603050405020304" pitchFamily="18" charset="0"/>
              </a:rPr>
              <a:t>PWHISP_HP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EBE76B0-30C3-D716-3D5C-B1A2D1E2AA5E}"/>
              </a:ext>
            </a:extLst>
          </p:cNvPr>
          <p:cNvGrpSpPr>
            <a:grpSpLocks noChangeAspect="1"/>
          </p:cNvGrpSpPr>
          <p:nvPr/>
        </p:nvGrpSpPr>
        <p:grpSpPr>
          <a:xfrm>
            <a:off x="7848534" y="1412373"/>
            <a:ext cx="4010817" cy="5085963"/>
            <a:chOff x="166537" y="1422405"/>
            <a:chExt cx="4499432" cy="570555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FAB45D4-6CEB-A83B-5024-17534FB561FF}"/>
                </a:ext>
              </a:extLst>
            </p:cNvPr>
            <p:cNvSpPr txBox="1"/>
            <p:nvPr/>
          </p:nvSpPr>
          <p:spPr>
            <a:xfrm rot="20329547">
              <a:off x="667836" y="2131316"/>
              <a:ext cx="111155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600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FAC2REAL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E396A78-19BA-6945-3846-4412AC11077C}"/>
                </a:ext>
              </a:extLst>
            </p:cNvPr>
            <p:cNvSpPr txBox="1"/>
            <p:nvPr/>
          </p:nvSpPr>
          <p:spPr>
            <a:xfrm rot="1830475">
              <a:off x="1331329" y="2695987"/>
              <a:ext cx="124614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TWOARRAY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261277C-34BB-3828-1AAA-F66D77C1BFAB}"/>
                </a:ext>
              </a:extLst>
            </p:cNvPr>
            <p:cNvSpPr txBox="1"/>
            <p:nvPr/>
          </p:nvSpPr>
          <p:spPr>
            <a:xfrm rot="19170997">
              <a:off x="912229" y="3524414"/>
              <a:ext cx="92065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PPKREG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1B86D892-0142-7D9C-3FE8-78BBDA7F4899}"/>
                </a:ext>
              </a:extLst>
            </p:cNvPr>
            <p:cNvSpPr txBox="1"/>
            <p:nvPr/>
          </p:nvSpPr>
          <p:spPr>
            <a:xfrm rot="21445273">
              <a:off x="1190171" y="4383175"/>
              <a:ext cx="113867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SMP2SMP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62C2272-B9C9-9C7A-DFA4-087BC4F16D75}"/>
                </a:ext>
              </a:extLst>
            </p:cNvPr>
            <p:cNvSpPr txBox="1"/>
            <p:nvPr/>
          </p:nvSpPr>
          <p:spPr>
            <a:xfrm rot="817348">
              <a:off x="527087" y="4942495"/>
              <a:ext cx="113148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BUD2SMP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4C14EDF-EA23-3AB2-84FF-2309D254773C}"/>
                </a:ext>
              </a:extLst>
            </p:cNvPr>
            <p:cNvSpPr txBox="1"/>
            <p:nvPr/>
          </p:nvSpPr>
          <p:spPr>
            <a:xfrm rot="1828656">
              <a:off x="1508607" y="5764742"/>
              <a:ext cx="151991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USGBUD2SMP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A3EC411-898D-B564-8A1B-5ED22F9B180C}"/>
                </a:ext>
              </a:extLst>
            </p:cNvPr>
            <p:cNvSpPr txBox="1"/>
            <p:nvPr/>
          </p:nvSpPr>
          <p:spPr>
            <a:xfrm rot="21445273">
              <a:off x="374982" y="5705481"/>
              <a:ext cx="110450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FIELDGEN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4A5A943-FA6B-2438-628A-043B95229158}"/>
                </a:ext>
              </a:extLst>
            </p:cNvPr>
            <p:cNvSpPr txBox="1"/>
            <p:nvPr/>
          </p:nvSpPr>
          <p:spPr>
            <a:xfrm rot="860968">
              <a:off x="2087949" y="2465461"/>
              <a:ext cx="10991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SMPCHEK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48ADA78-5381-9EA2-BFF6-D8572D452CF5}"/>
                </a:ext>
              </a:extLst>
            </p:cNvPr>
            <p:cNvSpPr txBox="1"/>
            <p:nvPr/>
          </p:nvSpPr>
          <p:spPr>
            <a:xfrm rot="20601204">
              <a:off x="2526739" y="3002680"/>
              <a:ext cx="117960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SMP2INFO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A9EB3EE-22E5-AF16-EC0E-C04C9B1AC2E0}"/>
                </a:ext>
              </a:extLst>
            </p:cNvPr>
            <p:cNvSpPr txBox="1"/>
            <p:nvPr/>
          </p:nvSpPr>
          <p:spPr>
            <a:xfrm rot="19715194">
              <a:off x="3055534" y="5429654"/>
              <a:ext cx="97280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GENREG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9613E1E9-8336-4465-1622-0263FB1A7743}"/>
                </a:ext>
              </a:extLst>
            </p:cNvPr>
            <p:cNvSpPr txBox="1"/>
            <p:nvPr/>
          </p:nvSpPr>
          <p:spPr>
            <a:xfrm rot="1568151">
              <a:off x="2636726" y="3939675"/>
              <a:ext cx="113867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SMP2SMP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5C11A75-6AAF-8905-EA8B-74E4CD9EE8F7}"/>
                </a:ext>
              </a:extLst>
            </p:cNvPr>
            <p:cNvSpPr txBox="1"/>
            <p:nvPr/>
          </p:nvSpPr>
          <p:spPr>
            <a:xfrm rot="20475148">
              <a:off x="841429" y="3676811"/>
              <a:ext cx="136705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GETMULARR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4B0FF4C7-E9F2-BFC8-E855-AA1C90E06E89}"/>
                </a:ext>
              </a:extLst>
            </p:cNvPr>
            <p:cNvSpPr txBox="1"/>
            <p:nvPr/>
          </p:nvSpPr>
          <p:spPr>
            <a:xfrm rot="962411">
              <a:off x="363993" y="2847976"/>
              <a:ext cx="118902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ARR2BORE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7DED190-0317-E312-53C5-6641022E220A}"/>
                </a:ext>
              </a:extLst>
            </p:cNvPr>
            <p:cNvSpPr txBox="1"/>
            <p:nvPr/>
          </p:nvSpPr>
          <p:spPr>
            <a:xfrm rot="21105762">
              <a:off x="257907" y="3524414"/>
              <a:ext cx="1014594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DBL2SGL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F800331-F218-1D3E-9B64-D8DBA17EDEE8}"/>
                </a:ext>
              </a:extLst>
            </p:cNvPr>
            <p:cNvSpPr txBox="1"/>
            <p:nvPr/>
          </p:nvSpPr>
          <p:spPr>
            <a:xfrm rot="603918">
              <a:off x="2252868" y="4936871"/>
              <a:ext cx="117665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ELEVCONC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E441471F-3D87-59F8-718D-6AE74B162D10}"/>
                </a:ext>
              </a:extLst>
            </p:cNvPr>
            <p:cNvSpPr txBox="1"/>
            <p:nvPr/>
          </p:nvSpPr>
          <p:spPr>
            <a:xfrm rot="19404813">
              <a:off x="588528" y="5857881"/>
              <a:ext cx="982225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INT2MIF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51AE2B27-DB92-7188-9A66-B736F60CF5C1}"/>
                </a:ext>
              </a:extLst>
            </p:cNvPr>
            <p:cNvSpPr txBox="1"/>
            <p:nvPr/>
          </p:nvSpPr>
          <p:spPr>
            <a:xfrm rot="650349">
              <a:off x="3077572" y="5850932"/>
              <a:ext cx="117305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LOGARRAY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55B5E01-78DB-C577-396E-6C0FF196A6E3}"/>
                </a:ext>
              </a:extLst>
            </p:cNvPr>
            <p:cNvSpPr txBox="1"/>
            <p:nvPr/>
          </p:nvSpPr>
          <p:spPr>
            <a:xfrm rot="21429730">
              <a:off x="2805638" y="6372358"/>
              <a:ext cx="1032577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MF62GIS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E1C5A65-5CD8-CAD5-C6D4-EAEFFF42688C}"/>
                </a:ext>
              </a:extLst>
            </p:cNvPr>
            <p:cNvSpPr txBox="1"/>
            <p:nvPr/>
          </p:nvSpPr>
          <p:spPr>
            <a:xfrm>
              <a:off x="1418159" y="6250555"/>
              <a:ext cx="108113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MF2VTK1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BCCCCE60-DF83-A441-8C98-77F04155ADF8}"/>
                </a:ext>
              </a:extLst>
            </p:cNvPr>
            <p:cNvSpPr txBox="1"/>
            <p:nvPr/>
          </p:nvSpPr>
          <p:spPr>
            <a:xfrm rot="20482520">
              <a:off x="2544532" y="4333379"/>
              <a:ext cx="1441436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MF6DEP2CSV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151EA2C-A5BB-EFCE-B592-4405CCBCDD47}"/>
                </a:ext>
              </a:extLst>
            </p:cNvPr>
            <p:cNvSpPr txBox="1"/>
            <p:nvPr/>
          </p:nvSpPr>
          <p:spPr>
            <a:xfrm rot="2021864">
              <a:off x="166537" y="4217130"/>
              <a:ext cx="119622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MF62VTK2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1F3B5719-5132-3481-88AA-BF091AC8634D}"/>
                </a:ext>
              </a:extLst>
            </p:cNvPr>
            <p:cNvSpPr txBox="1"/>
            <p:nvPr/>
          </p:nvSpPr>
          <p:spPr>
            <a:xfrm rot="20984618">
              <a:off x="3512259" y="2361198"/>
              <a:ext cx="115371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MKPPSTAT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B1E60820-E704-D6D1-77E2-2A15C07FF46D}"/>
                </a:ext>
              </a:extLst>
            </p:cNvPr>
            <p:cNvSpPr txBox="1"/>
            <p:nvPr/>
          </p:nvSpPr>
          <p:spPr>
            <a:xfrm rot="176648">
              <a:off x="1501848" y="2026465"/>
              <a:ext cx="140546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MKPPSTAT3D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4E7F3A7-A7A4-6A68-BBA3-C20FCFA571F9}"/>
                </a:ext>
              </a:extLst>
            </p:cNvPr>
            <p:cNvSpPr txBox="1"/>
            <p:nvPr/>
          </p:nvSpPr>
          <p:spPr>
            <a:xfrm rot="20579680">
              <a:off x="524556" y="1704474"/>
              <a:ext cx="12052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MOD2SMP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73001F-DC02-0A9E-2B2E-F4E1D0BA4EC6}"/>
                </a:ext>
              </a:extLst>
            </p:cNvPr>
            <p:cNvSpPr txBox="1"/>
            <p:nvPr/>
          </p:nvSpPr>
          <p:spPr>
            <a:xfrm rot="1221008">
              <a:off x="2620829" y="4485778"/>
              <a:ext cx="159364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USGMOD2SMP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0CCC1E48-416C-09DB-BA38-63CC62A16541}"/>
                </a:ext>
              </a:extLst>
            </p:cNvPr>
            <p:cNvSpPr txBox="1"/>
            <p:nvPr/>
          </p:nvSpPr>
          <p:spPr>
            <a:xfrm rot="20860282">
              <a:off x="3158422" y="3521532"/>
              <a:ext cx="121621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PESTPREP1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F26B968B-50D6-5050-9BED-56BCB6AB8692}"/>
                </a:ext>
              </a:extLst>
            </p:cNvPr>
            <p:cNvSpPr txBox="1"/>
            <p:nvPr/>
          </p:nvSpPr>
          <p:spPr>
            <a:xfrm rot="474942">
              <a:off x="1526949" y="5102733"/>
              <a:ext cx="121621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PESTPREP2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D29A9B71-E42E-2E1E-687A-CA36C34EDD28}"/>
                </a:ext>
              </a:extLst>
            </p:cNvPr>
            <p:cNvSpPr txBox="1"/>
            <p:nvPr/>
          </p:nvSpPr>
          <p:spPr>
            <a:xfrm rot="20484035">
              <a:off x="3073535" y="1422405"/>
              <a:ext cx="82670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PPCOV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19A98CDB-9529-6D0F-CC08-5E0CDBF7CA65}"/>
                </a:ext>
              </a:extLst>
            </p:cNvPr>
            <p:cNvSpPr txBox="1"/>
            <p:nvPr/>
          </p:nvSpPr>
          <p:spPr>
            <a:xfrm rot="1877565">
              <a:off x="2626560" y="3155079"/>
              <a:ext cx="1284769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PPCOV_SVA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9EE0CD3D-67F1-58D9-B508-9C4F6579BB27}"/>
                </a:ext>
              </a:extLst>
            </p:cNvPr>
            <p:cNvSpPr txBox="1"/>
            <p:nvPr/>
          </p:nvSpPr>
          <p:spPr>
            <a:xfrm rot="21445273">
              <a:off x="1351901" y="3977053"/>
              <a:ext cx="1624213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USGBIN2TAB_H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412E91C4-9F55-7C0F-8F13-8205022CA8A9}"/>
                </a:ext>
              </a:extLst>
            </p:cNvPr>
            <p:cNvSpPr txBox="1"/>
            <p:nvPr/>
          </p:nvSpPr>
          <p:spPr>
            <a:xfrm rot="19688768">
              <a:off x="526182" y="4983576"/>
              <a:ext cx="117464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USG2VTK1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EE4B5A0B-8C6A-212E-01B0-6C8DD1963D1A}"/>
                </a:ext>
              </a:extLst>
            </p:cNvPr>
            <p:cNvSpPr txBox="1"/>
            <p:nvPr/>
          </p:nvSpPr>
          <p:spPr>
            <a:xfrm rot="319078">
              <a:off x="3109007" y="2823102"/>
              <a:ext cx="151991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USGBUD2SMP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F59D9FCA-15D3-585C-9608-12416707FDAA}"/>
                </a:ext>
              </a:extLst>
            </p:cNvPr>
            <p:cNvSpPr txBox="1"/>
            <p:nvPr/>
          </p:nvSpPr>
          <p:spPr>
            <a:xfrm rot="21218172">
              <a:off x="338150" y="6286138"/>
              <a:ext cx="1661546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USGPROP2TAB1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6573FDB8-BC57-587C-FCBA-1498846C41EB}"/>
                </a:ext>
              </a:extLst>
            </p:cNvPr>
            <p:cNvSpPr txBox="1"/>
            <p:nvPr/>
          </p:nvSpPr>
          <p:spPr>
            <a:xfrm rot="215914">
              <a:off x="1172361" y="6748165"/>
              <a:ext cx="1645792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MF6BIN2TAB_H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ED289A01-E642-D1C6-1609-ECE55057BB45}"/>
                </a:ext>
              </a:extLst>
            </p:cNvPr>
            <p:cNvSpPr txBox="1"/>
            <p:nvPr/>
          </p:nvSpPr>
          <p:spPr>
            <a:xfrm rot="20528781">
              <a:off x="2395485" y="5089271"/>
              <a:ext cx="1196221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MF62VTK1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0182CB8B-B6C1-BB69-3472-0DF45A1BBE33}"/>
                </a:ext>
              </a:extLst>
            </p:cNvPr>
            <p:cNvSpPr txBox="1"/>
            <p:nvPr/>
          </p:nvSpPr>
          <p:spPr>
            <a:xfrm rot="21425766">
              <a:off x="1890722" y="1541959"/>
              <a:ext cx="1032577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MF62GIS</a:t>
              </a:r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1010963D-4D5F-C940-53B9-509AC9061155}"/>
                </a:ext>
              </a:extLst>
            </p:cNvPr>
            <p:cNvSpPr txBox="1"/>
            <p:nvPr/>
          </p:nvSpPr>
          <p:spPr>
            <a:xfrm rot="20200949">
              <a:off x="3364284" y="1601317"/>
              <a:ext cx="1291530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MANY2ONE</a:t>
              </a: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F47EDE0-104F-B6C8-3A72-49F60ECA35B4}"/>
                </a:ext>
              </a:extLst>
            </p:cNvPr>
            <p:cNvSpPr txBox="1"/>
            <p:nvPr/>
          </p:nvSpPr>
          <p:spPr>
            <a:xfrm rot="1176243">
              <a:off x="198958" y="3295900"/>
              <a:ext cx="1082498" cy="37979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1600" dirty="0"/>
                <a:t>REAL2INT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9ABAEE0F-30F4-9EFA-D309-F2616C9E7265}"/>
                </a:ext>
              </a:extLst>
            </p:cNvPr>
            <p:cNvSpPr txBox="1"/>
            <p:nvPr/>
          </p:nvSpPr>
          <p:spPr>
            <a:xfrm rot="20382747">
              <a:off x="1358488" y="2732041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8678B419-F1D4-242A-8927-1C6B27EBCDFB}"/>
                </a:ext>
              </a:extLst>
            </p:cNvPr>
            <p:cNvSpPr txBox="1"/>
            <p:nvPr/>
          </p:nvSpPr>
          <p:spPr>
            <a:xfrm rot="1467802">
              <a:off x="2442351" y="4722042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71BE5983-BA65-466D-D55D-E9164DCA16FD}"/>
                </a:ext>
              </a:extLst>
            </p:cNvPr>
            <p:cNvSpPr txBox="1"/>
            <p:nvPr/>
          </p:nvSpPr>
          <p:spPr>
            <a:xfrm rot="21204633">
              <a:off x="1026722" y="5480839"/>
              <a:ext cx="763985" cy="65601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>
                <a:defRPr sz="2000" b="1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defRPr>
              </a:lvl1pPr>
            </a:lstStyle>
            <a:p>
              <a:r>
                <a:rPr lang="en-AU" sz="3200" dirty="0"/>
                <a:t>etc</a:t>
              </a:r>
            </a:p>
          </p:txBody>
        </p: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E1148974-ED3C-D1B6-E1FF-EB6E643C6C45}"/>
              </a:ext>
            </a:extLst>
          </p:cNvPr>
          <p:cNvGrpSpPr>
            <a:grpSpLocks noChangeAspect="1"/>
          </p:cNvGrpSpPr>
          <p:nvPr/>
        </p:nvGrpSpPr>
        <p:grpSpPr>
          <a:xfrm>
            <a:off x="242651" y="4772174"/>
            <a:ext cx="6966427" cy="1704392"/>
            <a:chOff x="4734321" y="729789"/>
            <a:chExt cx="6966428" cy="1704393"/>
          </a:xfrm>
        </p:grpSpPr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9CAEB898-8FE6-D47F-9335-68959E984F0B}"/>
                </a:ext>
              </a:extLst>
            </p:cNvPr>
            <p:cNvSpPr txBox="1"/>
            <p:nvPr/>
          </p:nvSpPr>
          <p:spPr>
            <a:xfrm>
              <a:off x="4734321" y="1096673"/>
              <a:ext cx="3407108" cy="46166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66003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Surface Water Utilities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6C31092-60CC-AEB3-4AEE-E618A948D3EA}"/>
                </a:ext>
              </a:extLst>
            </p:cNvPr>
            <p:cNvSpPr txBox="1"/>
            <p:nvPr/>
          </p:nvSpPr>
          <p:spPr>
            <a:xfrm>
              <a:off x="10052318" y="729789"/>
              <a:ext cx="1232805" cy="46166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chemeClr val="accent2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Others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3A304A67-6830-0814-EF93-15E0DAB7348A}"/>
                </a:ext>
              </a:extLst>
            </p:cNvPr>
            <p:cNvSpPr txBox="1"/>
            <p:nvPr/>
          </p:nvSpPr>
          <p:spPr>
            <a:xfrm rot="1830475">
              <a:off x="6582559" y="1902316"/>
              <a:ext cx="741485" cy="307905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660033"/>
                  </a:solidFill>
                  <a:latin typeface="+mj-lt"/>
                  <a:cs typeface="Times New Roman" panose="02020603050405020304" pitchFamily="18" charset="0"/>
                </a:rPr>
                <a:t>TSPROC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A8FFC6EC-3D2D-5DE0-2A89-B01CA98C228D}"/>
                </a:ext>
              </a:extLst>
            </p:cNvPr>
            <p:cNvSpPr txBox="1"/>
            <p:nvPr/>
          </p:nvSpPr>
          <p:spPr>
            <a:xfrm rot="1099768">
              <a:off x="8768493" y="1318961"/>
              <a:ext cx="740780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PLPROC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5ACB4548-7637-45C4-8602-242ED95F7959}"/>
                </a:ext>
              </a:extLst>
            </p:cNvPr>
            <p:cNvSpPr txBox="1"/>
            <p:nvPr/>
          </p:nvSpPr>
          <p:spPr>
            <a:xfrm rot="21193095">
              <a:off x="9850041" y="1597763"/>
              <a:ext cx="766428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OLPROC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4DCE0929-3875-A826-F57A-842CE5446F6A}"/>
                </a:ext>
              </a:extLst>
            </p:cNvPr>
            <p:cNvSpPr txBox="1"/>
            <p:nvPr/>
          </p:nvSpPr>
          <p:spPr>
            <a:xfrm rot="854882">
              <a:off x="10869496" y="1526222"/>
              <a:ext cx="831253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TS6PROC</a:t>
              </a:r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08AF7108-C9B0-5186-5570-45ECD13582D6}"/>
                </a:ext>
              </a:extLst>
            </p:cNvPr>
            <p:cNvSpPr txBox="1"/>
            <p:nvPr/>
          </p:nvSpPr>
          <p:spPr>
            <a:xfrm rot="21366296">
              <a:off x="8910856" y="2036709"/>
              <a:ext cx="936154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LUMPREM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1BE61EC0-D08A-8A62-539E-58A177EBD1C9}"/>
                </a:ext>
              </a:extLst>
            </p:cNvPr>
            <p:cNvSpPr txBox="1"/>
            <p:nvPr/>
          </p:nvSpPr>
          <p:spPr>
            <a:xfrm rot="970752">
              <a:off x="10527175" y="2126277"/>
              <a:ext cx="912301" cy="307905"/>
            </a:xfrm>
            <a:prstGeom prst="rect">
              <a:avLst/>
            </a:prstGeom>
            <a:solidFill>
              <a:srgbClr val="FFCCFF"/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none" rtlCol="0">
              <a:spAutoFit/>
            </a:bodyPr>
            <a:lstStyle/>
            <a:p>
              <a:r>
                <a:rPr lang="en-AU" sz="1401" b="1" dirty="0">
                  <a:solidFill>
                    <a:srgbClr val="A50021"/>
                  </a:solidFill>
                  <a:latin typeface="+mj-lt"/>
                  <a:cs typeface="Times New Roman" panose="02020603050405020304" pitchFamily="18" charset="0"/>
                </a:rPr>
                <a:t>LR2SERIES</a:t>
              </a:r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83E7295-B7E5-E5D3-AA22-F5A85BA32AE9}"/>
              </a:ext>
            </a:extLst>
          </p:cNvPr>
          <p:cNvGrpSpPr/>
          <p:nvPr/>
        </p:nvGrpSpPr>
        <p:grpSpPr>
          <a:xfrm>
            <a:off x="242653" y="187053"/>
            <a:ext cx="10958974" cy="1019133"/>
            <a:chOff x="242651" y="187050"/>
            <a:chExt cx="10958975" cy="101913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CCA08F9B-C345-4152-8723-E7F7B28B5D0B}"/>
                </a:ext>
              </a:extLst>
            </p:cNvPr>
            <p:cNvSpPr txBox="1"/>
            <p:nvPr/>
          </p:nvSpPr>
          <p:spPr>
            <a:xfrm>
              <a:off x="242651" y="187050"/>
              <a:ext cx="1316871" cy="58477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32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PEST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5C4AEC-FC05-48BA-8BE2-8C5A48C93DAF}"/>
                </a:ext>
              </a:extLst>
            </p:cNvPr>
            <p:cNvSpPr txBox="1"/>
            <p:nvPr/>
          </p:nvSpPr>
          <p:spPr>
            <a:xfrm>
              <a:off x="2885990" y="308266"/>
              <a:ext cx="2023572" cy="40011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accent6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PEST Utilities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91BF0090-F520-4A5B-B8B8-1E314488800E}"/>
                </a:ext>
              </a:extLst>
            </p:cNvPr>
            <p:cNvSpPr txBox="1"/>
            <p:nvPr/>
          </p:nvSpPr>
          <p:spPr>
            <a:xfrm>
              <a:off x="5565645" y="326890"/>
              <a:ext cx="2023572" cy="400110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000" b="1" dirty="0">
                  <a:solidFill>
                    <a:schemeClr val="accent1">
                      <a:lumMod val="5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PEST_HP Suite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214638B4-CFAB-21B7-10A1-084EC22E8C13}"/>
                </a:ext>
              </a:extLst>
            </p:cNvPr>
            <p:cNvSpPr txBox="1"/>
            <p:nvPr/>
          </p:nvSpPr>
          <p:spPr>
            <a:xfrm>
              <a:off x="8860813" y="744519"/>
              <a:ext cx="2340813" cy="461665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txBody>
            <a:bodyPr wrap="square" rtlCol="0">
              <a:spAutoFit/>
            </a:bodyPr>
            <a:lstStyle/>
            <a:p>
              <a:pPr algn="ctr"/>
              <a:r>
                <a:rPr lang="en-AU" sz="2400" b="1" dirty="0">
                  <a:solidFill>
                    <a:srgbClr val="A5002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Groundwater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D8F434E-8C11-A7AC-D931-83B34BE3595D}"/>
              </a:ext>
            </a:extLst>
          </p:cNvPr>
          <p:cNvSpPr txBox="1"/>
          <p:nvPr/>
        </p:nvSpPr>
        <p:spPr>
          <a:xfrm>
            <a:off x="7961627" y="-4159"/>
            <a:ext cx="425034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>
            <a:defPPr>
              <a:defRPr lang="LID4096"/>
            </a:defPPr>
            <a:lvl1pPr algn="ctr">
              <a:defRPr sz="40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ea typeface="Calibri" panose="020F0502020204030204" pitchFamily="34" charset="0"/>
              </a:defRPr>
            </a:lvl1pPr>
          </a:lstStyle>
          <a:p>
            <a:r>
              <a:rPr lang="en-AU" sz="3200" dirty="0"/>
              <a:t>Hundreds  of utilities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E6C0629A-431F-2768-45FF-3A8DF88B6AC5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15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E6C0629A-431F-2768-45FF-3A8DF88B6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3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DE511719-86E7-509F-C5FE-90A00981F436}"/>
              </a:ext>
            </a:extLst>
          </p:cNvPr>
          <p:cNvSpPr txBox="1"/>
          <p:nvPr/>
        </p:nvSpPr>
        <p:spPr>
          <a:xfrm>
            <a:off x="126661" y="6605033"/>
            <a:ext cx="4284069" cy="184666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spAutoFit/>
          </a:bodyPr>
          <a:lstStyle/>
          <a:p>
            <a:r>
              <a:rPr lang="en-GB" sz="1200" b="1" dirty="0"/>
              <a:t>From the originals – John Doherty  </a:t>
            </a:r>
          </a:p>
        </p:txBody>
      </p:sp>
    </p:spTree>
    <p:extLst>
      <p:ext uri="{BB962C8B-B14F-4D97-AF65-F5344CB8AC3E}">
        <p14:creationId xmlns:p14="http://schemas.microsoft.com/office/powerpoint/2010/main" val="27449196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Rectangle 146">
            <a:extLst>
              <a:ext uri="{FF2B5EF4-FFF2-40B4-BE49-F238E27FC236}">
                <a16:creationId xmlns:a16="http://schemas.microsoft.com/office/drawing/2014/main" id="{F68FE785-9822-9D5D-735C-5F833371BA2A}"/>
              </a:ext>
            </a:extLst>
          </p:cNvPr>
          <p:cNvSpPr/>
          <p:nvPr/>
        </p:nvSpPr>
        <p:spPr>
          <a:xfrm>
            <a:off x="265679" y="2967697"/>
            <a:ext cx="5128439" cy="37341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C5C9D2C-A3DE-9CA9-1F67-84071E79A43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898" y="156138"/>
            <a:ext cx="5088283" cy="25969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95" name="Group 94">
            <a:extLst>
              <a:ext uri="{FF2B5EF4-FFF2-40B4-BE49-F238E27FC236}">
                <a16:creationId xmlns:a16="http://schemas.microsoft.com/office/drawing/2014/main" id="{DAAB2077-0314-075A-AEB3-880D769654F4}"/>
              </a:ext>
            </a:extLst>
          </p:cNvPr>
          <p:cNvGrpSpPr>
            <a:grpSpLocks noChangeAspect="1"/>
          </p:cNvGrpSpPr>
          <p:nvPr/>
        </p:nvGrpSpPr>
        <p:grpSpPr>
          <a:xfrm>
            <a:off x="9900730" y="1119855"/>
            <a:ext cx="1966555" cy="1711758"/>
            <a:chOff x="5191580" y="4326087"/>
            <a:chExt cx="2507690" cy="2182782"/>
          </a:xfrm>
        </p:grpSpPr>
        <p:grpSp>
          <p:nvGrpSpPr>
            <p:cNvPr id="71" name="Agrupar 1">
              <a:extLst>
                <a:ext uri="{FF2B5EF4-FFF2-40B4-BE49-F238E27FC236}">
                  <a16:creationId xmlns:a16="http://schemas.microsoft.com/office/drawing/2014/main" id="{AF554101-8C1D-71A4-F7DF-D49DE265884F}"/>
                </a:ext>
              </a:extLst>
            </p:cNvPr>
            <p:cNvGrpSpPr/>
            <p:nvPr/>
          </p:nvGrpSpPr>
          <p:grpSpPr>
            <a:xfrm>
              <a:off x="5191580" y="4475498"/>
              <a:ext cx="2142588" cy="1577946"/>
              <a:chOff x="5338962" y="2208904"/>
              <a:chExt cx="2142588" cy="1602956"/>
            </a:xfrm>
          </p:grpSpPr>
          <p:grpSp>
            <p:nvGrpSpPr>
              <p:cNvPr id="72" name="Agrupar 250">
                <a:extLst>
                  <a:ext uri="{FF2B5EF4-FFF2-40B4-BE49-F238E27FC236}">
                    <a16:creationId xmlns:a16="http://schemas.microsoft.com/office/drawing/2014/main" id="{1FBC9C25-EB00-F3C1-E009-5BDCF0DCDB75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5338962" y="2208904"/>
                <a:ext cx="2142588" cy="1548232"/>
                <a:chOff x="-30584" y="54920"/>
                <a:chExt cx="1035068" cy="848541"/>
              </a:xfrm>
            </p:grpSpPr>
            <p:grpSp>
              <p:nvGrpSpPr>
                <p:cNvPr id="74" name="Agrupar 251">
                  <a:extLst>
                    <a:ext uri="{FF2B5EF4-FFF2-40B4-BE49-F238E27FC236}">
                      <a16:creationId xmlns:a16="http://schemas.microsoft.com/office/drawing/2014/main" id="{F28B05DA-CF10-D7F0-1EC4-7AE8D387A318}"/>
                    </a:ext>
                  </a:extLst>
                </p:cNvPr>
                <p:cNvGrpSpPr/>
                <p:nvPr/>
              </p:nvGrpSpPr>
              <p:grpSpPr>
                <a:xfrm>
                  <a:off x="162406" y="231479"/>
                  <a:ext cx="842078" cy="671982"/>
                  <a:chOff x="162406" y="244806"/>
                  <a:chExt cx="828686" cy="710672"/>
                </a:xfrm>
              </p:grpSpPr>
              <p:grpSp>
                <p:nvGrpSpPr>
                  <p:cNvPr id="80" name="Agrupar 256">
                    <a:extLst>
                      <a:ext uri="{FF2B5EF4-FFF2-40B4-BE49-F238E27FC236}">
                        <a16:creationId xmlns:a16="http://schemas.microsoft.com/office/drawing/2014/main" id="{61898967-CF51-9CB1-8432-7E3C45182A3D}"/>
                      </a:ext>
                    </a:extLst>
                  </p:cNvPr>
                  <p:cNvGrpSpPr/>
                  <p:nvPr/>
                </p:nvGrpSpPr>
                <p:grpSpPr>
                  <a:xfrm>
                    <a:off x="345116" y="296571"/>
                    <a:ext cx="421780" cy="389269"/>
                    <a:chOff x="345116" y="296571"/>
                    <a:chExt cx="421780" cy="389269"/>
                  </a:xfrm>
                </p:grpSpPr>
                <p:sp>
                  <p:nvSpPr>
                    <p:cNvPr id="88" name="Seta: para Baixo 266">
                      <a:extLst>
                        <a:ext uri="{FF2B5EF4-FFF2-40B4-BE49-F238E27FC236}">
                          <a16:creationId xmlns:a16="http://schemas.microsoft.com/office/drawing/2014/main" id="{9EF717AB-3857-39C4-971B-CDA4029F5181}"/>
                        </a:ext>
                      </a:extLst>
                    </p:cNvPr>
                    <p:cNvSpPr/>
                    <p:nvPr/>
                  </p:nvSpPr>
                  <p:spPr>
                    <a:xfrm rot="19486647">
                      <a:off x="345116" y="399035"/>
                      <a:ext cx="209407" cy="140305"/>
                    </a:xfrm>
                    <a:prstGeom prst="downArrow">
                      <a:avLst/>
                    </a:prstGeom>
                    <a:solidFill>
                      <a:srgbClr val="B9FFFF">
                        <a:alpha val="79999"/>
                      </a:srgbClr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1"/>
                        </a:spcBef>
                      </a:pPr>
                      <a:endParaRPr lang="pt-BR" sz="2000" b="1">
                        <a:solidFill>
                          <a:srgbClr val="000000"/>
                        </a:solidFill>
                        <a:latin typeface="+mj-lt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89" name="Seta: para Baixo 267">
                      <a:extLst>
                        <a:ext uri="{FF2B5EF4-FFF2-40B4-BE49-F238E27FC236}">
                          <a16:creationId xmlns:a16="http://schemas.microsoft.com/office/drawing/2014/main" id="{343FB7BC-7BBC-4DFF-1FC0-2468065ECD7B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599156" y="322992"/>
                      <a:ext cx="194161" cy="141319"/>
                    </a:xfrm>
                    <a:prstGeom prst="downArrow">
                      <a:avLst/>
                    </a:prstGeom>
                    <a:solidFill>
                      <a:schemeClr val="accent2">
                        <a:lumMod val="75000"/>
                        <a:alpha val="79999"/>
                      </a:scheme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spcFirstLastPara="0" vert="horz" wrap="square" lIns="91440" tIns="45721" rIns="91440" bIns="45721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pt-BR" sz="5401" b="1">
                        <a:latin typeface="+mj-lt"/>
                      </a:endParaRPr>
                    </a:p>
                  </p:txBody>
                </p:sp>
                <p:sp>
                  <p:nvSpPr>
                    <p:cNvPr id="90" name="Seta: para Baixo 268">
                      <a:extLst>
                        <a:ext uri="{FF2B5EF4-FFF2-40B4-BE49-F238E27FC236}">
                          <a16:creationId xmlns:a16="http://schemas.microsoft.com/office/drawing/2014/main" id="{6B9FBA36-AA27-0A1F-5FB8-15A9B8289E0F}"/>
                        </a:ext>
                      </a:extLst>
                    </p:cNvPr>
                    <p:cNvSpPr/>
                    <p:nvPr/>
                  </p:nvSpPr>
                  <p:spPr>
                    <a:xfrm rot="12906765">
                      <a:off x="544080" y="521396"/>
                      <a:ext cx="182043" cy="164444"/>
                    </a:xfrm>
                    <a:prstGeom prst="downArrow">
                      <a:avLst/>
                    </a:prstGeom>
                    <a:solidFill>
                      <a:srgbClr val="9751CB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a14="http://schemas.microsoft.com/office/drawing/2010/main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spcFirstLastPara="0" vert="horz" wrap="square" lIns="91440" tIns="45721" rIns="91440" bIns="45721" numCol="1" spcCol="0" rtlCol="0" fromWordArt="0" anchor="ctr" anchorCtr="0" forceAA="0" upright="1" compatLnSpc="1">
                      <a:prstTxWarp prst="textNoShape">
                        <a:avLst/>
                      </a:prstTxWarp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endParaRPr lang="pt-BR" sz="5401" b="1">
                        <a:latin typeface="+mj-lt"/>
                      </a:endParaRPr>
                    </a:p>
                  </p:txBody>
                </p:sp>
              </p:grpSp>
              <p:grpSp>
                <p:nvGrpSpPr>
                  <p:cNvPr id="81" name="Grupo 1429">
                    <a:extLst>
                      <a:ext uri="{FF2B5EF4-FFF2-40B4-BE49-F238E27FC236}">
                        <a16:creationId xmlns:a16="http://schemas.microsoft.com/office/drawing/2014/main" id="{01E7AE21-216A-4AF8-D00E-6C90EA5E516B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62406" y="244806"/>
                    <a:ext cx="828686" cy="710672"/>
                    <a:chOff x="162406" y="266124"/>
                    <a:chExt cx="913461" cy="772566"/>
                  </a:xfrm>
                </p:grpSpPr>
                <p:sp>
                  <p:nvSpPr>
                    <p:cNvPr id="82" name="Retângulo 260">
                      <a:extLst>
                        <a:ext uri="{FF2B5EF4-FFF2-40B4-BE49-F238E27FC236}">
                          <a16:creationId xmlns:a16="http://schemas.microsoft.com/office/drawing/2014/main" id="{8DA85572-CAA8-2583-789C-99C2222F0291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900607" y="273400"/>
                      <a:ext cx="175260" cy="178139"/>
                    </a:xfrm>
                    <a:prstGeom prst="rect">
                      <a:avLst/>
                    </a:prstGeom>
                    <a:solidFill>
                      <a:schemeClr val="accent4">
                        <a:lumMod val="40000"/>
                        <a:lumOff val="60000"/>
                      </a:schemeClr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>
                      <a:lvl1pPr marL="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1pPr>
                      <a:lvl2pPr marL="457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2pPr>
                      <a:lvl3pPr marL="914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3pPr>
                      <a:lvl4pPr marL="1371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4pPr>
                      <a:lvl5pPr marL="18288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5pPr>
                      <a:lvl6pPr marL="22860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6pPr>
                      <a:lvl7pPr marL="27432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7pPr>
                      <a:lvl8pPr marL="32004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8pPr>
                      <a:lvl9pPr marL="3657600" indent="0">
                        <a:defRPr sz="1100">
                          <a:latin typeface="+mn-lt"/>
                          <a:ea typeface="+mn-ea"/>
                          <a:cs typeface="+mn-cs"/>
                        </a:defRPr>
                      </a:lvl9pPr>
                    </a:lstStyle>
                    <a:p>
                      <a:pPr algn="ctr"/>
                      <a:r>
                        <a:rPr lang="pt-BR" sz="2000" b="1" dirty="0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rPr>
                        <a:t>B</a:t>
                      </a:r>
                      <a:endParaRPr lang="pt-BR" sz="4000" b="1" dirty="0">
                        <a:solidFill>
                          <a:srgbClr val="000000"/>
                        </a:solidFill>
                        <a:latin typeface="+mj-lt"/>
                        <a:ea typeface="Calibri" panose="020F0502020204030204" pitchFamily="34" charset="0"/>
                      </a:endParaRPr>
                    </a:p>
                  </p:txBody>
                </p:sp>
                <p:grpSp>
                  <p:nvGrpSpPr>
                    <p:cNvPr id="83" name="Grupo 746">
                      <a:extLst>
                        <a:ext uri="{FF2B5EF4-FFF2-40B4-BE49-F238E27FC236}">
                          <a16:creationId xmlns:a16="http://schemas.microsoft.com/office/drawing/2014/main" id="{B43694AB-AE38-9A51-A3AD-909E596EF872}"/>
                        </a:ext>
                      </a:extLst>
                    </p:cNvPr>
                    <p:cNvGrpSpPr>
                      <a:grpSpLocks/>
                    </p:cNvGrpSpPr>
                    <p:nvPr/>
                  </p:nvGrpSpPr>
                  <p:grpSpPr bwMode="auto">
                    <a:xfrm>
                      <a:off x="162406" y="266124"/>
                      <a:ext cx="532820" cy="772566"/>
                      <a:chOff x="162406" y="294752"/>
                      <a:chExt cx="524840" cy="855676"/>
                    </a:xfrm>
                  </p:grpSpPr>
                  <p:sp>
                    <p:nvSpPr>
                      <p:cNvPr id="84" name="Retângulo 262">
                        <a:extLst>
                          <a:ext uri="{FF2B5EF4-FFF2-40B4-BE49-F238E27FC236}">
                            <a16:creationId xmlns:a16="http://schemas.microsoft.com/office/drawing/2014/main" id="{9534043C-56C8-849F-65F4-40B7FDC7D929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162406" y="294752"/>
                        <a:ext cx="173269" cy="201496"/>
                      </a:xfrm>
                      <a:prstGeom prst="rect">
                        <a:avLst/>
                      </a:prstGeom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ln w="31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0" tIns="0" rIns="0" bIns="0" anchor="ctr" anchorCtr="0" upright="1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pt-BR" sz="2000" b="1">
                            <a:solidFill>
                              <a:srgbClr val="000000"/>
                            </a:solidFill>
                            <a:latin typeface="+mj-lt"/>
                            <a:ea typeface="Calibri" panose="020F0502020204030204" pitchFamily="34" charset="0"/>
                          </a:rPr>
                          <a:t>A</a:t>
                        </a:r>
                        <a:endParaRPr lang="pt-BR" sz="4000" b="1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85" name="Retângulo 263">
                        <a:extLst>
                          <a:ext uri="{FF2B5EF4-FFF2-40B4-BE49-F238E27FC236}">
                            <a16:creationId xmlns:a16="http://schemas.microsoft.com/office/drawing/2014/main" id="{19ACD3CF-BEFE-A9F9-85F0-B0AAD9D74A41}"/>
                          </a:ext>
                        </a:extLst>
                      </p:cNvPr>
                      <p:cNvSpPr>
                        <a:spLocks noChangeArrowheads="1"/>
                      </p:cNvSpPr>
                      <p:nvPr/>
                    </p:nvSpPr>
                    <p:spPr bwMode="auto">
                      <a:xfrm>
                        <a:off x="513977" y="948933"/>
                        <a:ext cx="173269" cy="201495"/>
                      </a:xfrm>
                      <a:prstGeom prst="rect">
                        <a:avLst/>
                      </a:prstGeom>
                      <a:solidFill>
                        <a:schemeClr val="accent6">
                          <a:lumMod val="40000"/>
                          <a:lumOff val="60000"/>
                        </a:schemeClr>
                      </a:solidFill>
                      <a:ln w="3175" algn="ctr">
                        <a:solidFill>
                          <a:srgbClr val="000000"/>
                        </a:solidFill>
                        <a:miter lim="800000"/>
                        <a:headEnd/>
                        <a:tailEnd/>
                      </a:ln>
                    </p:spPr>
                    <p:txBody>
                      <a:bodyPr rot="0" vert="horz" wrap="square" lIns="0" tIns="0" rIns="0" bIns="0" anchor="ctr" anchorCtr="0" upright="1">
                        <a:noAutofit/>
                      </a:bodyPr>
                      <a:lstStyle>
                        <a:lvl1pPr marL="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1pPr>
                        <a:lvl2pPr marL="457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2pPr>
                        <a:lvl3pPr marL="914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3pPr>
                        <a:lvl4pPr marL="1371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4pPr>
                        <a:lvl5pPr marL="18288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5pPr>
                        <a:lvl6pPr marL="22860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6pPr>
                        <a:lvl7pPr marL="27432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7pPr>
                        <a:lvl8pPr marL="32004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8pPr>
                        <a:lvl9pPr marL="3657600" indent="0">
                          <a:defRPr sz="1100">
                            <a:latin typeface="+mn-lt"/>
                            <a:ea typeface="+mn-ea"/>
                            <a:cs typeface="+mn-cs"/>
                          </a:defRPr>
                        </a:lvl9pPr>
                      </a:lstStyle>
                      <a:p>
                        <a:pPr algn="ctr"/>
                        <a:r>
                          <a:rPr lang="pt-BR" sz="2000" b="1" dirty="0">
                            <a:solidFill>
                              <a:srgbClr val="000000"/>
                            </a:solidFill>
                            <a:latin typeface="+mj-lt"/>
                            <a:ea typeface="Calibri" panose="020F0502020204030204" pitchFamily="34" charset="0"/>
                          </a:rPr>
                          <a:t>C</a:t>
                        </a:r>
                        <a:endParaRPr lang="pt-BR" sz="4000" b="1" dirty="0">
                          <a:solidFill>
                            <a:srgbClr val="000000"/>
                          </a:solidFill>
                          <a:latin typeface="+mj-lt"/>
                          <a:ea typeface="Calibri" panose="020F0502020204030204" pitchFamily="34" charset="0"/>
                        </a:endParaRPr>
                      </a:p>
                    </p:txBody>
                  </p:sp>
                </p:grpSp>
              </p:grpSp>
            </p:grpSp>
            <p:sp>
              <p:nvSpPr>
                <p:cNvPr id="77" name="Seta: Circular 253">
                  <a:extLst>
                    <a:ext uri="{FF2B5EF4-FFF2-40B4-BE49-F238E27FC236}">
                      <a16:creationId xmlns:a16="http://schemas.microsoft.com/office/drawing/2014/main" id="{D6C6CF45-9D02-CAD8-350C-3772E63863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 rot="744735">
                  <a:off x="-30584" y="54920"/>
                  <a:ext cx="253470" cy="280735"/>
                </a:xfrm>
                <a:prstGeom prst="circularArrow">
                  <a:avLst>
                    <a:gd name="adj1" fmla="val 19174"/>
                    <a:gd name="adj2" fmla="val 1843387"/>
                    <a:gd name="adj3" fmla="val 18095047"/>
                    <a:gd name="adj4" fmla="val 3937405"/>
                    <a:gd name="adj5" fmla="val 20169"/>
                  </a:avLst>
                </a:prstGeom>
                <a:solidFill>
                  <a:srgbClr val="FFE5E5">
                    <a:alpha val="60000"/>
                  </a:srgbClr>
                </a:solidFill>
                <a:ln w="317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rot="0" spcFirstLastPara="0" vert="horz" wrap="square" lIns="91440" tIns="45721" rIns="91440" bIns="45721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>
                  <a:lvl1pPr marL="0" indent="0">
                    <a:defRPr sz="1100">
                      <a:latin typeface="+mn-lt"/>
                      <a:ea typeface="+mn-ea"/>
                      <a:cs typeface="+mn-cs"/>
                    </a:defRPr>
                  </a:lvl1pPr>
                  <a:lvl2pPr marL="457200" indent="0">
                    <a:defRPr sz="1100">
                      <a:latin typeface="+mn-lt"/>
                      <a:ea typeface="+mn-ea"/>
                      <a:cs typeface="+mn-cs"/>
                    </a:defRPr>
                  </a:lvl2pPr>
                  <a:lvl3pPr marL="914400" indent="0">
                    <a:defRPr sz="1100">
                      <a:latin typeface="+mn-lt"/>
                      <a:ea typeface="+mn-ea"/>
                      <a:cs typeface="+mn-cs"/>
                    </a:defRPr>
                  </a:lvl3pPr>
                  <a:lvl4pPr marL="1371600" indent="0">
                    <a:defRPr sz="1100">
                      <a:latin typeface="+mn-lt"/>
                      <a:ea typeface="+mn-ea"/>
                      <a:cs typeface="+mn-cs"/>
                    </a:defRPr>
                  </a:lvl4pPr>
                  <a:lvl5pPr marL="1828800" indent="0">
                    <a:defRPr sz="1100">
                      <a:latin typeface="+mn-lt"/>
                      <a:ea typeface="+mn-ea"/>
                      <a:cs typeface="+mn-cs"/>
                    </a:defRPr>
                  </a:lvl5pPr>
                  <a:lvl6pPr marL="2286000" indent="0">
                    <a:defRPr sz="1100">
                      <a:latin typeface="+mn-lt"/>
                      <a:ea typeface="+mn-ea"/>
                      <a:cs typeface="+mn-cs"/>
                    </a:defRPr>
                  </a:lvl6pPr>
                  <a:lvl7pPr marL="2743200" indent="0">
                    <a:defRPr sz="1100">
                      <a:latin typeface="+mn-lt"/>
                      <a:ea typeface="+mn-ea"/>
                      <a:cs typeface="+mn-cs"/>
                    </a:defRPr>
                  </a:lvl7pPr>
                  <a:lvl8pPr marL="3200400" indent="0">
                    <a:defRPr sz="1100">
                      <a:latin typeface="+mn-lt"/>
                      <a:ea typeface="+mn-ea"/>
                      <a:cs typeface="+mn-cs"/>
                    </a:defRPr>
                  </a:lvl8pPr>
                  <a:lvl9pPr marL="3657600" indent="0">
                    <a:defRPr sz="1100"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endParaRPr lang="pt-BR" sz="5401" b="1">
                    <a:latin typeface="+mj-lt"/>
                  </a:endParaRPr>
                </a:p>
              </p:txBody>
            </p:sp>
          </p:grpSp>
          <p:sp>
            <p:nvSpPr>
              <p:cNvPr id="73" name="Seta em curva para a esquerda 1222">
                <a:extLst>
                  <a:ext uri="{FF2B5EF4-FFF2-40B4-BE49-F238E27FC236}">
                    <a16:creationId xmlns:a16="http://schemas.microsoft.com/office/drawing/2014/main" id="{114E8A62-0AC2-7866-FC87-71CA94D909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rot="2245966">
                <a:off x="7076952" y="2932468"/>
                <a:ext cx="326605" cy="879392"/>
              </a:xfrm>
              <a:prstGeom prst="curvedLeftArrow">
                <a:avLst>
                  <a:gd name="adj1" fmla="val 40244"/>
                  <a:gd name="adj2" fmla="val 83016"/>
                  <a:gd name="adj3" fmla="val 25000"/>
                </a:avLst>
              </a:prstGeom>
              <a:solidFill>
                <a:schemeClr val="accent2">
                  <a:lumMod val="75000"/>
                  <a:alpha val="79999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12700" algn="ctr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rot="0" vert="horz" wrap="square" lIns="91440" tIns="45721" rIns="91440" bIns="45721" anchor="ctr" anchorCtr="0" upright="1"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5401" b="1" dirty="0">
                    <a:latin typeface="+mj-lt"/>
                  </a:rPr>
                  <a:t> </a:t>
                </a:r>
                <a:endParaRPr lang="pt-BR" sz="5401" b="1" dirty="0">
                  <a:latin typeface="+mj-lt"/>
                </a:endParaRPr>
              </a:p>
            </p:txBody>
          </p:sp>
        </p:grpSp>
        <p:sp>
          <p:nvSpPr>
            <p:cNvPr id="91" name="Seta em curva para a esquerda 1222">
              <a:extLst>
                <a:ext uri="{FF2B5EF4-FFF2-40B4-BE49-F238E27FC236}">
                  <a16:creationId xmlns:a16="http://schemas.microsoft.com/office/drawing/2014/main" id="{77C4BBE1-1690-D7D7-9C24-F179ED710B5C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8671156">
              <a:off x="5695630" y="5178391"/>
              <a:ext cx="326605" cy="865671"/>
            </a:xfrm>
            <a:prstGeom prst="curvedLeftArrow">
              <a:avLst>
                <a:gd name="adj1" fmla="val 40244"/>
                <a:gd name="adj2" fmla="val 83016"/>
                <a:gd name="adj3" fmla="val 25000"/>
              </a:avLst>
            </a:prstGeom>
            <a:solidFill>
              <a:srgbClr val="9751CB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1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</a:rPr>
                <a:t> </a:t>
              </a:r>
              <a:endParaRPr lang="pt-BR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92" name="Seta em curva para a esquerda 1222">
              <a:extLst>
                <a:ext uri="{FF2B5EF4-FFF2-40B4-BE49-F238E27FC236}">
                  <a16:creationId xmlns:a16="http://schemas.microsoft.com/office/drawing/2014/main" id="{0E215FE5-0AE4-FD4D-C338-E6A1125BEDF3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>
              <a:off x="6298208" y="4041709"/>
              <a:ext cx="410426" cy="979182"/>
            </a:xfrm>
            <a:prstGeom prst="curvedLeftArrow">
              <a:avLst>
                <a:gd name="adj1" fmla="val 40244"/>
                <a:gd name="adj2" fmla="val 89601"/>
                <a:gd name="adj3" fmla="val 25000"/>
              </a:avLst>
            </a:prstGeom>
            <a:solidFill>
              <a:srgbClr val="B9FFFF">
                <a:alpha val="79999"/>
              </a:srgbClr>
            </a:solidFill>
            <a:ln w="3175" algn="ctr">
              <a:solidFill>
                <a:srgbClr val="000000"/>
              </a:solidFill>
              <a:miter lim="800000"/>
              <a:headEnd/>
              <a:tailEnd/>
            </a:ln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>
                <a:lnSpc>
                  <a:spcPct val="150000"/>
                </a:lnSpc>
                <a:spcBef>
                  <a:spcPts val="601"/>
                </a:spcBef>
              </a:pPr>
              <a:r>
                <a:rPr lang="en-US" sz="2000" b="1" dirty="0">
                  <a:solidFill>
                    <a:srgbClr val="000000"/>
                  </a:solidFill>
                  <a:latin typeface="+mj-lt"/>
                  <a:ea typeface="Calibri" panose="020F0502020204030204" pitchFamily="34" charset="0"/>
                </a:rPr>
                <a:t> </a:t>
              </a:r>
              <a:endParaRPr lang="pt-BR" sz="2000" b="1" dirty="0">
                <a:solidFill>
                  <a:srgbClr val="000000"/>
                </a:solidFill>
                <a:latin typeface="+mj-lt"/>
                <a:ea typeface="Calibri" panose="020F0502020204030204" pitchFamily="34" charset="0"/>
              </a:endParaRPr>
            </a:p>
          </p:txBody>
        </p:sp>
        <p:sp>
          <p:nvSpPr>
            <p:cNvPr id="93" name="Seta: Circular 253">
              <a:extLst>
                <a:ext uri="{FF2B5EF4-FFF2-40B4-BE49-F238E27FC236}">
                  <a16:creationId xmlns:a16="http://schemas.microsoft.com/office/drawing/2014/main" id="{731C2969-E4F7-418F-32BA-AC4EEA29310F}"/>
                </a:ext>
              </a:extLst>
            </p:cNvPr>
            <p:cNvSpPr>
              <a:spLocks noChangeAspect="1"/>
            </p:cNvSpPr>
            <p:nvPr/>
          </p:nvSpPr>
          <p:spPr>
            <a:xfrm rot="7378281">
              <a:off x="7184813" y="4484397"/>
              <a:ext cx="524682" cy="504232"/>
            </a:xfrm>
            <a:prstGeom prst="circularArrow">
              <a:avLst>
                <a:gd name="adj1" fmla="val 19174"/>
                <a:gd name="adj2" fmla="val 1843387"/>
                <a:gd name="adj3" fmla="val 18095047"/>
                <a:gd name="adj4" fmla="val 3937405"/>
                <a:gd name="adj5" fmla="val 20169"/>
              </a:avLst>
            </a:prstGeom>
            <a:solidFill>
              <a:srgbClr val="FFE5E5">
                <a:alpha val="60000"/>
              </a:srgb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5401" b="1">
                <a:latin typeface="+mj-lt"/>
              </a:endParaRPr>
            </a:p>
          </p:txBody>
        </p:sp>
        <p:sp>
          <p:nvSpPr>
            <p:cNvPr id="94" name="Seta: Circular 253">
              <a:extLst>
                <a:ext uri="{FF2B5EF4-FFF2-40B4-BE49-F238E27FC236}">
                  <a16:creationId xmlns:a16="http://schemas.microsoft.com/office/drawing/2014/main" id="{AB2F8FD5-AF7A-BD95-2037-528673F1C785}"/>
                </a:ext>
              </a:extLst>
            </p:cNvPr>
            <p:cNvSpPr>
              <a:spLocks noChangeAspect="1"/>
            </p:cNvSpPr>
            <p:nvPr/>
          </p:nvSpPr>
          <p:spPr>
            <a:xfrm rot="15325927">
              <a:off x="6196941" y="5994412"/>
              <a:ext cx="524682" cy="504232"/>
            </a:xfrm>
            <a:prstGeom prst="circularArrow">
              <a:avLst>
                <a:gd name="adj1" fmla="val 19174"/>
                <a:gd name="adj2" fmla="val 1843387"/>
                <a:gd name="adj3" fmla="val 18095047"/>
                <a:gd name="adj4" fmla="val 3937405"/>
                <a:gd name="adj5" fmla="val 20169"/>
              </a:avLst>
            </a:prstGeom>
            <a:solidFill>
              <a:srgbClr val="FFE5E5">
                <a:alpha val="60000"/>
              </a:srgbClr>
            </a:solidFill>
            <a:ln w="31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rot="0" spcFirstLastPara="0" vert="horz" wrap="square" lIns="91440" tIns="45721" rIns="91440" bIns="45721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endParaRPr lang="pt-BR" sz="5401" b="1">
                <a:latin typeface="+mj-lt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A9311680-7F74-1BDE-B56C-C4941622F7B7}"/>
                  </a:ext>
                </a:extLst>
              </p:cNvPr>
              <p:cNvSpPr txBox="1"/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solidFill>
                <a:srgbClr val="EEEEEE"/>
              </a:solidFill>
            </p:spPr>
            <p:txBody>
              <a:bodyPr wrap="square" anchor="t" anchorCtr="0">
                <a:no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𝐁𝐞𝐭𝐚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𝛍</m:t>
                      </m:r>
                      <m:r>
                        <a:rPr lang="pt-BR" sz="1801" b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Arial" panose="020B0604020202020204" pitchFamily="34" charset="0"/>
                        </a:rPr>
                        <m:t>   </m:t>
                      </m:r>
                    </m:oMath>
                  </m:oMathPara>
                </a14:m>
                <a:endParaRPr sz="1801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A9311680-7F74-1BDE-B56C-C4941622F7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16833" y="6566951"/>
                <a:ext cx="878210" cy="309157"/>
              </a:xfrm>
              <a:prstGeom prst="rect">
                <a:avLst/>
              </a:prstGeom>
              <a:blipFill>
                <a:blip r:embed="rId4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4">
                <a:extLst>
                  <a:ext uri="{63B3BB69-23CF-44E3-9099-C40C66FF867C}">
                    <a14:compatExt spid="_x0000_s1028"/>
                  </a:ext>
                  <a:ext uri="{FF2B5EF4-FFF2-40B4-BE49-F238E27FC236}">
                    <a16:creationId xmlns:a16="http://schemas.microsoft.com/office/drawing/2014/main" id="{A11BE3D4-156F-4643-0A63-C115323B0BD5}"/>
                  </a:ext>
                </a:extLst>
              </p:cNvPr>
              <p:cNvSpPr txBox="1"/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lIns="0" tIns="0" rIns="0" bIns="0" rtlCol="0">
                <a:noAutofit/>
              </a:bodyPr>
              <a:lstStyle>
                <a:defPPr>
                  <a:defRPr lang="LID4096"/>
                </a:defPPr>
                <a:lvl1pPr algn="ctr">
                  <a:defRPr sz="3200" b="1">
                    <a:latin typeface="Times New Roman" panose="02020603050405020304" pitchFamily="18" charset="0"/>
                    <a:cs typeface="Times New Roman" panose="02020603050405020304" pitchFamily="18" charset="0"/>
                  </a:defRPr>
                </a:lvl1pPr>
              </a:lstStyle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𝐁𝐞𝐭𝐚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3500" kern="1500" spc="91" normalizeH="1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𝛍</m:t>
                      </m:r>
                    </m:oMath>
                  </m:oMathPara>
                </a14:m>
                <a:endParaRPr lang="pt-BR" sz="3500" kern="1500" spc="91" normalizeH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" name="Object 4">
                <a:extLst>
                  <a:ext uri="{63B3BB69-23CF-44E3-9099-C40C66FF867C}">
                    <a14:compatExt xmlns:a14="http://schemas.microsoft.com/office/drawing/2010/main" spid="_x0000_s1028"/>
                  </a:ext>
                  <a:ext uri="{FF2B5EF4-FFF2-40B4-BE49-F238E27FC236}">
                    <a16:creationId xmlns:a16="http://schemas.microsoft.com/office/drawing/2014/main" id="{A11BE3D4-156F-4643-0A63-C115323B0B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942" y="223263"/>
                <a:ext cx="2120724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C741D14-F643-3793-5472-9ACCCFBFDBFA}"/>
              </a:ext>
            </a:extLst>
          </p:cNvPr>
          <p:cNvGrpSpPr/>
          <p:nvPr/>
        </p:nvGrpSpPr>
        <p:grpSpPr>
          <a:xfrm>
            <a:off x="892116" y="2967697"/>
            <a:ext cx="3937102" cy="2928475"/>
            <a:chOff x="1460203" y="914848"/>
            <a:chExt cx="3136126" cy="2632050"/>
          </a:xfrm>
        </p:grpSpPr>
        <p:grpSp>
          <p:nvGrpSpPr>
            <p:cNvPr id="102" name="Group 101">
              <a:extLst>
                <a:ext uri="{FF2B5EF4-FFF2-40B4-BE49-F238E27FC236}">
                  <a16:creationId xmlns:a16="http://schemas.microsoft.com/office/drawing/2014/main" id="{A0CB22A1-C108-9DEE-9FEA-279D61D6C1CC}"/>
                </a:ext>
              </a:extLst>
            </p:cNvPr>
            <p:cNvGrpSpPr/>
            <p:nvPr/>
          </p:nvGrpSpPr>
          <p:grpSpPr>
            <a:xfrm>
              <a:off x="1532233" y="1713776"/>
              <a:ext cx="2744010" cy="1607403"/>
              <a:chOff x="156024" y="2327119"/>
              <a:chExt cx="2291995" cy="1427474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5911F52A-4587-7C74-FD7B-545A4A5BCEA4}"/>
                  </a:ext>
                </a:extLst>
              </p:cNvPr>
              <p:cNvGrpSpPr/>
              <p:nvPr/>
            </p:nvGrpSpPr>
            <p:grpSpPr>
              <a:xfrm>
                <a:off x="156024" y="2327119"/>
                <a:ext cx="2291995" cy="1427474"/>
                <a:chOff x="156024" y="1846820"/>
                <a:chExt cx="2291995" cy="2960517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710CF410-2347-B5C4-66E0-C6127701757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373" y="1852938"/>
                      <a:ext cx="1633166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500" dirty="0"/>
                    </a:p>
                  </p:txBody>
                </p:sp>
              </mc:Choice>
              <mc:Fallback xmlns="">
                <p:sp>
                  <p:nvSpPr>
                    <p:cNvPr id="111" name="TextBox 110">
                      <a:extLst>
                        <a:ext uri="{FF2B5EF4-FFF2-40B4-BE49-F238E27FC236}">
                          <a16:creationId xmlns:a16="http://schemas.microsoft.com/office/drawing/2014/main" id="{710CF410-2347-B5C4-66E0-C6127701757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373" y="1852938"/>
                      <a:ext cx="1633166" cy="29448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926E80C-84B4-1776-9F79-7FB910D106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9670" y="1862516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2" name="TextBox 111">
                      <a:extLst>
                        <a:ext uri="{FF2B5EF4-FFF2-40B4-BE49-F238E27FC236}">
                          <a16:creationId xmlns:a16="http://schemas.microsoft.com/office/drawing/2014/main" id="{2926E80C-84B4-1776-9F79-7FB910D106DD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9670" y="1862516"/>
                      <a:ext cx="448349" cy="2944821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FE067344-9142-855F-1133-9B36FC4C4E5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0000FF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0000FF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3" name="TextBox 112">
                      <a:extLst>
                        <a:ext uri="{FF2B5EF4-FFF2-40B4-BE49-F238E27FC236}">
                          <a16:creationId xmlns:a16="http://schemas.microsoft.com/office/drawing/2014/main" id="{FE067344-9142-855F-1133-9B36FC4C4E5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2281228-E5C3-E773-D592-FA465F6BED68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LID4096" sz="2400" b="1" dirty="0"/>
                  </a:p>
                </p:txBody>
              </p:sp>
            </mc:Choice>
            <mc:Fallback xmlns="">
              <p:sp>
                <p:nvSpPr>
                  <p:cNvPr id="109" name="TextBox 108">
                    <a:extLst>
                      <a:ext uri="{FF2B5EF4-FFF2-40B4-BE49-F238E27FC236}">
                        <a16:creationId xmlns:a16="http://schemas.microsoft.com/office/drawing/2014/main" id="{C2281228-E5C3-E773-D592-FA465F6BED6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A1716D5-1710-54D8-1AA9-9D2215B1DE7B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74" y="2922250"/>
                    <a:ext cx="448349" cy="319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9A1716D5-1710-54D8-1AA9-9D2215B1DE7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74" y="2922250"/>
                    <a:ext cx="448349" cy="319356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218FC0C-F312-51E2-0961-17667DC81F47}"/>
                    </a:ext>
                  </a:extLst>
                </p:cNvPr>
                <p:cNvSpPr txBox="1"/>
                <p:nvPr/>
              </p:nvSpPr>
              <p:spPr>
                <a:xfrm>
                  <a:off x="2447769" y="1365220"/>
                  <a:ext cx="865173" cy="332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1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𝐌𝐚𝐭𝐫𝐢𝐱</m:t>
                        </m:r>
                      </m:oMath>
                    </m:oMathPara>
                  </a14:m>
                  <a:endParaRPr lang="LID4096" sz="1801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218FC0C-F312-51E2-0961-17667DC81F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9" y="1365220"/>
                  <a:ext cx="865173" cy="332063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BDB90B7-DEE3-310C-9C6B-A25EB66E2116}"/>
                    </a:ext>
                  </a:extLst>
                </p:cNvPr>
                <p:cNvSpPr txBox="1"/>
                <p:nvPr/>
              </p:nvSpPr>
              <p:spPr>
                <a:xfrm>
                  <a:off x="3731156" y="1383323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ABDB90B7-DEE3-310C-9C6B-A25EB66E2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156" y="1383323"/>
                  <a:ext cx="865173" cy="304285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0A996E2-C0B4-DDE8-E481-5B37E3F12AFA}"/>
                    </a:ext>
                  </a:extLst>
                </p:cNvPr>
                <p:cNvSpPr txBox="1"/>
                <p:nvPr/>
              </p:nvSpPr>
              <p:spPr>
                <a:xfrm>
                  <a:off x="1460203" y="1395997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80A996E2-C0B4-DDE8-E481-5B37E3F12A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03" y="1395997"/>
                  <a:ext cx="865173" cy="3042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1B872CAC-D531-2CC9-E803-0B142ABE3B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1649813" y="1708573"/>
              <a:ext cx="2628900" cy="1838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2D0AB84-E77F-C6D0-31D5-92F859C1BBCD}"/>
                    </a:ext>
                  </a:extLst>
                </p:cNvPr>
                <p:cNvSpPr txBox="1"/>
                <p:nvPr/>
              </p:nvSpPr>
              <p:spPr>
                <a:xfrm>
                  <a:off x="1660096" y="914848"/>
                  <a:ext cx="1961814" cy="4642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  <m:r>
                          <a:rPr lang="pt-BR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LID4096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B2D0AB84-E77F-C6D0-31D5-92F859C1BB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0096" y="914848"/>
                  <a:ext cx="1961814" cy="464208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1C55880-8566-5E3B-AC50-EE58DF9E467D}"/>
                  </a:ext>
                </a:extLst>
              </p:cNvPr>
              <p:cNvSpPr txBox="1"/>
              <p:nvPr/>
            </p:nvSpPr>
            <p:spPr>
              <a:xfrm>
                <a:off x="447391" y="6176084"/>
                <a:ext cx="1840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𝐎𝐛𝐬𝐞𝐫𝐯𝐚𝐭𝐢𝐨𝐧𝐬</m:t>
                      </m:r>
                    </m:oMath>
                  </m:oMathPara>
                </a14:m>
                <a:endParaRPr lang="LID4096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91C55880-8566-5E3B-AC50-EE58DF9E46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91" y="6176084"/>
                <a:ext cx="1840844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DBFC25D-BFE4-E372-ED63-EBA58DA09CEB}"/>
                  </a:ext>
                </a:extLst>
              </p:cNvPr>
              <p:cNvSpPr txBox="1"/>
              <p:nvPr/>
            </p:nvSpPr>
            <p:spPr>
              <a:xfrm>
                <a:off x="3377619" y="6226635"/>
                <a:ext cx="1840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000" b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𝐏𝐚𝐫𝐚𝐦𝐞𝐭𝐞𝐫𝐬</m:t>
                      </m:r>
                    </m:oMath>
                  </m:oMathPara>
                </a14:m>
                <a:endParaRPr lang="LID4096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5DBFC25D-BFE4-E372-ED63-EBA58DA09C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619" y="6226635"/>
                <a:ext cx="1840844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5802BA-2525-1AD9-F278-B73231CAB54D}"/>
                  </a:ext>
                </a:extLst>
              </p:cNvPr>
              <p:cNvSpPr txBox="1"/>
              <p:nvPr/>
            </p:nvSpPr>
            <p:spPr>
              <a:xfrm>
                <a:off x="1996906" y="5787950"/>
                <a:ext cx="184084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400" b="1">
                          <a:latin typeface="Cambria Math" panose="02040503050406030204" pitchFamily="18" charset="0"/>
                        </a:rPr>
                        <m:t>𝐒𝐭𝐫𝐮𝐜𝐭𝐮𝐫𝐞</m:t>
                      </m:r>
                    </m:oMath>
                  </m:oMathPara>
                </a14:m>
                <a:endParaRPr lang="LID4096" sz="24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A5802BA-2525-1AD9-F278-B73231CAB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6906" y="5787950"/>
                <a:ext cx="1840844" cy="461665"/>
              </a:xfrm>
              <a:prstGeom prst="rect">
                <a:avLst/>
              </a:prstGeom>
              <a:blipFill>
                <a:blip r:embed="rId18"/>
                <a:stretch>
                  <a:fillRect l="-993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7" name="Arrow: Left-Right 116">
            <a:extLst>
              <a:ext uri="{FF2B5EF4-FFF2-40B4-BE49-F238E27FC236}">
                <a16:creationId xmlns:a16="http://schemas.microsoft.com/office/drawing/2014/main" id="{44A38A8D-8263-075C-C05F-27B10D6A5591}"/>
              </a:ext>
            </a:extLst>
          </p:cNvPr>
          <p:cNvSpPr/>
          <p:nvPr/>
        </p:nvSpPr>
        <p:spPr>
          <a:xfrm>
            <a:off x="2448828" y="6298156"/>
            <a:ext cx="636370" cy="279936"/>
          </a:xfrm>
          <a:prstGeom prst="leftRightArrow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grpSp>
        <p:nvGrpSpPr>
          <p:cNvPr id="118" name="Agrupar 2">
            <a:extLst>
              <a:ext uri="{FF2B5EF4-FFF2-40B4-BE49-F238E27FC236}">
                <a16:creationId xmlns:a16="http://schemas.microsoft.com/office/drawing/2014/main" id="{29970088-0D11-1C16-C1E9-AD5EF40024F6}"/>
              </a:ext>
            </a:extLst>
          </p:cNvPr>
          <p:cNvGrpSpPr/>
          <p:nvPr/>
        </p:nvGrpSpPr>
        <p:grpSpPr>
          <a:xfrm>
            <a:off x="5811937" y="2039972"/>
            <a:ext cx="865442" cy="4438404"/>
            <a:chOff x="1116452" y="1940950"/>
            <a:chExt cx="865442" cy="4438403"/>
          </a:xfrm>
        </p:grpSpPr>
        <p:pic>
          <p:nvPicPr>
            <p:cNvPr id="119" name="Imagem 63">
              <a:extLst>
                <a:ext uri="{FF2B5EF4-FFF2-40B4-BE49-F238E27FC236}">
                  <a16:creationId xmlns:a16="http://schemas.microsoft.com/office/drawing/2014/main" id="{1B0BD1B9-AD58-23BC-5CDA-60B0996F04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9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2540"/>
            <a:stretch/>
          </p:blipFill>
          <p:spPr bwMode="auto">
            <a:xfrm>
              <a:off x="1116452" y="1940950"/>
              <a:ext cx="863919" cy="438365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pic>
          <p:nvPicPr>
            <p:cNvPr id="120" name="Imagem 64">
              <a:extLst>
                <a:ext uri="{FF2B5EF4-FFF2-40B4-BE49-F238E27FC236}">
                  <a16:creationId xmlns:a16="http://schemas.microsoft.com/office/drawing/2014/main" id="{413C5AFB-4113-4022-1476-AFA14D780125}"/>
                </a:ext>
              </a:extLst>
            </p:cNvPr>
            <p:cNvPicPr>
              <a:picLocks/>
            </p:cNvPicPr>
            <p:nvPr/>
          </p:nvPicPr>
          <p:blipFill rotWithShape="1">
            <a:blip r:embed="rId20"/>
            <a:srcRect/>
            <a:stretch/>
          </p:blipFill>
          <p:spPr bwMode="auto">
            <a:xfrm>
              <a:off x="1117894" y="6325353"/>
              <a:ext cx="864000" cy="54000"/>
            </a:xfrm>
            <a:prstGeom prst="rect">
              <a:avLst/>
            </a:prstGeom>
            <a:noFill/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</p:grpSp>
      <p:graphicFrame>
        <p:nvGraphicFramePr>
          <p:cNvPr id="121" name="Tabela 10">
            <a:extLst>
              <a:ext uri="{FF2B5EF4-FFF2-40B4-BE49-F238E27FC236}">
                <a16:creationId xmlns:a16="http://schemas.microsoft.com/office/drawing/2014/main" id="{6C1FCD0B-99F0-F9C4-D993-72B19EDE9AFE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76713160"/>
              </p:ext>
            </p:extLst>
          </p:nvPr>
        </p:nvGraphicFramePr>
        <p:xfrm>
          <a:off x="6104357" y="2252562"/>
          <a:ext cx="266700" cy="3995289"/>
        </p:xfrm>
        <a:graphic>
          <a:graphicData uri="http://schemas.openxmlformats.org/drawingml/2006/table">
            <a:tbl>
              <a:tblPr firstRow="1" firstCol="1" bandRow="1"/>
              <a:tblGrid>
                <a:gridCol w="266700">
                  <a:extLst>
                    <a:ext uri="{9D8B030D-6E8A-4147-A177-3AD203B41FA5}">
                      <a16:colId xmlns:a16="http://schemas.microsoft.com/office/drawing/2014/main" val="2670627758"/>
                    </a:ext>
                  </a:extLst>
                </a:gridCol>
              </a:tblGrid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6164201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048429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0602252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1749570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250523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8854757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95156033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61848699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8847481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6077105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340810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862218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C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00002395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97971086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0051014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B</a:t>
                      </a:r>
                      <a:endParaRPr lang="en-150" sz="120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7910839"/>
                  </a:ext>
                </a:extLst>
              </a:tr>
              <a:tr h="23501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Bef>
                          <a:spcPts val="600"/>
                        </a:spcBef>
                      </a:pPr>
                      <a:r>
                        <a:rPr lang="pt-BR" sz="11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Times New Roman" panose="02020603050405020304" pitchFamily="18" charset="0"/>
                        </a:rPr>
                        <a:t>A</a:t>
                      </a:r>
                      <a:endParaRPr lang="en-150" sz="12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a:txBody>
                  <a:tcPr marL="44450" marR="44450" marT="0" marB="0" anchor="b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2028730"/>
                  </a:ext>
                </a:extLst>
              </a:tr>
            </a:tbl>
          </a:graphicData>
        </a:graphic>
      </p:graphicFrame>
      <p:sp>
        <p:nvSpPr>
          <p:cNvPr id="122" name="Retângulo 201">
            <a:extLst>
              <a:ext uri="{FF2B5EF4-FFF2-40B4-BE49-F238E27FC236}">
                <a16:creationId xmlns:a16="http://schemas.microsoft.com/office/drawing/2014/main" id="{E262FD6F-1837-4622-C47D-6F7DA0B971C0}"/>
              </a:ext>
            </a:extLst>
          </p:cNvPr>
          <p:cNvSpPr>
            <a:spLocks noChangeAspect="1"/>
          </p:cNvSpPr>
          <p:nvPr/>
        </p:nvSpPr>
        <p:spPr>
          <a:xfrm>
            <a:off x="7778327" y="5439249"/>
            <a:ext cx="1374411" cy="350027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/>
          <a:p>
            <a:pPr algn="r"/>
            <a:r>
              <a:rPr lang="en-US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Observation</a:t>
            </a:r>
            <a:r>
              <a:rPr lang="pt-BR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 window</a:t>
            </a:r>
            <a:endParaRPr lang="pt-BR" sz="1401" dirty="0">
              <a:latin typeface="+mj-lt"/>
              <a:cs typeface="Arial" panose="020B0604020202020204" pitchFamily="34" charset="0"/>
            </a:endParaRPr>
          </a:p>
        </p:txBody>
      </p:sp>
      <p:sp>
        <p:nvSpPr>
          <p:cNvPr id="123" name="Título 1">
            <a:extLst>
              <a:ext uri="{FF2B5EF4-FFF2-40B4-BE49-F238E27FC236}">
                <a16:creationId xmlns:a16="http://schemas.microsoft.com/office/drawing/2014/main" id="{24B01028-9E4A-322A-7717-20EB1EFB2B69}"/>
              </a:ext>
            </a:extLst>
          </p:cNvPr>
          <p:cNvSpPr txBox="1">
            <a:spLocks/>
          </p:cNvSpPr>
          <p:nvPr/>
        </p:nvSpPr>
        <p:spPr>
          <a:xfrm>
            <a:off x="5744375" y="987109"/>
            <a:ext cx="3729259" cy="473872"/>
          </a:xfrm>
          <a:prstGeom prst="rect">
            <a:avLst/>
          </a:prstGeom>
          <a:ln>
            <a:noFill/>
          </a:ln>
        </p:spPr>
        <p:txBody>
          <a:bodyPr vert="horz" lIns="91440" tIns="45721" rIns="91440" bIns="45721" rtlCol="0" anchor="t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601"/>
              </a:spcBef>
              <a:spcAft>
                <a:spcPts val="1200"/>
              </a:spcAft>
            </a:pPr>
            <a:r>
              <a:rPr lang="en-US" sz="25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Well</a:t>
            </a:r>
          </a:p>
        </p:txBody>
      </p:sp>
      <p:sp>
        <p:nvSpPr>
          <p:cNvPr id="124" name="Retângulo 107">
            <a:extLst>
              <a:ext uri="{FF2B5EF4-FFF2-40B4-BE49-F238E27FC236}">
                <a16:creationId xmlns:a16="http://schemas.microsoft.com/office/drawing/2014/main" id="{391688C5-CD05-0E27-87F8-EE5DE0F1CA54}"/>
              </a:ext>
            </a:extLst>
          </p:cNvPr>
          <p:cNvSpPr>
            <a:spLocks noChangeAspect="1"/>
          </p:cNvSpPr>
          <p:nvPr/>
        </p:nvSpPr>
        <p:spPr>
          <a:xfrm rot="16200000">
            <a:off x="6823039" y="5634330"/>
            <a:ext cx="1140894" cy="471961"/>
          </a:xfrm>
          <a:prstGeom prst="rect">
            <a:avLst/>
          </a:prstGeom>
        </p:spPr>
        <p:txBody>
          <a:bodyPr wrap="square" lIns="0" tIns="0" rIns="0" bIns="0" anchor="ctr" anchorCtr="0">
            <a:noAutofit/>
          </a:bodyPr>
          <a:lstStyle/>
          <a:p>
            <a:pPr algn="ctr">
              <a:lnSpc>
                <a:spcPct val="150000"/>
              </a:lnSpc>
              <a:spcBef>
                <a:spcPts val="601"/>
              </a:spcBef>
            </a:pPr>
            <a:r>
              <a:rPr lang="pt-BR" sz="1200" dirty="0">
                <a:solidFill>
                  <a:srgbClr val="FF0000"/>
                </a:solidFill>
                <a:latin typeface="+mj-lt"/>
                <a:ea typeface="Calibri" panose="020F0502020204030204" pitchFamily="34" charset="0"/>
                <a:sym typeface="Symbol" panose="05050102010706020507" pitchFamily="18" charset="2"/>
              </a:rPr>
              <a:t></a:t>
            </a:r>
            <a:r>
              <a:rPr lang="pt-BR" sz="1401" dirty="0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 </a:t>
            </a:r>
            <a:r>
              <a:rPr lang="pt-BR" sz="1401" dirty="0" err="1">
                <a:solidFill>
                  <a:srgbClr val="FF0000"/>
                </a:solidFill>
                <a:latin typeface="+mj-lt"/>
                <a:ea typeface="Calibri" panose="020F0502020204030204" pitchFamily="34" charset="0"/>
              </a:rPr>
              <a:t>distancy</a:t>
            </a:r>
            <a:endParaRPr lang="en-150" sz="1401" dirty="0">
              <a:solidFill>
                <a:srgbClr val="FF0000"/>
              </a:solidFill>
              <a:latin typeface="+mj-lt"/>
              <a:ea typeface="Calibri" panose="020F0502020204030204" pitchFamily="34" charset="0"/>
            </a:endParaRPr>
          </a:p>
        </p:txBody>
      </p:sp>
      <p:grpSp>
        <p:nvGrpSpPr>
          <p:cNvPr id="125" name="Agrupar 9">
            <a:extLst>
              <a:ext uri="{FF2B5EF4-FFF2-40B4-BE49-F238E27FC236}">
                <a16:creationId xmlns:a16="http://schemas.microsoft.com/office/drawing/2014/main" id="{FA001FB8-607D-7C07-CE13-5482AC9B728F}"/>
              </a:ext>
            </a:extLst>
          </p:cNvPr>
          <p:cNvGrpSpPr/>
          <p:nvPr/>
        </p:nvGrpSpPr>
        <p:grpSpPr>
          <a:xfrm>
            <a:off x="5808983" y="5306318"/>
            <a:ext cx="3458503" cy="1173218"/>
            <a:chOff x="1113554" y="5207295"/>
            <a:chExt cx="3674283" cy="1173217"/>
          </a:xfrm>
        </p:grpSpPr>
        <p:grpSp>
          <p:nvGrpSpPr>
            <p:cNvPr id="126" name="Agrupar 5">
              <a:extLst>
                <a:ext uri="{FF2B5EF4-FFF2-40B4-BE49-F238E27FC236}">
                  <a16:creationId xmlns:a16="http://schemas.microsoft.com/office/drawing/2014/main" id="{788B471D-4A22-EB27-632B-9FA69EBEE33C}"/>
                </a:ext>
              </a:extLst>
            </p:cNvPr>
            <p:cNvGrpSpPr/>
            <p:nvPr/>
          </p:nvGrpSpPr>
          <p:grpSpPr>
            <a:xfrm>
              <a:off x="1113554" y="5440810"/>
              <a:ext cx="1449669" cy="939702"/>
              <a:chOff x="1113729" y="5440810"/>
              <a:chExt cx="1801483" cy="939702"/>
            </a:xfrm>
          </p:grpSpPr>
          <p:cxnSp>
            <p:nvCxnSpPr>
              <p:cNvPr id="128" name="Conector de Seta Reta 54">
                <a:extLst>
                  <a:ext uri="{FF2B5EF4-FFF2-40B4-BE49-F238E27FC236}">
                    <a16:creationId xmlns:a16="http://schemas.microsoft.com/office/drawing/2014/main" id="{1D643F29-F379-F982-145F-91771593B5A7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8" y="5913157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ector de Seta Reta 57">
                <a:extLst>
                  <a:ext uri="{FF2B5EF4-FFF2-40B4-BE49-F238E27FC236}">
                    <a16:creationId xmlns:a16="http://schemas.microsoft.com/office/drawing/2014/main" id="{805DDBC3-9794-9CD5-26D0-B4F509824B61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3729" y="5677510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ector de Seta Reta 58">
                <a:extLst>
                  <a:ext uri="{FF2B5EF4-FFF2-40B4-BE49-F238E27FC236}">
                    <a16:creationId xmlns:a16="http://schemas.microsoft.com/office/drawing/2014/main" id="{521A56B2-ECB0-D8CC-E93C-4B5E8B833EEF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7" y="6380509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ector de Seta Reta 59">
                <a:extLst>
                  <a:ext uri="{FF2B5EF4-FFF2-40B4-BE49-F238E27FC236}">
                    <a16:creationId xmlns:a16="http://schemas.microsoft.com/office/drawing/2014/main" id="{6A8C6541-D6B0-E27B-3FE8-C15BAD3617F4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4287" y="6146521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Conector de Seta Reta 67">
                <a:extLst>
                  <a:ext uri="{FF2B5EF4-FFF2-40B4-BE49-F238E27FC236}">
                    <a16:creationId xmlns:a16="http://schemas.microsoft.com/office/drawing/2014/main" id="{3CE895D1-9716-2F9D-6CE3-E5DB850E8B6E}"/>
                  </a:ext>
                </a:extLst>
              </p:cNvPr>
              <p:cNvCxnSpPr>
                <a:cxnSpLocks noChangeAspect="1"/>
              </p:cNvCxnSpPr>
              <p:nvPr/>
            </p:nvCxnSpPr>
            <p:spPr>
              <a:xfrm flipV="1">
                <a:off x="1115212" y="5440810"/>
                <a:ext cx="1800000" cy="3"/>
              </a:xfrm>
              <a:prstGeom prst="straightConnector1">
                <a:avLst/>
              </a:prstGeom>
              <a:ln w="3175">
                <a:solidFill>
                  <a:schemeClr val="tx1"/>
                </a:solidFill>
                <a:prstDash val="sysDot"/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7" name="Retângulo 7">
              <a:extLst>
                <a:ext uri="{FF2B5EF4-FFF2-40B4-BE49-F238E27FC236}">
                  <a16:creationId xmlns:a16="http://schemas.microsoft.com/office/drawing/2014/main" id="{A9B5AE20-50BC-E674-AA9A-D54E64A6DA34}"/>
                </a:ext>
              </a:extLst>
            </p:cNvPr>
            <p:cNvSpPr/>
            <p:nvPr/>
          </p:nvSpPr>
          <p:spPr>
            <a:xfrm>
              <a:off x="2682737" y="5207295"/>
              <a:ext cx="2105100" cy="1172058"/>
            </a:xfrm>
            <a:prstGeom prst="rect">
              <a:avLst/>
            </a:prstGeom>
            <a:ln w="3175">
              <a:solidFill>
                <a:schemeClr val="tx1"/>
              </a:solidFill>
              <a:prstDash val="sysDot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 sz="1801" dirty="0"/>
            </a:p>
          </p:txBody>
        </p:sp>
      </p:grpSp>
      <p:sp>
        <p:nvSpPr>
          <p:cNvPr id="133" name="Seta em curva para a esquerda 916">
            <a:extLst>
              <a:ext uri="{FF2B5EF4-FFF2-40B4-BE49-F238E27FC236}">
                <a16:creationId xmlns:a16="http://schemas.microsoft.com/office/drawing/2014/main" id="{7BE6850F-9F40-BBC9-ED6F-967DF3F37496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51592" y="5357202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sp>
        <p:nvSpPr>
          <p:cNvPr id="134" name="Seta em curva para a esquerda 916">
            <a:extLst>
              <a:ext uri="{FF2B5EF4-FFF2-40B4-BE49-F238E27FC236}">
                <a16:creationId xmlns:a16="http://schemas.microsoft.com/office/drawing/2014/main" id="{40BB66E7-ECAD-C315-739A-616DA630A378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47725" y="5607997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 dirty="0"/>
          </a:p>
        </p:txBody>
      </p:sp>
      <p:sp>
        <p:nvSpPr>
          <p:cNvPr id="135" name="Seta em curva para a esquerda 916">
            <a:extLst>
              <a:ext uri="{FF2B5EF4-FFF2-40B4-BE49-F238E27FC236}">
                <a16:creationId xmlns:a16="http://schemas.microsoft.com/office/drawing/2014/main" id="{C9E4EC33-BB60-3B04-7852-E7E56052650D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40257" y="5849956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 dirty="0"/>
          </a:p>
        </p:txBody>
      </p:sp>
      <p:sp>
        <p:nvSpPr>
          <p:cNvPr id="136" name="Seta em curva para a esquerda 916">
            <a:extLst>
              <a:ext uri="{FF2B5EF4-FFF2-40B4-BE49-F238E27FC236}">
                <a16:creationId xmlns:a16="http://schemas.microsoft.com/office/drawing/2014/main" id="{C0E9C0B5-7021-0286-32C6-B365BBD93E14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6837972" y="6097138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cxnSp>
        <p:nvCxnSpPr>
          <p:cNvPr id="137" name="Conector de Seta Reta 86">
            <a:extLst>
              <a:ext uri="{FF2B5EF4-FFF2-40B4-BE49-F238E27FC236}">
                <a16:creationId xmlns:a16="http://schemas.microsoft.com/office/drawing/2014/main" id="{828830CB-D52A-687E-4AD2-108EF26F6DCC}"/>
              </a:ext>
            </a:extLst>
          </p:cNvPr>
          <p:cNvCxnSpPr>
            <a:cxnSpLocks noChangeAspect="1"/>
          </p:cNvCxnSpPr>
          <p:nvPr/>
        </p:nvCxnSpPr>
        <p:spPr>
          <a:xfrm flipV="1">
            <a:off x="7657988" y="6177760"/>
            <a:ext cx="1116000" cy="2"/>
          </a:xfrm>
          <a:prstGeom prst="straightConnector1">
            <a:avLst/>
          </a:prstGeom>
          <a:ln w="3175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Seta em curva para a esquerda 916">
            <a:extLst>
              <a:ext uri="{FF2B5EF4-FFF2-40B4-BE49-F238E27FC236}">
                <a16:creationId xmlns:a16="http://schemas.microsoft.com/office/drawing/2014/main" id="{FED10369-948E-811E-F261-E560251B7043}"/>
              </a:ext>
            </a:extLst>
          </p:cNvPr>
          <p:cNvSpPr>
            <a:spLocks noChangeAspect="1" noChangeArrowheads="1"/>
          </p:cNvSpPr>
          <p:nvPr/>
        </p:nvSpPr>
        <p:spPr bwMode="auto">
          <a:xfrm flipV="1">
            <a:off x="8890388" y="6000189"/>
            <a:ext cx="261520" cy="343621"/>
          </a:xfrm>
          <a:prstGeom prst="curvedLeftArrow">
            <a:avLst>
              <a:gd name="adj1" fmla="val 24980"/>
              <a:gd name="adj2" fmla="val 49959"/>
              <a:gd name="adj3" fmla="val 25000"/>
            </a:avLst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pt-BR" sz="1100"/>
          </a:p>
        </p:txBody>
      </p:sp>
      <p:sp>
        <p:nvSpPr>
          <p:cNvPr id="139" name="Retângulo 156">
            <a:extLst>
              <a:ext uri="{FF2B5EF4-FFF2-40B4-BE49-F238E27FC236}">
                <a16:creationId xmlns:a16="http://schemas.microsoft.com/office/drawing/2014/main" id="{A0FFA685-F5B0-5A1F-0C3F-0987F7B58C0D}"/>
              </a:ext>
            </a:extLst>
          </p:cNvPr>
          <p:cNvSpPr/>
          <p:nvPr/>
        </p:nvSpPr>
        <p:spPr>
          <a:xfrm>
            <a:off x="7648373" y="6193576"/>
            <a:ext cx="1152000" cy="224892"/>
          </a:xfrm>
          <a:prstGeom prst="rect">
            <a:avLst/>
          </a:prstGeom>
          <a:solidFill>
            <a:srgbClr val="0000FF">
              <a:alpha val="10196"/>
            </a:srgbClr>
          </a:solidFill>
        </p:spPr>
        <p:txBody>
          <a:bodyPr wrap="square" lIns="0" tIns="0" rIns="0" bIns="0" anchor="ctr" anchorCtr="0">
            <a:noAutofit/>
          </a:bodyPr>
          <a:lstStyle/>
          <a:p>
            <a:pPr algn="ctr"/>
            <a:r>
              <a:rPr lang="en-US" sz="140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Symbol" panose="05050102010706020507" pitchFamily="18" charset="2"/>
              </a:rPr>
              <a:t>h </a:t>
            </a:r>
            <a:r>
              <a:rPr lang="en-US" sz="1401" dirty="0">
                <a:solidFill>
                  <a:srgbClr val="000000"/>
                </a:solidFill>
                <a:latin typeface="+mj-lt"/>
                <a:cs typeface="Arial" panose="020B0604020202020204" pitchFamily="34" charset="0"/>
                <a:sym typeface="Symbol" panose="05050102010706020507" pitchFamily="18" charset="2"/>
              </a:rPr>
              <a:t>= 1 unity</a:t>
            </a:r>
            <a:endParaRPr lang="pt-BR" sz="140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0" name="Imagem 37">
            <a:extLst>
              <a:ext uri="{FF2B5EF4-FFF2-40B4-BE49-F238E27FC236}">
                <a16:creationId xmlns:a16="http://schemas.microsoft.com/office/drawing/2014/main" id="{7E050B01-FA03-1928-7D0B-C94592EFC8D6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55183" y="2030024"/>
            <a:ext cx="2426284" cy="3186763"/>
          </a:xfrm>
          <a:prstGeom prst="rect">
            <a:avLst/>
          </a:prstGeom>
        </p:spPr>
      </p:pic>
      <p:sp>
        <p:nvSpPr>
          <p:cNvPr id="141" name="Retângulo 248">
            <a:extLst>
              <a:ext uri="{FF2B5EF4-FFF2-40B4-BE49-F238E27FC236}">
                <a16:creationId xmlns:a16="http://schemas.microsoft.com/office/drawing/2014/main" id="{76F3E0B5-E1B6-B16B-7911-109BA1165713}"/>
              </a:ext>
            </a:extLst>
          </p:cNvPr>
          <p:cNvSpPr/>
          <p:nvPr/>
        </p:nvSpPr>
        <p:spPr>
          <a:xfrm>
            <a:off x="6840067" y="2014211"/>
            <a:ext cx="2435845" cy="319838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42" name="Imagem 60">
            <a:extLst>
              <a:ext uri="{FF2B5EF4-FFF2-40B4-BE49-F238E27FC236}">
                <a16:creationId xmlns:a16="http://schemas.microsoft.com/office/drawing/2014/main" id="{7659093E-2B0E-8302-501C-74A0D5D25C78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853303" y="2020582"/>
            <a:ext cx="2423893" cy="3183621"/>
          </a:xfrm>
          <a:prstGeom prst="rect">
            <a:avLst/>
          </a:prstGeom>
        </p:spPr>
      </p:pic>
      <p:sp>
        <p:nvSpPr>
          <p:cNvPr id="143" name="Arrow: Down 142">
            <a:extLst>
              <a:ext uri="{FF2B5EF4-FFF2-40B4-BE49-F238E27FC236}">
                <a16:creationId xmlns:a16="http://schemas.microsoft.com/office/drawing/2014/main" id="{5D6D95C4-B5AF-46B6-3A1A-88198F0D1EA9}"/>
              </a:ext>
            </a:extLst>
          </p:cNvPr>
          <p:cNvSpPr/>
          <p:nvPr/>
        </p:nvSpPr>
        <p:spPr>
          <a:xfrm>
            <a:off x="5805746" y="1678190"/>
            <a:ext cx="863918" cy="342391"/>
          </a:xfrm>
          <a:prstGeom prst="downArrow">
            <a:avLst/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LID4096" sz="1100"/>
          </a:p>
        </p:txBody>
      </p:sp>
      <p:sp>
        <p:nvSpPr>
          <p:cNvPr id="144" name="Retângulo 243">
            <a:extLst>
              <a:ext uri="{FF2B5EF4-FFF2-40B4-BE49-F238E27FC236}">
                <a16:creationId xmlns:a16="http://schemas.microsoft.com/office/drawing/2014/main" id="{34C8089D-A541-216D-16FA-FDE27AB74774}"/>
              </a:ext>
            </a:extLst>
          </p:cNvPr>
          <p:cNvSpPr>
            <a:spLocks noChangeAspect="1"/>
          </p:cNvSpPr>
          <p:nvPr/>
        </p:nvSpPr>
        <p:spPr>
          <a:xfrm>
            <a:off x="5714112" y="226320"/>
            <a:ext cx="3315708" cy="769164"/>
          </a:xfrm>
          <a:prstGeom prst="rect">
            <a:avLst/>
          </a:prstGeom>
          <a:ln>
            <a:noFill/>
          </a:ln>
        </p:spPr>
        <p:txBody>
          <a:bodyPr vert="horz" lIns="91440" tIns="45721" rIns="91440" bIns="45721" rtlCol="0" anchor="t" anchorCtr="0">
            <a:noAutofit/>
          </a:bodyPr>
          <a:lstStyle/>
          <a:p>
            <a:r>
              <a:rPr lang="pt-BR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Markov Chains</a:t>
            </a:r>
          </a:p>
          <a:p>
            <a:r>
              <a:rPr lang="pt-BR" sz="2500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+mj-ea"/>
                <a:cs typeface="Arial" panose="020B0604020202020204" pitchFamily="34" charset="0"/>
              </a:rPr>
              <a:t>T-Progs</a:t>
            </a:r>
          </a:p>
        </p:txBody>
      </p:sp>
      <p:sp>
        <p:nvSpPr>
          <p:cNvPr id="145" name="TextBox 144">
            <a:extLst>
              <a:ext uri="{FF2B5EF4-FFF2-40B4-BE49-F238E27FC236}">
                <a16:creationId xmlns:a16="http://schemas.microsoft.com/office/drawing/2014/main" id="{581C79E5-80C4-06F7-8581-D0D5474471E7}"/>
              </a:ext>
            </a:extLst>
          </p:cNvPr>
          <p:cNvSpPr txBox="1"/>
          <p:nvPr/>
        </p:nvSpPr>
        <p:spPr>
          <a:xfrm>
            <a:off x="7560902" y="787485"/>
            <a:ext cx="1709783" cy="10913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ts val="2000"/>
              </a:lnSpc>
            </a:pPr>
            <a:r>
              <a:rPr lang="en-US" sz="11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https://www.teses.usp.br/</a:t>
            </a:r>
            <a:r>
              <a:rPr lang="en-US" sz="28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teses</a:t>
            </a:r>
            <a:r>
              <a:rPr lang="en-US" sz="1100" dirty="0">
                <a:solidFill>
                  <a:srgbClr val="0000FF"/>
                </a:solidFill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/disponiveis/44/44138/tde-15032021-105715/</a:t>
            </a:r>
            <a:endParaRPr lang="pt-BR" sz="1100" dirty="0"/>
          </a:p>
        </p:txBody>
      </p:sp>
      <p:sp>
        <p:nvSpPr>
          <p:cNvPr id="146" name="Arrow: Down 145">
            <a:extLst>
              <a:ext uri="{FF2B5EF4-FFF2-40B4-BE49-F238E27FC236}">
                <a16:creationId xmlns:a16="http://schemas.microsoft.com/office/drawing/2014/main" id="{9B150BD4-CA7A-26A5-5B3E-D387AE6C73FB}"/>
              </a:ext>
            </a:extLst>
          </p:cNvPr>
          <p:cNvSpPr/>
          <p:nvPr/>
        </p:nvSpPr>
        <p:spPr>
          <a:xfrm rot="10800000">
            <a:off x="7575327" y="5365128"/>
            <a:ext cx="471959" cy="369003"/>
          </a:xfrm>
          <a:prstGeom prst="downArrow">
            <a:avLst/>
          </a:prstGeom>
          <a:solidFill>
            <a:srgbClr val="00B0F0"/>
          </a:solidFill>
          <a:ln w="3175">
            <a:solidFill>
              <a:srgbClr val="41719C"/>
            </a:solidFill>
            <a:miter lim="800000"/>
            <a:headEnd/>
            <a:tailEnd/>
          </a:ln>
        </p:spPr>
        <p:txBody>
          <a:bodyPr vert="horz" wrap="square" lIns="91440" tIns="45721" rIns="91440" bIns="45721" numCol="1" anchor="ctr" anchorCtr="0" compatLnSpc="1">
            <a:prstTxWarp prst="textNoShape">
              <a:avLst/>
            </a:prstTxWarp>
          </a:bodyPr>
          <a:lstStyle/>
          <a:p>
            <a:endParaRPr lang="LID4096" sz="110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84521ED2-B517-0261-04A7-D076D5147842}"/>
              </a:ext>
            </a:extLst>
          </p:cNvPr>
          <p:cNvSpPr/>
          <p:nvPr/>
        </p:nvSpPr>
        <p:spPr>
          <a:xfrm>
            <a:off x="5570980" y="151214"/>
            <a:ext cx="3933705" cy="6550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</p:spTree>
    <p:extLst>
      <p:ext uri="{BB962C8B-B14F-4D97-AF65-F5344CB8AC3E}">
        <p14:creationId xmlns:p14="http://schemas.microsoft.com/office/powerpoint/2010/main" val="3575776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>
            <a:extLst>
              <a:ext uri="{FF2B5EF4-FFF2-40B4-BE49-F238E27FC236}">
                <a16:creationId xmlns:a16="http://schemas.microsoft.com/office/drawing/2014/main" id="{14063C72-FC0F-C19F-424C-2F3A9855E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269" y="2844156"/>
            <a:ext cx="3463113" cy="384635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4911F780-1FDE-41C9-A2A8-7AE44889CD0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7898" y="156138"/>
            <a:ext cx="5088283" cy="259698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34" name="Agrupar 1375">
            <a:extLst>
              <a:ext uri="{FF2B5EF4-FFF2-40B4-BE49-F238E27FC236}">
                <a16:creationId xmlns:a16="http://schemas.microsoft.com/office/drawing/2014/main" id="{65996DEE-9117-05EE-4989-4DE3E0F90548}"/>
              </a:ext>
            </a:extLst>
          </p:cNvPr>
          <p:cNvGrpSpPr>
            <a:grpSpLocks noChangeAspect="1"/>
          </p:cNvGrpSpPr>
          <p:nvPr/>
        </p:nvGrpSpPr>
        <p:grpSpPr>
          <a:xfrm>
            <a:off x="5979403" y="309623"/>
            <a:ext cx="2380494" cy="1979255"/>
            <a:chOff x="-91543" y="-18387"/>
            <a:chExt cx="1164312" cy="1005118"/>
          </a:xfrm>
          <a:effectLst/>
        </p:grpSpPr>
        <p:grpSp>
          <p:nvGrpSpPr>
            <p:cNvPr id="35" name="Agrupar 1352">
              <a:extLst>
                <a:ext uri="{FF2B5EF4-FFF2-40B4-BE49-F238E27FC236}">
                  <a16:creationId xmlns:a16="http://schemas.microsoft.com/office/drawing/2014/main" id="{C06B2DB0-0949-2806-FFA0-E101C9E558E2}"/>
                </a:ext>
              </a:extLst>
            </p:cNvPr>
            <p:cNvGrpSpPr/>
            <p:nvPr/>
          </p:nvGrpSpPr>
          <p:grpSpPr>
            <a:xfrm>
              <a:off x="40112" y="-18387"/>
              <a:ext cx="895703" cy="825826"/>
              <a:chOff x="154225" y="-19488"/>
              <a:chExt cx="881457" cy="873373"/>
            </a:xfrm>
          </p:grpSpPr>
          <p:grpSp>
            <p:nvGrpSpPr>
              <p:cNvPr id="40" name="Agrupar 1149">
                <a:extLst>
                  <a:ext uri="{FF2B5EF4-FFF2-40B4-BE49-F238E27FC236}">
                    <a16:creationId xmlns:a16="http://schemas.microsoft.com/office/drawing/2014/main" id="{3539F531-CAA5-3F64-17E5-4D44B81FCCE0}"/>
                  </a:ext>
                </a:extLst>
              </p:cNvPr>
              <p:cNvGrpSpPr/>
              <p:nvPr/>
            </p:nvGrpSpPr>
            <p:grpSpPr>
              <a:xfrm>
                <a:off x="360839" y="148168"/>
                <a:ext cx="443779" cy="433424"/>
                <a:chOff x="-2414" y="-70871"/>
                <a:chExt cx="443779" cy="433424"/>
              </a:xfrm>
            </p:grpSpPr>
            <p:sp>
              <p:nvSpPr>
                <p:cNvPr id="53" name="Seta: para Baixo 1141">
                  <a:extLst>
                    <a:ext uri="{FF2B5EF4-FFF2-40B4-BE49-F238E27FC236}">
                      <a16:creationId xmlns:a16="http://schemas.microsoft.com/office/drawing/2014/main" id="{5F25A69C-5E5A-9EE9-347C-5AC430BF83E9}"/>
                    </a:ext>
                  </a:extLst>
                </p:cNvPr>
                <p:cNvSpPr/>
                <p:nvPr/>
              </p:nvSpPr>
              <p:spPr>
                <a:xfrm rot="19486647">
                  <a:off x="-2414" y="203290"/>
                  <a:ext cx="145824" cy="159263"/>
                </a:xfrm>
                <a:prstGeom prst="downArrow">
                  <a:avLst/>
                </a:prstGeom>
                <a:solidFill>
                  <a:srgbClr val="548235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5" name="Seta: para Baixo 1147">
                  <a:extLst>
                    <a:ext uri="{FF2B5EF4-FFF2-40B4-BE49-F238E27FC236}">
                      <a16:creationId xmlns:a16="http://schemas.microsoft.com/office/drawing/2014/main" id="{2781C29E-63C8-9627-E98E-597E7AAC6DE3}"/>
                    </a:ext>
                  </a:extLst>
                </p:cNvPr>
                <p:cNvSpPr/>
                <p:nvPr/>
              </p:nvSpPr>
              <p:spPr>
                <a:xfrm rot="5400000">
                  <a:off x="156595" y="-69984"/>
                  <a:ext cx="163429" cy="161656"/>
                </a:xfrm>
                <a:prstGeom prst="downArrow">
                  <a:avLst/>
                </a:prstGeom>
                <a:solidFill>
                  <a:schemeClr val="accent2">
                    <a:lumMod val="75000"/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sp>
              <p:nvSpPr>
                <p:cNvPr id="56" name="Seta: para Baixo 1148">
                  <a:extLst>
                    <a:ext uri="{FF2B5EF4-FFF2-40B4-BE49-F238E27FC236}">
                      <a16:creationId xmlns:a16="http://schemas.microsoft.com/office/drawing/2014/main" id="{E1C63D06-2007-15D7-A0DA-83243A749013}"/>
                    </a:ext>
                  </a:extLst>
                </p:cNvPr>
                <p:cNvSpPr/>
                <p:nvPr/>
              </p:nvSpPr>
              <p:spPr>
                <a:xfrm rot="12906765">
                  <a:off x="280335" y="196074"/>
                  <a:ext cx="161030" cy="147429"/>
                </a:xfrm>
                <a:prstGeom prst="downArrow">
                  <a:avLst/>
                </a:prstGeom>
                <a:solidFill>
                  <a:srgbClr val="7030A0">
                    <a:alpha val="79999"/>
                  </a:srgbClr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spcFirstLastPara="0" vert="horz" wrap="square" lIns="91440" tIns="45721" rIns="91440" bIns="45721" numCol="1" spcCol="0" rtlCol="0" fromWordArt="0" anchor="ctr" anchorCtr="0" forceAA="0" upright="1" compatLnSpc="1">
                  <a:prstTxWarp prst="textNoShape">
                    <a:avLst/>
                  </a:prstTxWarp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</p:grpSp>
          <p:grpSp>
            <p:nvGrpSpPr>
              <p:cNvPr id="41" name="Grupo 1420">
                <a:extLst>
                  <a:ext uri="{FF2B5EF4-FFF2-40B4-BE49-F238E27FC236}">
                    <a16:creationId xmlns:a16="http://schemas.microsoft.com/office/drawing/2014/main" id="{9983FD3D-A487-B2CD-F422-5339FFAED5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54225" y="-19488"/>
                <a:ext cx="881457" cy="873373"/>
                <a:chOff x="147738" y="141549"/>
                <a:chExt cx="971150" cy="949052"/>
              </a:xfrm>
            </p:grpSpPr>
            <p:sp>
              <p:nvSpPr>
                <p:cNvPr id="42" name="Seta em curva para a esquerda 1415">
                  <a:extLst>
                    <a:ext uri="{FF2B5EF4-FFF2-40B4-BE49-F238E27FC236}">
                      <a16:creationId xmlns:a16="http://schemas.microsoft.com/office/drawing/2014/main" id="{671D1E32-450C-A658-4EB8-2583426BBC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 rot="2572895">
                  <a:off x="938775" y="622966"/>
                  <a:ext cx="180113" cy="467635"/>
                </a:xfrm>
                <a:prstGeom prst="curvedLeftArrow">
                  <a:avLst>
                    <a:gd name="adj1" fmla="val 24992"/>
                    <a:gd name="adj2" fmla="val 49997"/>
                    <a:gd name="adj3" fmla="val 25000"/>
                  </a:avLst>
                </a:prstGeom>
                <a:solidFill>
                  <a:schemeClr val="accent2">
                    <a:lumMod val="75000"/>
                    <a:alpha val="79999"/>
                  </a:schemeClr>
                </a:solidFill>
                <a:ln>
                  <a:noFill/>
                </a:ln>
                <a:extLst>
                  <a:ext uri="{91240B29-F687-4f45-9708-019B960494DF}">
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rot="0" vert="horz" wrap="square" lIns="91440" tIns="45721" rIns="91440" bIns="45721" anchor="ctr" anchorCtr="0" upright="1">
                  <a:noAutofit/>
                </a:bodyPr>
                <a:lstStyle/>
                <a:p>
                  <a:endParaRPr lang="LID4096" sz="1200" b="1">
                    <a:solidFill>
                      <a:srgbClr val="0000FF"/>
                    </a:solidFill>
                  </a:endParaRPr>
                </a:p>
              </p:txBody>
            </p:sp>
            <p:grpSp>
              <p:nvGrpSpPr>
                <p:cNvPr id="43" name="Grupo 1429">
                  <a:extLst>
                    <a:ext uri="{FF2B5EF4-FFF2-40B4-BE49-F238E27FC236}">
                      <a16:creationId xmlns:a16="http://schemas.microsoft.com/office/drawing/2014/main" id="{81809B6F-CE9A-96F6-3DCC-26282E292C3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47738" y="141549"/>
                  <a:ext cx="970693" cy="935347"/>
                  <a:chOff x="145037" y="-26026"/>
                  <a:chExt cx="971174" cy="935738"/>
                </a:xfrm>
              </p:grpSpPr>
              <p:sp>
                <p:nvSpPr>
                  <p:cNvPr id="44" name="Retângulo 977">
                    <a:extLst>
                      <a:ext uri="{FF2B5EF4-FFF2-40B4-BE49-F238E27FC236}">
                        <a16:creationId xmlns:a16="http://schemas.microsoft.com/office/drawing/2014/main" id="{4D869FDB-6840-7562-C108-D9DFDD036224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62251" y="213109"/>
                    <a:ext cx="353960" cy="206412"/>
                  </a:xfrm>
                  <a:prstGeom prst="rect">
                    <a:avLst/>
                  </a:prstGeom>
                  <a:solidFill>
                    <a:srgbClr val="FFE1E1"/>
                  </a:solidFill>
                  <a:ln w="3175" algn="ctr">
                    <a:solidFill>
                      <a:srgbClr val="000000"/>
                    </a:solidFill>
                    <a:miter lim="800000"/>
                    <a:headEnd/>
                    <a:tailEnd/>
                  </a:ln>
                </p:spPr>
                <p:txBody>
                  <a:bodyPr rot="0" vert="horz" wrap="square" lIns="0" tIns="0" rIns="0" bIns="0" anchor="ctr" anchorCtr="0" upright="1">
                    <a:noAutofit/>
                  </a:bodyPr>
                  <a:lstStyle/>
                  <a:p>
                    <a:pPr algn="ctr"/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Beta </a:t>
                    </a:r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  <a:sym typeface="Symbol" panose="05050102010706020507" pitchFamily="18" charset="2"/>
                      </a:rPr>
                      <a:t></a:t>
                    </a:r>
                    <a:r>
                      <a:rPr lang="pt-BR" sz="16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rPr>
                      <a:t> </a:t>
                    </a:r>
                    <a:endParaRPr lang="LID4096" sz="1600" b="1" dirty="0">
                      <a:solidFill>
                        <a:srgbClr val="0000FF"/>
                      </a:solidFill>
                      <a:latin typeface="Arial" panose="020B0604020202020204" pitchFamily="34" charset="0"/>
                      <a:ea typeface="Cambria" panose="02040503050406030204" pitchFamily="18" charset="0"/>
                      <a:cs typeface="Arial" panose="020B0604020202020204" pitchFamily="34" charset="0"/>
                    </a:endParaRPr>
                  </a:p>
                </p:txBody>
              </p:sp>
              <p:grpSp>
                <p:nvGrpSpPr>
                  <p:cNvPr id="46" name="Grupo 746">
                    <a:extLst>
                      <a:ext uri="{FF2B5EF4-FFF2-40B4-BE49-F238E27FC236}">
                        <a16:creationId xmlns:a16="http://schemas.microsoft.com/office/drawing/2014/main" id="{E8D66C98-24D9-D8FF-D405-260B78C6F2E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145037" y="-26026"/>
                    <a:ext cx="776555" cy="935738"/>
                    <a:chOff x="118172" y="-145900"/>
                    <a:chExt cx="764925" cy="1036400"/>
                  </a:xfrm>
                </p:grpSpPr>
                <p:sp>
                  <p:nvSpPr>
                    <p:cNvPr id="48" name="Retângulo 748">
                      <a:extLst>
                        <a:ext uri="{FF2B5EF4-FFF2-40B4-BE49-F238E27FC236}">
                          <a16:creationId xmlns:a16="http://schemas.microsoft.com/office/drawing/2014/main" id="{46AC28FB-7411-0089-1600-4CAF7A8873CB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123772" y="120704"/>
                      <a:ext cx="348659" cy="228617"/>
                    </a:xfrm>
                    <a:prstGeom prst="rect">
                      <a:avLst/>
                    </a:prstGeom>
                    <a:solidFill>
                      <a:srgbClr val="FFF6DD"/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1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Cambria" panose="02040503050406030204" pitchFamily="18" charset="0"/>
                          <a:cs typeface="Arial" panose="020B0604020202020204" pitchFamily="34" charset="0"/>
                        </a:rPr>
                        <a:t>MOFLOW</a:t>
                      </a:r>
                      <a:endParaRPr sz="1100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mbria" panose="02040503050406030204" pitchFamily="18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0" name="Retângulo 749">
                      <a:extLst>
                        <a:ext uri="{FF2B5EF4-FFF2-40B4-BE49-F238E27FC236}">
                          <a16:creationId xmlns:a16="http://schemas.microsoft.com/office/drawing/2014/main" id="{16E0067D-86BC-9BF1-6A51-A4A8DA329EDF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45747" y="642106"/>
                      <a:ext cx="309919" cy="228617"/>
                    </a:xfrm>
                    <a:prstGeom prst="rect">
                      <a:avLst/>
                    </a:prstGeom>
                    <a:solidFill>
                      <a:srgbClr val="BFBFBF"/>
                    </a:solidFill>
                    <a:ln w="3175" algn="ctr">
                      <a:solidFill>
                        <a:srgbClr val="000000"/>
                      </a:solidFill>
                      <a:miter lim="800000"/>
                      <a:headEnd/>
                      <a:tailEnd/>
                    </a:ln>
                  </p:spPr>
                  <p:txBody>
                    <a:bodyPr rot="0" vert="horz" wrap="square" lIns="0" tIns="0" rIns="0" bIns="0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401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PEST</a:t>
                      </a:r>
                      <a:endParaRPr sz="1401" b="1" dirty="0">
                        <a:solidFill>
                          <a:srgbClr val="0000FF"/>
                        </a:solidFill>
                        <a:latin typeface="Arial" panose="020B060402020202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51" name="Seta em curva para a esquerda 1218">
                      <a:extLst>
                        <a:ext uri="{FF2B5EF4-FFF2-40B4-BE49-F238E27FC236}">
                          <a16:creationId xmlns:a16="http://schemas.microsoft.com/office/drawing/2014/main" id="{C3F1A946-EB97-93E1-2078-1CBCF752072E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8793542">
                      <a:off x="118172" y="374743"/>
                      <a:ext cx="183895" cy="515757"/>
                    </a:xfrm>
                    <a:prstGeom prst="curvedLeftArrow">
                      <a:avLst>
                        <a:gd name="adj1" fmla="val 25007"/>
                        <a:gd name="adj2" fmla="val 50001"/>
                        <a:gd name="adj3" fmla="val 25000"/>
                      </a:avLst>
                    </a:prstGeom>
                    <a:solidFill>
                      <a:srgbClr val="7030A0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/>
                      <a:r>
                        <a:rPr lang="pt-BR" sz="12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  <p:sp>
                  <p:nvSpPr>
                    <p:cNvPr id="52" name="Seta em curva para a esquerda 1222">
                      <a:extLst>
                        <a:ext uri="{FF2B5EF4-FFF2-40B4-BE49-F238E27FC236}">
                          <a16:creationId xmlns:a16="http://schemas.microsoft.com/office/drawing/2014/main" id="{480822C3-9F1B-DB9B-DBD2-055CC66FA489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 rot="16200000">
                      <a:off x="473974" y="-311919"/>
                      <a:ext cx="243104" cy="575142"/>
                    </a:xfrm>
                    <a:prstGeom prst="curvedLeftArrow">
                      <a:avLst>
                        <a:gd name="adj1" fmla="val 25006"/>
                        <a:gd name="adj2" fmla="val 50001"/>
                        <a:gd name="adj3" fmla="val 25000"/>
                      </a:avLst>
                    </a:prstGeom>
                    <a:solidFill>
                      <a:srgbClr val="548235">
                        <a:alpha val="79999"/>
                      </a:srgbClr>
                    </a:solidFill>
                    <a:ln>
                      <a:noFill/>
                    </a:ln>
                    <a:extLst>
                      <a:ext uri="{91240B29-F687-4f45-9708-019B960494DF}">
        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        <a:solidFill>
                            <a:srgbClr val="000000"/>
                          </a:solidFill>
                          <a:miter lim="800000"/>
                          <a:headEnd/>
                          <a:tailEnd/>
                        </a14:hiddenLine>
                      </a:ext>
                    </a:extLst>
                  </p:spPr>
                  <p:txBody>
                    <a:bodyPr rot="0" vert="horz" wrap="square" lIns="91440" tIns="45721" rIns="91440" bIns="45721" anchor="ctr" anchorCtr="0" upright="1">
                      <a:noAutofit/>
                    </a:bodyPr>
                    <a:lstStyle/>
                    <a:p>
                      <a:pPr algn="ctr"/>
                      <a:r>
                        <a:rPr lang="en-US" sz="1200" b="1">
                          <a:solidFill>
                            <a:srgbClr val="0000FF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</a:rPr>
                        <a:t> </a:t>
                      </a:r>
                      <a:endParaRPr sz="1200" b="1">
                        <a:solidFill>
                          <a:srgbClr val="0000FF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</a:endParaRPr>
                    </a:p>
                  </p:txBody>
                </p:sp>
              </p:grpSp>
            </p:grpSp>
          </p:grpSp>
        </p:grpSp>
        <p:grpSp>
          <p:nvGrpSpPr>
            <p:cNvPr id="36" name="Agrupar 1369">
              <a:extLst>
                <a:ext uri="{FF2B5EF4-FFF2-40B4-BE49-F238E27FC236}">
                  <a16:creationId xmlns:a16="http://schemas.microsoft.com/office/drawing/2014/main" id="{9689BF98-35E9-7CD3-54F5-8915B2C2B9E1}"/>
                </a:ext>
              </a:extLst>
            </p:cNvPr>
            <p:cNvGrpSpPr/>
            <p:nvPr/>
          </p:nvGrpSpPr>
          <p:grpSpPr>
            <a:xfrm>
              <a:off x="-91543" y="23238"/>
              <a:ext cx="1164312" cy="963493"/>
              <a:chOff x="-91543" y="-86208"/>
              <a:chExt cx="1164312" cy="963493"/>
            </a:xfrm>
          </p:grpSpPr>
          <p:sp>
            <p:nvSpPr>
              <p:cNvPr id="37" name="Seta: Circular 1355">
                <a:extLst>
                  <a:ext uri="{FF2B5EF4-FFF2-40B4-BE49-F238E27FC236}">
                    <a16:creationId xmlns:a16="http://schemas.microsoft.com/office/drawing/2014/main" id="{26420E1C-BBEB-456F-FA69-FAF5F177909E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874732">
                <a:off x="-91543" y="-84471"/>
                <a:ext cx="233003" cy="258066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8" name="Seta: Circular 1367">
                <a:extLst>
                  <a:ext uri="{FF2B5EF4-FFF2-40B4-BE49-F238E27FC236}">
                    <a16:creationId xmlns:a16="http://schemas.microsoft.com/office/drawing/2014/main" id="{2387AFDF-3D2D-6980-BDD9-DE8F6159E169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5489272">
                <a:off x="375761" y="649001"/>
                <a:ext cx="228222" cy="228346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  <p:sp>
            <p:nvSpPr>
              <p:cNvPr id="39" name="Seta: Circular 1184">
                <a:extLst>
                  <a:ext uri="{FF2B5EF4-FFF2-40B4-BE49-F238E27FC236}">
                    <a16:creationId xmlns:a16="http://schemas.microsoft.com/office/drawing/2014/main" id="{72987B82-623E-CA87-718A-63B7533B4A9B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6817207">
                <a:off x="830321" y="-82053"/>
                <a:ext cx="246603" cy="238293"/>
              </a:xfrm>
              <a:prstGeom prst="circularArrow">
                <a:avLst>
                  <a:gd name="adj1" fmla="val 19174"/>
                  <a:gd name="adj2" fmla="val 1843387"/>
                  <a:gd name="adj3" fmla="val 18095047"/>
                  <a:gd name="adj4" fmla="val 3937405"/>
                  <a:gd name="adj5" fmla="val 20169"/>
                </a:avLst>
              </a:prstGeom>
              <a:solidFill>
                <a:srgbClr val="5B9BD5"/>
              </a:solidFill>
              <a:ln w="12700" algn="ctr">
                <a:noFill/>
                <a:miter lim="800000"/>
                <a:headEnd/>
                <a:tailEnd/>
              </a:ln>
            </p:spPr>
            <p:txBody>
              <a:bodyPr rot="0" spcFirstLastPara="0" vert="horz" wrap="square" lIns="91440" tIns="45721" rIns="91440" bIns="45721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LID4096" sz="1200" b="1">
                  <a:solidFill>
                    <a:srgbClr val="0000FF"/>
                  </a:solidFill>
                </a:endParaRPr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FCB3F11-E92F-DB4E-58AE-F6B681ECF7AB}"/>
              </a:ext>
            </a:extLst>
          </p:cNvPr>
          <p:cNvGrpSpPr/>
          <p:nvPr/>
        </p:nvGrpSpPr>
        <p:grpSpPr>
          <a:xfrm>
            <a:off x="817582" y="3582005"/>
            <a:ext cx="3679115" cy="2502153"/>
            <a:chOff x="4337953" y="4096981"/>
            <a:chExt cx="3176713" cy="2253231"/>
          </a:xfrm>
        </p:grpSpPr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D0C00E11-11B5-1E8A-54DB-EB1411AE2D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337953" y="4998625"/>
              <a:ext cx="1663154" cy="485469"/>
            </a:xfrm>
            <a:prstGeom prst="rect">
              <a:avLst/>
            </a:prstGeom>
            <a:ln w="76200">
              <a:solidFill>
                <a:schemeClr val="tx1"/>
              </a:solidFill>
            </a:ln>
          </p:spPr>
        </p:pic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4D997C63-4ADF-2F0D-B112-8B039F93C0D6}"/>
                </a:ext>
              </a:extLst>
            </p:cNvPr>
            <p:cNvGrpSpPr/>
            <p:nvPr/>
          </p:nvGrpSpPr>
          <p:grpSpPr>
            <a:xfrm>
              <a:off x="6340325" y="4485311"/>
              <a:ext cx="1174341" cy="1431133"/>
              <a:chOff x="6458356" y="4659786"/>
              <a:chExt cx="1174341" cy="1431133"/>
            </a:xfrm>
          </p:grpSpPr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6E9F79B6-52A4-9A44-336C-061894D835A1}"/>
                  </a:ext>
                </a:extLst>
              </p:cNvPr>
              <p:cNvGrpSpPr/>
              <p:nvPr/>
            </p:nvGrpSpPr>
            <p:grpSpPr>
              <a:xfrm>
                <a:off x="6458356" y="4659786"/>
                <a:ext cx="1094122" cy="441228"/>
                <a:chOff x="5354201" y="984875"/>
                <a:chExt cx="1094122" cy="441228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4" name="Object 4">
                      <a:extLst>
                        <a:ext uri="{63B3BB69-23CF-44E3-9099-C40C66FF867C}">
                          <a14:compatExt spid="_x0000_s1028"/>
                        </a:ext>
                        <a:ext uri="{FF2B5EF4-FFF2-40B4-BE49-F238E27FC236}">
                          <a16:creationId xmlns:a16="http://schemas.microsoft.com/office/drawing/2014/main" id="{467845EC-8BDD-9371-65B2-323CE0492D2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5369838" y="984875"/>
                      <a:ext cx="1078484" cy="427753"/>
                    </a:xfrm>
                    <a:prstGeom prst="rect">
                      <a:avLst/>
                    </a:prstGeom>
                    <a:solidFill>
                      <a:srgbClr val="EEEEEE"/>
                    </a:solidFill>
                  </p:spPr>
                  <p:txBody>
                    <a:bodyPr wrap="square" anchor="t" anchorCtr="0">
                      <a:noAutofit/>
                    </a:bodyPr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𝐁𝐞𝐭𝐚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 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𝛍</m:t>
                            </m:r>
                            <m:r>
                              <a:rPr lang="pt-BR" sz="2000" b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Arial" panose="020B0604020202020204" pitchFamily="34" charset="0"/>
                              </a:rPr>
                              <m:t>   </m:t>
                            </m:r>
                          </m:oMath>
                        </m:oMathPara>
                      </a14:m>
                      <a:endParaRPr sz="2000" dirty="0"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Object 4">
                      <a:extLst>
                        <a:ext uri="{63B3BB69-23CF-44E3-9099-C40C66FF867C}">
                          <a14:compatExt xmlns:a14="http://schemas.microsoft.com/office/drawing/2010/main" spid="_x0000_s1028"/>
                        </a:ext>
                        <a:ext uri="{FF2B5EF4-FFF2-40B4-BE49-F238E27FC236}">
                          <a16:creationId xmlns:a16="http://schemas.microsoft.com/office/drawing/2014/main" id="{467845EC-8BDD-9371-65B2-323CE0492D24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369838" y="984875"/>
                      <a:ext cx="1078484" cy="42775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06C14B61-D7C4-1F1D-C65D-EA34ADB2CC4E}"/>
                    </a:ext>
                  </a:extLst>
                </p:cNvPr>
                <p:cNvSpPr/>
                <p:nvPr/>
              </p:nvSpPr>
              <p:spPr>
                <a:xfrm>
                  <a:off x="5354201" y="998349"/>
                  <a:ext cx="1094122" cy="427754"/>
                </a:xfrm>
                <a:prstGeom prst="rect">
                  <a:avLst/>
                </a:prstGeom>
                <a:noFill/>
                <a:ln w="762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 sz="1801"/>
                </a:p>
              </p:txBody>
            </p:sp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4EE026AA-9D03-39CE-332B-2E7C8FEB30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6766377" y="5224599"/>
                <a:ext cx="866320" cy="866320"/>
              </a:xfrm>
              <a:prstGeom prst="rect">
                <a:avLst/>
              </a:prstGeom>
            </p:spPr>
          </p:pic>
        </p:grpSp>
        <p:sp>
          <p:nvSpPr>
            <p:cNvPr id="60" name="Seta em curva para a esquerda 1222">
              <a:extLst>
                <a:ext uri="{FF2B5EF4-FFF2-40B4-BE49-F238E27FC236}">
                  <a16:creationId xmlns:a16="http://schemas.microsoft.com/office/drawing/2014/main" id="{198DD412-1A96-6AE5-72FF-1E0185223A5D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4868091">
              <a:off x="5563297" y="3674657"/>
              <a:ext cx="438254" cy="1282902"/>
            </a:xfrm>
            <a:prstGeom prst="curvedLeftArrow">
              <a:avLst>
                <a:gd name="adj1" fmla="val 25006"/>
                <a:gd name="adj2" fmla="val 50001"/>
                <a:gd name="adj3" fmla="val 25000"/>
              </a:avLst>
            </a:prstGeom>
            <a:solidFill>
              <a:srgbClr val="548235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/>
              <a:r>
                <a:rPr lang="en-US" sz="1401" b="1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sz="1401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  <p:sp>
          <p:nvSpPr>
            <p:cNvPr id="61" name="Seta em curva para a esquerda 1222">
              <a:extLst>
                <a:ext uri="{FF2B5EF4-FFF2-40B4-BE49-F238E27FC236}">
                  <a16:creationId xmlns:a16="http://schemas.microsoft.com/office/drawing/2014/main" id="{2BD5856E-419F-1D47-E064-D0F05012E3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806161" flipH="1" flipV="1">
              <a:off x="5819468" y="5330568"/>
              <a:ext cx="479840" cy="1559447"/>
            </a:xfrm>
            <a:prstGeom prst="curvedLeftArrow">
              <a:avLst>
                <a:gd name="adj1" fmla="val 25006"/>
                <a:gd name="adj2" fmla="val 50001"/>
                <a:gd name="adj3" fmla="val 25000"/>
              </a:avLst>
            </a:prstGeom>
            <a:solidFill>
              <a:srgbClr val="548235">
                <a:alpha val="79999"/>
              </a:srgbClr>
            </a:solidFill>
            <a:ln>
              <a:noFill/>
            </a:ln>
            <a:extLst>
              <a:ext uri="{91240B29-F687-4f45-9708-019B960494DF}">
                <a14:hiddenLine xmlns:lc="http://schemas.openxmlformats.org/drawingml/2006/lockedCanvas" xmlns:arto="http://schemas.microsoft.com/office/word/2006/arto" xmlns:a14="http://schemas.microsoft.com/office/drawing/2010/main" xmlns:w="http://schemas.openxmlformats.org/wordprocessingml/2006/main" xmlns:w10="urn:schemas-microsoft-com:office:word" xmlns:v="urn:schemas-microsoft-com:vml" xmlns:o="urn:schemas-microsoft-com:office:office" xmlns:mv="urn:schemas-microsoft-com:mac:vml" xmlns:mo="http://schemas.microsoft.com/office/mac/office/2008/main" xmlns="" xmlns:wps="http://schemas.microsoft.com/office/word/2010/wordprocessingShape" xmlns:wne="http://schemas.microsoft.com/office/word/2006/wordml" xmlns:wpi="http://schemas.microsoft.com/office/word/2010/wordprocessingInk" xmlns:wpg="http://schemas.microsoft.com/office/word/2010/wordprocessingGroup" xmlns:w16se="http://schemas.microsoft.com/office/word/2015/wordml/symex" xmlns:w16="http://schemas.microsoft.com/office/word/2018/wordml" xmlns:w16cid="http://schemas.microsoft.com/office/word/2016/wordml/cid" xmlns:w16cex="http://schemas.microsoft.com/office/word/2018/wordml/cex" xmlns:w15="http://schemas.microsoft.com/office/word/2012/wordml" xmlns:w14="http://schemas.microsoft.com/office/word/2010/wordml" xmlns:wp="http://schemas.openxmlformats.org/drawingml/2006/wordprocessingDrawing" xmlns:wp14="http://schemas.microsoft.com/office/word/2010/wordprocessingDrawing" xmlns:m="http://schemas.openxmlformats.org/officeDocument/2006/math" xmlns:am3d="http://schemas.microsoft.com/office/drawing/2017/model3d" xmlns:aink="http://schemas.microsoft.com/office/drawing/2016/ink" xmlns:mc="http://schemas.openxmlformats.org/markup-compatibility/2006" xmlns:cx8="http://schemas.microsoft.com/office/drawing/2016/5/14/chartex" xmlns:cx7="http://schemas.microsoft.com/office/drawing/2016/5/13/chartex" xmlns:cx6="http://schemas.microsoft.com/office/drawing/2016/5/12/chartex" xmlns:cx5="http://schemas.microsoft.com/office/drawing/2016/5/11/chartex" xmlns:cx4="http://schemas.microsoft.com/office/drawing/2016/5/10/chartex" xmlns:cx3="http://schemas.microsoft.com/office/drawing/2016/5/9/chartex" xmlns:cx2="http://schemas.microsoft.com/office/drawing/2015/10/21/chartex" xmlns:cx1="http://schemas.microsoft.com/office/drawing/2015/9/8/chartex" xmlns:cx="http://schemas.microsoft.com/office/drawing/2014/chartex" xmlns:wpc="http://schemas.microsoft.com/office/word/2010/wordprocessingCanvas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0" vert="horz" wrap="square" lIns="91440" tIns="45721" rIns="91440" bIns="45721" anchor="ctr" anchorCtr="0" upright="1">
              <a:noAutofit/>
            </a:bodyPr>
            <a:lstStyle/>
            <a:p>
              <a:pPr algn="ctr"/>
              <a:r>
                <a:rPr lang="en-US" sz="1401" b="1">
                  <a:solidFill>
                    <a:srgbClr val="0000FF"/>
                  </a:solidFill>
                  <a:latin typeface="Times New Roman" panose="02020603050405020304" pitchFamily="18" charset="0"/>
                  <a:ea typeface="Calibri" panose="020F0502020204030204" pitchFamily="34" charset="0"/>
                </a:rPr>
                <a:t> </a:t>
              </a:r>
              <a:endParaRPr sz="1401" b="1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</a:endParaRPr>
            </a:p>
          </p:txBody>
        </p:sp>
      </p:grpSp>
      <p:pic>
        <p:nvPicPr>
          <p:cNvPr id="66" name="Picture 65">
            <a:extLst>
              <a:ext uri="{FF2B5EF4-FFF2-40B4-BE49-F238E27FC236}">
                <a16:creationId xmlns:a16="http://schemas.microsoft.com/office/drawing/2014/main" id="{31AA83DC-E713-625D-E510-6508FFFA4B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973068" y="295669"/>
            <a:ext cx="2921035" cy="63948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1D9DC682-B2FB-00E5-A855-8F11E84BD423}"/>
              </a:ext>
            </a:extLst>
          </p:cNvPr>
          <p:cNvSpPr txBox="1"/>
          <p:nvPr/>
        </p:nvSpPr>
        <p:spPr>
          <a:xfrm>
            <a:off x="2792690" y="2442363"/>
            <a:ext cx="6096000" cy="3079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401" b="1" dirty="0">
                <a:latin typeface="wfont_1c3975_1eb53238610243ccb083818de1b10a75"/>
              </a:rPr>
              <a:t>https://www.betami.com.br/</a:t>
            </a:r>
            <a:endParaRPr lang="LID4096" sz="1401" dirty="0"/>
          </a:p>
        </p:txBody>
      </p:sp>
    </p:spTree>
    <p:extLst>
      <p:ext uri="{BB962C8B-B14F-4D97-AF65-F5344CB8AC3E}">
        <p14:creationId xmlns:p14="http://schemas.microsoft.com/office/powerpoint/2010/main" val="25492798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36FE161F-1E46-C450-39CC-DC2742AC7A81}"/>
              </a:ext>
            </a:extLst>
          </p:cNvPr>
          <p:cNvSpPr/>
          <p:nvPr/>
        </p:nvSpPr>
        <p:spPr>
          <a:xfrm>
            <a:off x="-7300" y="3627509"/>
            <a:ext cx="4535758" cy="325432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EDC65F1-BD50-C4D8-E6A9-B11CDA051CC4}"/>
              </a:ext>
            </a:extLst>
          </p:cNvPr>
          <p:cNvSpPr/>
          <p:nvPr/>
        </p:nvSpPr>
        <p:spPr>
          <a:xfrm>
            <a:off x="-3005" y="0"/>
            <a:ext cx="2290354" cy="34811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sp>
        <p:nvSpPr>
          <p:cNvPr id="4" name="TextBox 3">
            <a:hlinkClick r:id="rId3"/>
            <a:extLst>
              <a:ext uri="{FF2B5EF4-FFF2-40B4-BE49-F238E27FC236}">
                <a16:creationId xmlns:a16="http://schemas.microsoft.com/office/drawing/2014/main" id="{A8002DFF-E8C1-767D-F0F3-D8B520B58DFC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5" name="TextBox 4">
            <a:hlinkClick r:id="rId3"/>
            <a:extLst>
              <a:ext uri="{FF2B5EF4-FFF2-40B4-BE49-F238E27FC236}">
                <a16:creationId xmlns:a16="http://schemas.microsoft.com/office/drawing/2014/main" id="{53C51C75-8335-4BF1-6874-91DC12FF9963}"/>
              </a:ext>
            </a:extLst>
          </p:cNvPr>
          <p:cNvSpPr txBox="1"/>
          <p:nvPr/>
        </p:nvSpPr>
        <p:spPr>
          <a:xfrm>
            <a:off x="8981039" y="1199488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2nd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6" name="TextBox 5">
            <a:hlinkClick r:id="rId3"/>
            <a:extLst>
              <a:ext uri="{FF2B5EF4-FFF2-40B4-BE49-F238E27FC236}">
                <a16:creationId xmlns:a16="http://schemas.microsoft.com/office/drawing/2014/main" id="{D509B7C2-6BF7-C29C-651D-FE5D7A9377C2}"/>
              </a:ext>
            </a:extLst>
          </p:cNvPr>
          <p:cNvSpPr txBox="1"/>
          <p:nvPr/>
        </p:nvSpPr>
        <p:spPr>
          <a:xfrm>
            <a:off x="8981039" y="2196621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3rd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sp>
        <p:nvSpPr>
          <p:cNvPr id="7" name="TextBox 6">
            <a:hlinkClick r:id="rId3"/>
            <a:extLst>
              <a:ext uri="{FF2B5EF4-FFF2-40B4-BE49-F238E27FC236}">
                <a16:creationId xmlns:a16="http://schemas.microsoft.com/office/drawing/2014/main" id="{DEDD32ED-BAEB-4304-4B0A-C44FFD39F28F}"/>
              </a:ext>
            </a:extLst>
          </p:cNvPr>
          <p:cNvSpPr txBox="1"/>
          <p:nvPr/>
        </p:nvSpPr>
        <p:spPr>
          <a:xfrm>
            <a:off x="8981039" y="3226290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4th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3D171F9-21C0-FC6B-302F-CBAF97F957F8}"/>
              </a:ext>
            </a:extLst>
          </p:cNvPr>
          <p:cNvGrpSpPr/>
          <p:nvPr/>
        </p:nvGrpSpPr>
        <p:grpSpPr>
          <a:xfrm>
            <a:off x="237307" y="163910"/>
            <a:ext cx="1906873" cy="3115492"/>
            <a:chOff x="237306" y="155259"/>
            <a:chExt cx="1906873" cy="31154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1EE5BBF3-FC26-6610-0AB9-8EF1ED39FA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37307" y="155259"/>
              <a:ext cx="1906872" cy="1349829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E779E5A-E75B-C5A8-D554-C4413C14113C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7306" y="1601441"/>
              <a:ext cx="1906872" cy="1669309"/>
              <a:chOff x="8558310" y="3819437"/>
              <a:chExt cx="3273878" cy="28660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CD2758C6-0475-316E-B06F-D5012BAB5BFB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8558310" y="3905251"/>
                <a:ext cx="3273878" cy="2780196"/>
                <a:chOff x="7789977" y="3601623"/>
                <a:chExt cx="3273878" cy="2780196"/>
              </a:xfrm>
            </p:grpSpPr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7BAF1FBB-02B6-BA1C-EBE7-A3090EE431C8}"/>
                    </a:ext>
                  </a:extLst>
                </p:cNvPr>
                <p:cNvSpPr/>
                <p:nvPr/>
              </p:nvSpPr>
              <p:spPr>
                <a:xfrm>
                  <a:off x="7789977" y="3601623"/>
                  <a:ext cx="3273878" cy="2780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pt-BR" sz="1801" dirty="0"/>
                    <a:t>v</a:t>
                  </a:r>
                  <a:endParaRPr lang="LID4096" sz="1801" dirty="0"/>
                </a:p>
              </p:txBody>
            </p:sp>
            <p:pic>
              <p:nvPicPr>
                <p:cNvPr id="13" name="Picture 12">
                  <a:extLst>
                    <a:ext uri="{FF2B5EF4-FFF2-40B4-BE49-F238E27FC236}">
                      <a16:creationId xmlns:a16="http://schemas.microsoft.com/office/drawing/2014/main" id="{357D8B03-9050-7E6C-6BA8-89AA6D9E0DB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5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8062590" y="4292568"/>
                  <a:ext cx="1987475" cy="1997936"/>
                </a:xfrm>
                <a:prstGeom prst="rect">
                  <a:avLst/>
                </a:prstGeom>
              </p:spPr>
            </p:pic>
          </p:grpSp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51174867-FB01-CA88-FD91-4BE54003B6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969" t="-39365"/>
              <a:stretch/>
            </p:blipFill>
            <p:spPr>
              <a:xfrm>
                <a:off x="8736563" y="3819437"/>
                <a:ext cx="2756835" cy="646331"/>
              </a:xfrm>
              <a:prstGeom prst="rect">
                <a:avLst/>
              </a:prstGeom>
            </p:spPr>
          </p:pic>
        </p:grp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2197224-9B1A-C234-09DD-77A2BB7FBC00}"/>
              </a:ext>
            </a:extLst>
          </p:cNvPr>
          <p:cNvSpPr/>
          <p:nvPr/>
        </p:nvSpPr>
        <p:spPr>
          <a:xfrm>
            <a:off x="145100" y="3766069"/>
            <a:ext cx="4212409" cy="29883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D6CCA2E-4B17-A417-6719-0627C603474E}"/>
              </a:ext>
            </a:extLst>
          </p:cNvPr>
          <p:cNvGrpSpPr/>
          <p:nvPr/>
        </p:nvGrpSpPr>
        <p:grpSpPr>
          <a:xfrm>
            <a:off x="362850" y="3766069"/>
            <a:ext cx="3937102" cy="2988371"/>
            <a:chOff x="1460203" y="861015"/>
            <a:chExt cx="3136126" cy="2685883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D6C20D7-0674-9402-EC11-AE4B8F7DC401}"/>
                </a:ext>
              </a:extLst>
            </p:cNvPr>
            <p:cNvGrpSpPr/>
            <p:nvPr/>
          </p:nvGrpSpPr>
          <p:grpSpPr>
            <a:xfrm>
              <a:off x="1532233" y="1713777"/>
              <a:ext cx="2744010" cy="1607402"/>
              <a:chOff x="156024" y="2327119"/>
              <a:chExt cx="2291995" cy="1427473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A8054EB8-CB21-A96F-0C39-B07107124A9C}"/>
                  </a:ext>
                </a:extLst>
              </p:cNvPr>
              <p:cNvGrpSpPr/>
              <p:nvPr/>
            </p:nvGrpSpPr>
            <p:grpSpPr>
              <a:xfrm>
                <a:off x="156024" y="2327119"/>
                <a:ext cx="2291995" cy="1427473"/>
                <a:chOff x="156024" y="1846820"/>
                <a:chExt cx="2291995" cy="296051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14B0467-8141-13A6-CA26-E52FF688257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70373" y="1852938"/>
                      <a:ext cx="1633166" cy="2944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500" dirty="0"/>
                    </a:p>
                  </p:txBody>
                </p:sp>
              </mc:Choice>
              <mc:Fallback xmlns="">
                <p:sp>
                  <p:nvSpPr>
                    <p:cNvPr id="42" name="TextBox 41">
                      <a:extLst>
                        <a:ext uri="{FF2B5EF4-FFF2-40B4-BE49-F238E27FC236}">
                          <a16:creationId xmlns:a16="http://schemas.microsoft.com/office/drawing/2014/main" id="{114B0467-8141-13A6-CA26-E52FF6882573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70373" y="1852938"/>
                      <a:ext cx="1633166" cy="29448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2100AD-8ED5-D96C-F611-158604BA2F5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9670" y="1862516"/>
                      <a:ext cx="448349" cy="29448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FF0000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FF0000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FF0000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FF0000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FF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3" name="TextBox 42">
                      <a:extLst>
                        <a:ext uri="{FF2B5EF4-FFF2-40B4-BE49-F238E27FC236}">
                          <a16:creationId xmlns:a16="http://schemas.microsoft.com/office/drawing/2014/main" id="{952100AD-8ED5-D96C-F611-158604BA2F5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999670" y="1862516"/>
                      <a:ext cx="448349" cy="29448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82BCF3E-6E52-5E90-D308-023C9C19285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noFill/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d>
                              <m:dPr>
                                <m:begChr m:val="["/>
                                <m:endChr m:val="]"/>
                                <m:ctrlPr>
                                  <a:rPr lang="pt-BR" sz="900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900" i="1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/>
                                  </m:mr>
                                  <m:mr>
                                    <m:e/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1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sz="900" i="1">
                                              <a:solidFill>
                                                <a:srgbClr val="0000FF"/>
                                              </a:solidFill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/>
                                        </m:mr>
                                        <m:mr>
                                          <m:e/>
                                        </m:mr>
                                        <m:mr>
                                          <m:e>
                                            <m:m>
                                              <m:mPr>
                                                <m:mcs>
                                                  <m:mc>
                                                    <m:mcPr>
                                                      <m:count m:val="1"/>
                                                      <m:mcJc m:val="center"/>
                                                    </m:mcPr>
                                                  </m:mc>
                                                </m:mcs>
                                                <m:ctrlPr>
                                                  <a:rPr lang="pt-BR" sz="900" i="1">
                                                    <a:solidFill>
                                                      <a:srgbClr val="0000FF"/>
                                                    </a:solidFill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mPr>
                                              <m:mr>
                                                <m:e/>
                                              </m:mr>
                                              <m:mr>
                                                <m:e/>
                                              </m:mr>
                                              <m:mr>
                                                <m:e>
                                                  <m:m>
                                                    <m:mPr>
                                                      <m:mcs>
                                                        <m:mc>
                                                          <m:mcPr>
                                                            <m:count m:val="1"/>
                                                            <m:mcJc m:val="center"/>
                                                          </m:mcPr>
                                                        </m:mc>
                                                      </m:mcs>
                                                      <m:ctrlPr>
                                                        <a:rPr lang="pt-BR" sz="900" i="1">
                                                          <a:solidFill>
                                                            <a:srgbClr val="0000FF"/>
                                                          </a:solidFill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mP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/>
                                                    </m:mr>
                                                    <m:mr>
                                                      <m:e>
                                                        <m:m>
                                                          <m:mPr>
                                                            <m:mcs>
                                                              <m:mc>
                                                                <m:mcPr>
                                                                  <m:count m:val="1"/>
                                                                  <m:mcJc m:val="center"/>
                                                                </m:mcPr>
                                                              </m:mc>
                                                            </m:mcs>
                                                            <m:ctrlPr>
                                                              <a:rPr lang="pt-BR" sz="900" i="1">
                                                                <a:solidFill>
                                                                  <a:srgbClr val="0000FF"/>
                                                                </a:solidFill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mP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/>
                                                          </m:mr>
                                                          <m:mr>
                                                            <m:e>
                                                              <m:m>
                                                                <m:mPr>
                                                                  <m:mcs>
                                                                    <m:mc>
                                                                      <m:mcPr>
                                                                        <m:count m:val="1"/>
                                                                        <m:mcJc m:val="center"/>
                                                                      </m:mcPr>
                                                                    </m:mc>
                                                                  </m:mcs>
                                                                  <m:ctrlPr>
                                                                    <a:rPr lang="pt-BR" sz="900" i="1">
                                                                      <a:solidFill>
                                                                        <a:srgbClr val="0000FF"/>
                                                                      </a:solidFill>
                                                                      <a:latin typeface="Cambria Math" panose="02040503050406030204" pitchFamily="18" charset="0"/>
                                                                    </a:rPr>
                                                                  </m:ctrlPr>
                                                                </m:mP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  <m:mr>
                                                                  <m:e/>
                                                                </m:mr>
                                                              </m:m>
                                                            </m:e>
                                                          </m:mr>
                                                        </m:m>
                                                      </m:e>
                                                    </m:mr>
                                                  </m:m>
                                                </m:e>
                                              </m:mr>
                                            </m:m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d>
                          </m:oMath>
                        </m:oMathPara>
                      </a14:m>
                      <a:endParaRPr lang="LID4096" sz="900" dirty="0">
                        <a:solidFill>
                          <a:srgbClr val="0000FF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44" name="TextBox 43">
                      <a:extLst>
                        <a:ext uri="{FF2B5EF4-FFF2-40B4-BE49-F238E27FC236}">
                          <a16:creationId xmlns:a16="http://schemas.microsoft.com/office/drawing/2014/main" id="{882BCF3E-6E52-5E90-D308-023C9C192857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56024" y="1846820"/>
                      <a:ext cx="448349" cy="29448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LID4096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EDC4E3-8FBD-C6E4-9ECA-282FDAB9131E}"/>
                      </a:ext>
                    </a:extLst>
                  </p:cNvPr>
                  <p:cNvSpPr txBox="1"/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400" b="1">
                              <a:latin typeface="Cambria Math" panose="02040503050406030204" pitchFamily="18" charset="0"/>
                            </a:rPr>
                            <m:t>∗</m:t>
                          </m:r>
                        </m:oMath>
                      </m:oMathPara>
                    </a14:m>
                    <a:endParaRPr lang="LID4096" sz="2400" b="1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E6EDC4E3-8FBD-C6E4-9ECA-282FDAB91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892820" y="2906066"/>
                    <a:ext cx="448349" cy="3684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056284D-D71F-36F6-2338-07CD53CFD7D0}"/>
                      </a:ext>
                    </a:extLst>
                  </p:cNvPr>
                  <p:cNvSpPr txBox="1"/>
                  <p:nvPr/>
                </p:nvSpPr>
                <p:spPr>
                  <a:xfrm>
                    <a:off x="415374" y="2922249"/>
                    <a:ext cx="448349" cy="31935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r>
                            <a:rPr lang="pt-BR" sz="2000">
                              <a:latin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LID4096" sz="2000" dirty="0"/>
                  </a:p>
                </p:txBody>
              </p:sp>
            </mc:Choice>
            <mc:Fallback xmlns=""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B056284D-D71F-36F6-2338-07CD53CFD7D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5374" y="2922249"/>
                    <a:ext cx="448349" cy="31935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LID4096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27433F-5501-A7BB-1CA2-2B2366A39454}"/>
                    </a:ext>
                  </a:extLst>
                </p:cNvPr>
                <p:cNvSpPr txBox="1"/>
                <p:nvPr/>
              </p:nvSpPr>
              <p:spPr>
                <a:xfrm>
                  <a:off x="2447769" y="1365221"/>
                  <a:ext cx="865173" cy="33206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801" b="1">
                            <a:effectLst>
                              <a:outerShdw blurRad="38100" dist="38100" dir="2700000" algn="tl">
                                <a:srgbClr val="000000">
                                  <a:alpha val="43137"/>
                                </a:srgbClr>
                              </a:outerShdw>
                            </a:effectLst>
                            <a:latin typeface="Cambria Math" panose="02040503050406030204" pitchFamily="18" charset="0"/>
                          </a:rPr>
                          <m:t>𝐌𝐚𝐭𝐫𝐢𝐱</m:t>
                        </m:r>
                      </m:oMath>
                    </m:oMathPara>
                  </a14:m>
                  <a:endParaRPr lang="LID4096" sz="1801" b="1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endParaRP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B127433F-5501-A7BB-1CA2-2B2366A394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7769" y="1365221"/>
                  <a:ext cx="865173" cy="332063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B25A7F-8E3B-FEB6-589C-70C928BA4E20}"/>
                    </a:ext>
                  </a:extLst>
                </p:cNvPr>
                <p:cNvSpPr txBox="1"/>
                <p:nvPr/>
              </p:nvSpPr>
              <p:spPr>
                <a:xfrm>
                  <a:off x="3731156" y="1383322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B3B25A7F-8E3B-FEB6-589C-70C928BA4E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1156" y="1383322"/>
                  <a:ext cx="865173" cy="304285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554E80-3F61-38F3-80F5-89827A196C48}"/>
                    </a:ext>
                  </a:extLst>
                </p:cNvPr>
                <p:cNvSpPr txBox="1"/>
                <p:nvPr/>
              </p:nvSpPr>
              <p:spPr>
                <a:xfrm>
                  <a:off x="1460203" y="1395998"/>
                  <a:ext cx="865173" cy="30428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pt-BR" sz="16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𝐕𝐞𝐭𝐨𝐫</m:t>
                        </m:r>
                      </m:oMath>
                    </m:oMathPara>
                  </a14:m>
                  <a:endParaRPr lang="LID4096" sz="16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TextBox 35">
                  <a:extLst>
                    <a:ext uri="{FF2B5EF4-FFF2-40B4-BE49-F238E27FC236}">
                      <a16:creationId xmlns:a16="http://schemas.microsoft.com/office/drawing/2014/main" id="{F7554E80-3F61-38F3-80F5-89827A196C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60203" y="1395998"/>
                  <a:ext cx="865173" cy="304285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60DAD566-33EE-B830-18B0-773332CD549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649813" y="1708573"/>
              <a:ext cx="2628900" cy="183832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776A91-7060-635E-3536-9F94C54D43F8}"/>
                    </a:ext>
                  </a:extLst>
                </p:cNvPr>
                <p:cNvSpPr txBox="1"/>
                <p:nvPr/>
              </p:nvSpPr>
              <p:spPr>
                <a:xfrm>
                  <a:off x="1649813" y="861015"/>
                  <a:ext cx="1961814" cy="46420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𝐡</m:t>
                            </m:r>
                          </m:e>
                        </m:acc>
                        <m:r>
                          <a:rPr lang="pt-BR" sz="2400" b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pt-BR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  <m:acc>
                          <m:accPr>
                            <m:chr m:val="⃗"/>
                            <m:ctrlP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𝒑</m:t>
                            </m:r>
                          </m:e>
                        </m:acc>
                      </m:oMath>
                    </m:oMathPara>
                  </a14:m>
                  <a:endParaRPr lang="LID4096" sz="2400" b="1" dirty="0">
                    <a:solidFill>
                      <a:srgbClr val="0000FF"/>
                    </a:solidFill>
                  </a:endParaRPr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8776A91-7060-635E-3536-9F94C54D43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9813" y="861015"/>
                  <a:ext cx="1961814" cy="464208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LID4096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630A3EA6-9C82-8446-A510-0CD26A3C6FEC}"/>
              </a:ext>
            </a:extLst>
          </p:cNvPr>
          <p:cNvSpPr/>
          <p:nvPr/>
        </p:nvSpPr>
        <p:spPr>
          <a:xfrm>
            <a:off x="2488314" y="-3007"/>
            <a:ext cx="6072884" cy="166308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972D02A-8FC0-D8B3-DAD4-600D98A383FE}"/>
              </a:ext>
            </a:extLst>
          </p:cNvPr>
          <p:cNvSpPr txBox="1"/>
          <p:nvPr/>
        </p:nvSpPr>
        <p:spPr>
          <a:xfrm>
            <a:off x="2620614" y="195160"/>
            <a:ext cx="5795252" cy="12931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91440" tIns="91440" rIns="91440" bIns="91440">
            <a:spAutoFit/>
          </a:bodyPr>
          <a:lstStyle/>
          <a:p>
            <a:r>
              <a:rPr lang="LID4096" sz="1801" dirty="0"/>
              <a:t>  Sum of squared weighted residuals (ie phi)</a:t>
            </a:r>
            <a:r>
              <a:rPr lang="pt-BR" sz="1801" dirty="0"/>
              <a:t>	</a:t>
            </a:r>
            <a:r>
              <a:rPr lang="LID4096" sz="1801" dirty="0"/>
              <a:t>=   4132.2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"head“</a:t>
            </a:r>
            <a:r>
              <a:rPr lang="pt-BR" sz="1801" dirty="0">
                <a:solidFill>
                  <a:srgbClr val="0000FF"/>
                </a:solidFill>
              </a:rPr>
              <a:t>	</a:t>
            </a:r>
            <a:r>
              <a:rPr lang="LID4096" sz="1801" dirty="0">
                <a:solidFill>
                  <a:srgbClr val="0000FF"/>
                </a:solidFill>
              </a:rPr>
              <a:t>=   3995.2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"drain“</a:t>
            </a:r>
            <a:r>
              <a:rPr lang="pt-BR" sz="1801" dirty="0">
                <a:solidFill>
                  <a:srgbClr val="0000FF"/>
                </a:solidFill>
              </a:rPr>
              <a:t>	</a:t>
            </a:r>
            <a:r>
              <a:rPr lang="LID4096" sz="1801" dirty="0">
                <a:solidFill>
                  <a:srgbClr val="0000FF"/>
                </a:solidFill>
              </a:rPr>
              <a:t>=   126.55    </a:t>
            </a:r>
          </a:p>
          <a:p>
            <a:r>
              <a:rPr lang="LID4096" sz="1801" dirty="0">
                <a:solidFill>
                  <a:srgbClr val="0000FF"/>
                </a:solidFill>
              </a:rPr>
              <a:t>  Contribution to phi from group "ghb“</a:t>
            </a:r>
            <a:r>
              <a:rPr lang="pt-BR" sz="1801" dirty="0">
                <a:solidFill>
                  <a:srgbClr val="0000FF"/>
                </a:solidFill>
              </a:rPr>
              <a:t>		</a:t>
            </a:r>
            <a:r>
              <a:rPr lang="LID4096" sz="1801" dirty="0">
                <a:solidFill>
                  <a:srgbClr val="0000FF"/>
                </a:solidFill>
              </a:rPr>
              <a:t>=  0.39256</a:t>
            </a:r>
            <a:endParaRPr lang="LID4096" sz="1801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76AEC46-ED72-BD41-9938-4465181311ED}"/>
              </a:ext>
            </a:extLst>
          </p:cNvPr>
          <p:cNvSpPr/>
          <p:nvPr/>
        </p:nvSpPr>
        <p:spPr>
          <a:xfrm>
            <a:off x="4746209" y="4180115"/>
            <a:ext cx="7445794" cy="266614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80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4DEBB28-4D37-B656-D6E5-50C270CDE173}"/>
              </a:ext>
            </a:extLst>
          </p:cNvPr>
          <p:cNvSpPr txBox="1"/>
          <p:nvPr/>
        </p:nvSpPr>
        <p:spPr>
          <a:xfrm>
            <a:off x="328657" y="513372"/>
            <a:ext cx="164252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100" b="1" dirty="0">
                <a:solidFill>
                  <a:schemeClr val="bg1"/>
                </a:solidFill>
              </a:rPr>
              <a:t>batch file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BFE9264B-89AB-FCBE-C030-273EB2211CB5}"/>
              </a:ext>
            </a:extLst>
          </p:cNvPr>
          <p:cNvPicPr>
            <a:picLocks noChangeAspect="1"/>
          </p:cNvPicPr>
          <p:nvPr/>
        </p:nvPicPr>
        <p:blipFill rotWithShape="1">
          <a:blip r:embed="rId1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225900" y="816593"/>
            <a:ext cx="720951" cy="5760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DE2EF-1215-10F0-E933-F7BA6A6DA421}"/>
                  </a:ext>
                </a:extLst>
              </p:cNvPr>
              <p:cNvSpPr txBox="1"/>
              <p:nvPr/>
            </p:nvSpPr>
            <p:spPr>
              <a:xfrm>
                <a:off x="5072258" y="2816282"/>
                <a:ext cx="246286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𝐒𝐄𝐍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𝐱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𝐒𝐄𝐎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5ADE2EF-1215-10F0-E933-F7BA6A6DA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258" y="2816282"/>
                <a:ext cx="2462868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AF7970-C158-C648-C425-C92E0182DEC1}"/>
                  </a:ext>
                </a:extLst>
              </p:cNvPr>
              <p:cNvSpPr txBox="1"/>
              <p:nvPr/>
            </p:nvSpPr>
            <p:spPr>
              <a:xfrm>
                <a:off x="3231414" y="2952284"/>
                <a:ext cx="18408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𝐏𝐄𝐒𝐓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47AF7970-C158-C648-C425-C92E0182DE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414" y="2952284"/>
                <a:ext cx="1840844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B61F74-2F5E-5C77-4C0F-1DEB79375164}"/>
                  </a:ext>
                </a:extLst>
              </p:cNvPr>
              <p:cNvSpPr txBox="1"/>
              <p:nvPr/>
            </p:nvSpPr>
            <p:spPr>
              <a:xfrm>
                <a:off x="2443443" y="2219169"/>
                <a:ext cx="1840844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sz="2800" b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) </m:t>
                      </m:r>
                      <m:r>
                        <a:rPr lang="pt-BR" sz="2800" b="1">
                          <a:latin typeface="Cambria Math" panose="02040503050406030204" pitchFamily="18" charset="0"/>
                        </a:rPr>
                        <m:t>𝐎𝐫𝐝𝐞𝐫𝐢𝐧𝐠</m:t>
                      </m:r>
                    </m:oMath>
                  </m:oMathPara>
                </a14:m>
                <a:endParaRPr lang="LID4096" sz="28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6DB61F74-2F5E-5C77-4C0F-1DEB793751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3443" y="2219169"/>
                <a:ext cx="1840844" cy="523220"/>
              </a:xfrm>
              <a:prstGeom prst="rect">
                <a:avLst/>
              </a:prstGeom>
              <a:blipFill>
                <a:blip r:embed="rId20"/>
                <a:stretch>
                  <a:fillRect r="-1158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B7C15D-D9B4-80FE-2328-C6A5C8259BAC}"/>
                  </a:ext>
                </a:extLst>
              </p:cNvPr>
              <p:cNvSpPr txBox="1"/>
              <p:nvPr/>
            </p:nvSpPr>
            <p:spPr>
              <a:xfrm>
                <a:off x="4440379" y="1746841"/>
                <a:ext cx="41208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2800" b="1">
                        <a:latin typeface="Cambria Math" panose="02040503050406030204" pitchFamily="18" charset="0"/>
                      </a:rPr>
                      <m:t>𝟑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) 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𝐎𝐛𝐣𝐞𝐜𝐭𝐢𝐯𝐞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800" b="1">
                        <a:latin typeface="Cambria Math" panose="02040503050406030204" pitchFamily="18" charset="0"/>
                      </a:rPr>
                      <m:t>𝐟𝐮𝐧𝐜𝐭𝐢𝐨𝐧</m:t>
                    </m:r>
                  </m:oMath>
                </a14:m>
                <a:r>
                  <a:rPr lang="pt-BR" sz="2800" b="1" dirty="0"/>
                  <a:t> </a:t>
                </a:r>
                <a:r>
                  <a:rPr lang="el-GR" sz="2800" b="1" dirty="0"/>
                  <a:t>Φ</a:t>
                </a:r>
                <a:endParaRPr lang="LID4096" sz="2800" b="1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0DB7C15D-D9B4-80FE-2328-C6A5C8259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0379" y="1746841"/>
                <a:ext cx="4120818" cy="523220"/>
              </a:xfrm>
              <a:prstGeom prst="rect">
                <a:avLst/>
              </a:prstGeom>
              <a:blipFill>
                <a:blip r:embed="rId21"/>
                <a:stretch>
                  <a:fillRect t="-11765" r="-2071" b="-34118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468EEF-0586-745E-D6FD-A50B686F6592}"/>
                  </a:ext>
                </a:extLst>
              </p:cNvPr>
              <p:cNvSpPr txBox="1"/>
              <p:nvPr/>
            </p:nvSpPr>
            <p:spPr>
              <a:xfrm>
                <a:off x="4974716" y="3443054"/>
                <a:ext cx="383537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pt-BR" sz="2000" b="1" dirty="0">
                    <a:latin typeface="Cambria Math" panose="02040503050406030204" pitchFamily="18" charset="0"/>
                  </a:rPr>
                  <a:t>...</a:t>
                </a:r>
                <a14:m>
                  <m:oMath xmlns:m="http://schemas.openxmlformats.org/officeDocument/2006/math">
                    <m:r>
                      <a:rPr lang="pt-BR" sz="2000" b="1">
                        <a:latin typeface="Cambria Math" panose="02040503050406030204" pitchFamily="18" charset="0"/>
                      </a:rPr>
                      <m:t>𝐭𝐡𝐞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𝐬𝐞𝐧𝐬𝐢𝐛𝐢𝐥𝐢𝐭𝐢𝐞</m:t>
                    </m:r>
                    <m:r>
                      <a:rPr lang="pt-BR" sz="2000" b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pt-BR" sz="2000" b="1" dirty="0">
                  <a:latin typeface="Cambria Math" panose="02040503050406030204" pitchFamily="18" charset="0"/>
                </a:endParaRPr>
              </a:p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lang="pt-BR" sz="2000" b="1">
                          <a:latin typeface="Cambria Math" panose="02040503050406030204" pitchFamily="18" charset="0"/>
                        </a:rPr>
                        <m:t>𝐚𝐧𝐝</m:t>
                      </m:r>
                      <m:r>
                        <a:rPr lang="pt-BR" sz="2000" b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000" b="1">
                          <a:latin typeface="Cambria Math" panose="02040503050406030204" pitchFamily="18" charset="0"/>
                        </a:rPr>
                        <m:t>𝐬𝐮𝐬𝐜𝐞𝐩𝐭𝐢𝐛𝐢𝐥𝐢𝐭𝐢𝐞𝐬</m:t>
                      </m:r>
                    </m:oMath>
                  </m:oMathPara>
                </a14:m>
                <a:endParaRPr lang="pt-BR" sz="20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468EEF-0586-745E-D6FD-A50B686F65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716" y="3443054"/>
                <a:ext cx="3835376" cy="707886"/>
              </a:xfrm>
              <a:prstGeom prst="rect">
                <a:avLst/>
              </a:prstGeom>
              <a:blipFill>
                <a:blip r:embed="rId22"/>
                <a:stretch>
                  <a:fillRect t="-5172" r="-954" b="-7759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AAF637F-4B58-D028-BAAD-57963390B23F}"/>
              </a:ext>
            </a:extLst>
          </p:cNvPr>
          <p:cNvPicPr>
            <a:picLocks noChangeAspect="1"/>
          </p:cNvPicPr>
          <p:nvPr/>
        </p:nvPicPr>
        <p:blipFill>
          <a:blip r:embed="rId2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53310" y="4233571"/>
            <a:ext cx="7262489" cy="249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110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CAA9E47-446C-573D-240A-D0C32A905A1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7" y="36094"/>
            <a:ext cx="4774548" cy="812592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320436FF-2E03-0A59-5850-6E8955016062}"/>
              </a:ext>
            </a:extLst>
          </p:cNvPr>
          <p:cNvGrpSpPr/>
          <p:nvPr/>
        </p:nvGrpSpPr>
        <p:grpSpPr>
          <a:xfrm>
            <a:off x="159566" y="678061"/>
            <a:ext cx="6141646" cy="6007385"/>
            <a:chOff x="225960" y="985880"/>
            <a:chExt cx="5936435" cy="5842159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FFCEB6C-A49D-4E7D-898E-C341945C1CDD}"/>
                </a:ext>
              </a:extLst>
            </p:cNvPr>
            <p:cNvSpPr/>
            <p:nvPr/>
          </p:nvSpPr>
          <p:spPr>
            <a:xfrm>
              <a:off x="349158" y="1065386"/>
              <a:ext cx="5813237" cy="576265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/>
                <a:t>v</a:t>
              </a:r>
              <a:endParaRPr lang="LID4096" sz="1801" dirty="0"/>
            </a:p>
          </p:txBody>
        </p: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5728692C-C585-8900-5BCA-96E966ADF37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5960" y="985880"/>
              <a:ext cx="5803647" cy="5795812"/>
              <a:chOff x="-175128" y="989081"/>
              <a:chExt cx="5370308" cy="5363058"/>
            </a:xfrm>
          </p:grpSpPr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357BCC3D-03A1-8D59-D963-4DC9C2C5A3F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04"/>
              <a:stretch/>
            </p:blipFill>
            <p:spPr>
              <a:xfrm>
                <a:off x="4199298" y="1142623"/>
                <a:ext cx="995882" cy="5209516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BC46589-CADC-88AE-DD2A-17E086343A3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313"/>
              <a:stretch/>
            </p:blipFill>
            <p:spPr>
              <a:xfrm>
                <a:off x="1724685" y="989081"/>
                <a:ext cx="995882" cy="5289487"/>
              </a:xfrm>
              <a:prstGeom prst="rect">
                <a:avLst/>
              </a:prstGeom>
            </p:spPr>
          </p:pic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36C4D2B9-140A-A793-5A71-C6F5388C8D2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902329" y="1142623"/>
                <a:ext cx="995882" cy="5158590"/>
              </a:xfrm>
              <a:prstGeom prst="rect">
                <a:avLst/>
              </a:prstGeom>
            </p:spPr>
          </p:pic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81928B3C-7F8A-1A21-6422-231CAB6F679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7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l="-20652" t="-511"/>
              <a:stretch/>
            </p:blipFill>
            <p:spPr>
              <a:xfrm>
                <a:off x="-175128" y="1062651"/>
                <a:ext cx="995882" cy="5289487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603A2206-AD7B-2CA7-AFB6-58AC60F192C9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8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2493"/>
              <a:stretch/>
            </p:blipFill>
            <p:spPr>
              <a:xfrm>
                <a:off x="2839038" y="1011726"/>
                <a:ext cx="995882" cy="5289487"/>
              </a:xfrm>
              <a:prstGeom prst="rect">
                <a:avLst/>
              </a:prstGeom>
            </p:spPr>
          </p:pic>
        </p:grpSp>
      </p:grpSp>
      <p:pic>
        <p:nvPicPr>
          <p:cNvPr id="29" name="Picture 28">
            <a:extLst>
              <a:ext uri="{FF2B5EF4-FFF2-40B4-BE49-F238E27FC236}">
                <a16:creationId xmlns:a16="http://schemas.microsoft.com/office/drawing/2014/main" id="{6972818A-65C2-8B7C-D302-783A6F8D88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45900" y="1428752"/>
            <a:ext cx="3345092" cy="2253428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BA574631-DDDC-3E5E-F57A-E78DDAB633BB}"/>
              </a:ext>
            </a:extLst>
          </p:cNvPr>
          <p:cNvSpPr txBox="1"/>
          <p:nvPr/>
        </p:nvSpPr>
        <p:spPr>
          <a:xfrm>
            <a:off x="9422058" y="2131421"/>
            <a:ext cx="1642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2000" b="1" dirty="0">
                <a:solidFill>
                  <a:schemeClr val="bg1"/>
                </a:solidFill>
              </a:rPr>
              <a:t>batch file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3197A6D-EC9E-7051-D78B-18C70C829DEC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553699" y="2670416"/>
            <a:ext cx="939698" cy="750882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3009C63E-946B-284A-BAAC-4AFFFF9D62A1}"/>
              </a:ext>
            </a:extLst>
          </p:cNvPr>
          <p:cNvGrpSpPr>
            <a:grpSpLocks noChangeAspect="1"/>
          </p:cNvGrpSpPr>
          <p:nvPr/>
        </p:nvGrpSpPr>
        <p:grpSpPr>
          <a:xfrm>
            <a:off x="8558311" y="3819438"/>
            <a:ext cx="3273877" cy="2866011"/>
            <a:chOff x="8558310" y="3819437"/>
            <a:chExt cx="3273878" cy="28660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4325122C-0C83-28A8-2EFB-0059FEFE2E6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8558310" y="3905251"/>
              <a:ext cx="3273878" cy="2780196"/>
              <a:chOff x="7789977" y="3601623"/>
              <a:chExt cx="3273878" cy="2780196"/>
            </a:xfrm>
          </p:grpSpPr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5B41826-1123-AE9D-8774-8FC66C5B10CA}"/>
                  </a:ext>
                </a:extLst>
              </p:cNvPr>
              <p:cNvSpPr/>
              <p:nvPr/>
            </p:nvSpPr>
            <p:spPr>
              <a:xfrm>
                <a:off x="7789977" y="3601623"/>
                <a:ext cx="3273878" cy="2780196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801" dirty="0"/>
                  <a:t>v</a:t>
                </a:r>
                <a:endParaRPr lang="LID4096" sz="1801" dirty="0"/>
              </a:p>
            </p:txBody>
          </p:sp>
          <p:pic>
            <p:nvPicPr>
              <p:cNvPr id="41" name="Picture 40">
                <a:extLst>
                  <a:ext uri="{FF2B5EF4-FFF2-40B4-BE49-F238E27FC236}">
                    <a16:creationId xmlns:a16="http://schemas.microsoft.com/office/drawing/2014/main" id="{42B1F990-A19A-8808-6914-32AE95310233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8062590" y="4292568"/>
                <a:ext cx="1987475" cy="1997936"/>
              </a:xfrm>
              <a:prstGeom prst="rect">
                <a:avLst/>
              </a:prstGeom>
            </p:spPr>
          </p:pic>
        </p:grp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36DD0CD3-6AE7-57A5-BAED-A3F9EFD50D9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-2969" t="-39365"/>
            <a:stretch/>
          </p:blipFill>
          <p:spPr>
            <a:xfrm>
              <a:off x="8736563" y="3819437"/>
              <a:ext cx="2756835" cy="646331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C9DDBC9-277D-F1B0-2446-5615B7783D47}"/>
              </a:ext>
            </a:extLst>
          </p:cNvPr>
          <p:cNvGrpSpPr/>
          <p:nvPr/>
        </p:nvGrpSpPr>
        <p:grpSpPr>
          <a:xfrm>
            <a:off x="11760995" y="6716686"/>
            <a:ext cx="431006" cy="154017"/>
            <a:chOff x="10934701" y="6249644"/>
            <a:chExt cx="514350" cy="20599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17BE1015-D61C-5E51-27CE-EF4B160287E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900" dirty="0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47103A7-8EB6-8B27-535A-5C7D846BC388}"/>
                </a:ext>
              </a:extLst>
            </p:cNvPr>
            <p:cNvSpPr txBox="1"/>
            <p:nvPr/>
          </p:nvSpPr>
          <p:spPr>
            <a:xfrm>
              <a:off x="10965423" y="6249644"/>
              <a:ext cx="462196" cy="2059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001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extBox 1">
            <a:hlinkClick r:id="rId13"/>
            <a:extLst>
              <a:ext uri="{FF2B5EF4-FFF2-40B4-BE49-F238E27FC236}">
                <a16:creationId xmlns:a16="http://schemas.microsoft.com/office/drawing/2014/main" id="{80BFEA0F-C63E-D029-7060-93BCD81C732C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</p:spTree>
    <p:extLst>
      <p:ext uri="{BB962C8B-B14F-4D97-AF65-F5344CB8AC3E}">
        <p14:creationId xmlns:p14="http://schemas.microsoft.com/office/powerpoint/2010/main" val="3959492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hlinkClick r:id="rId3"/>
            <a:extLst>
              <a:ext uri="{FF2B5EF4-FFF2-40B4-BE49-F238E27FC236}">
                <a16:creationId xmlns:a16="http://schemas.microsoft.com/office/drawing/2014/main" id="{A8A81B48-7B70-9874-19E1-E783B8775F2B}"/>
              </a:ext>
            </a:extLst>
          </p:cNvPr>
          <p:cNvSpPr txBox="1"/>
          <p:nvPr/>
        </p:nvSpPr>
        <p:spPr>
          <a:xfrm>
            <a:off x="8981039" y="202356"/>
            <a:ext cx="2848112" cy="832791"/>
          </a:xfrm>
          <a:prstGeom prst="rect">
            <a:avLst/>
          </a:prstGeom>
          <a:solidFill>
            <a:schemeClr val="bg1">
              <a:lumMod val="75000"/>
            </a:schemeClr>
          </a:solidFill>
          <a:scene3d>
            <a:camera prst="orthographicFront"/>
            <a:lightRig rig="threePt" dir="t"/>
          </a:scene3d>
          <a:sp3d>
            <a:bevelT/>
          </a:sp3d>
        </p:spPr>
        <p:txBody>
          <a:bodyPr wrap="square" lIns="0" tIns="0" rIns="0" bIns="0" rtlCol="0" anchor="ctr" anchorCtr="0">
            <a:noAutofit/>
          </a:bodyPr>
          <a:lstStyle>
            <a:defPPr>
              <a:defRPr lang="LID4096"/>
            </a:defPPr>
            <a:lvl1pPr algn="ctr">
              <a:defRPr sz="3500" b="1" kern="1500" spc="90" normalizeH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mbria Math" panose="02040503050406030204" pitchFamily="18" charset="0"/>
                <a:ea typeface="Cambria Math" panose="0204050305040603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sz="2800" dirty="0">
                <a:solidFill>
                  <a:srgbClr val="0000FF"/>
                </a:solidFill>
              </a:rPr>
              <a:t>1ST</a:t>
            </a:r>
            <a:r>
              <a:rPr lang="en-US" sz="4000" dirty="0">
                <a:solidFill>
                  <a:srgbClr val="0000FF"/>
                </a:solidFill>
              </a:rPr>
              <a:t> </a:t>
            </a:r>
            <a:r>
              <a:rPr lang="en-US" sz="2800" dirty="0">
                <a:solidFill>
                  <a:srgbClr val="0000FF"/>
                </a:solidFill>
              </a:rPr>
              <a:t>Problem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2CDB9707-D0F7-E7B0-F4D8-71359D380BFB}"/>
              </a:ext>
            </a:extLst>
          </p:cNvPr>
          <p:cNvGrpSpPr>
            <a:grpSpLocks noChangeAspect="1"/>
          </p:cNvGrpSpPr>
          <p:nvPr/>
        </p:nvGrpSpPr>
        <p:grpSpPr>
          <a:xfrm>
            <a:off x="177621" y="860315"/>
            <a:ext cx="8513707" cy="2382738"/>
            <a:chOff x="106472" y="91208"/>
            <a:chExt cx="8941368" cy="250242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A79920C-8201-CE32-255B-E8E0F2BB1A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544385" y="91208"/>
              <a:ext cx="4503455" cy="2469991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008783B-9119-2091-C91C-166FCFCDE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6472" y="101070"/>
              <a:ext cx="4519850" cy="2492564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B9E728D-9BFB-CE25-D2B1-F6BF3B785466}"/>
              </a:ext>
            </a:extLst>
          </p:cNvPr>
          <p:cNvGrpSpPr/>
          <p:nvPr/>
        </p:nvGrpSpPr>
        <p:grpSpPr>
          <a:xfrm>
            <a:off x="9569643" y="5351074"/>
            <a:ext cx="252814" cy="1007266"/>
            <a:chOff x="8853085" y="5206161"/>
            <a:chExt cx="252815" cy="1007265"/>
          </a:xfrm>
        </p:grpSpPr>
        <p:sp>
          <p:nvSpPr>
            <p:cNvPr id="35" name="Arrow: Right 34">
              <a:extLst>
                <a:ext uri="{FF2B5EF4-FFF2-40B4-BE49-F238E27FC236}">
                  <a16:creationId xmlns:a16="http://schemas.microsoft.com/office/drawing/2014/main" id="{F3C8E6C4-8007-673E-03D9-63CC9557BB25}"/>
                </a:ext>
              </a:extLst>
            </p:cNvPr>
            <p:cNvSpPr/>
            <p:nvPr/>
          </p:nvSpPr>
          <p:spPr>
            <a:xfrm>
              <a:off x="8853085" y="5206161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7" name="Arrow: Right 36">
              <a:extLst>
                <a:ext uri="{FF2B5EF4-FFF2-40B4-BE49-F238E27FC236}">
                  <a16:creationId xmlns:a16="http://schemas.microsoft.com/office/drawing/2014/main" id="{72718707-83BE-7A4D-833E-9101CD91E6E8}"/>
                </a:ext>
              </a:extLst>
            </p:cNvPr>
            <p:cNvSpPr/>
            <p:nvPr/>
          </p:nvSpPr>
          <p:spPr>
            <a:xfrm>
              <a:off x="8853085" y="5473903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50A5980F-417D-E53F-B30C-4B9E63588399}"/>
                </a:ext>
              </a:extLst>
            </p:cNvPr>
            <p:cNvSpPr/>
            <p:nvPr/>
          </p:nvSpPr>
          <p:spPr>
            <a:xfrm>
              <a:off x="8853085" y="5741645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5F37E538-640C-1E10-439D-8352020690BB}"/>
                </a:ext>
              </a:extLst>
            </p:cNvPr>
            <p:cNvSpPr/>
            <p:nvPr/>
          </p:nvSpPr>
          <p:spPr>
            <a:xfrm>
              <a:off x="8853085" y="6009387"/>
              <a:ext cx="252815" cy="204039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801"/>
            </a:p>
          </p:txBody>
        </p:sp>
      </p:grpSp>
      <p:pic>
        <p:nvPicPr>
          <p:cNvPr id="41" name="Picture 40">
            <a:extLst>
              <a:ext uri="{FF2B5EF4-FFF2-40B4-BE49-F238E27FC236}">
                <a16:creationId xmlns:a16="http://schemas.microsoft.com/office/drawing/2014/main" id="{28509AFA-1C76-2DF2-BD88-FEACABD18033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96177" y="36096"/>
            <a:ext cx="4774548" cy="646331"/>
          </a:xfrm>
          <a:prstGeom prst="rect">
            <a:avLst/>
          </a:prstGeom>
        </p:spPr>
      </p:pic>
      <p:grpSp>
        <p:nvGrpSpPr>
          <p:cNvPr id="47" name="Group 46">
            <a:extLst>
              <a:ext uri="{FF2B5EF4-FFF2-40B4-BE49-F238E27FC236}">
                <a16:creationId xmlns:a16="http://schemas.microsoft.com/office/drawing/2014/main" id="{0AD30873-B7ED-005C-CCED-B84BDC5C7C2E}"/>
              </a:ext>
            </a:extLst>
          </p:cNvPr>
          <p:cNvGrpSpPr>
            <a:grpSpLocks noChangeAspect="1"/>
          </p:cNvGrpSpPr>
          <p:nvPr/>
        </p:nvGrpSpPr>
        <p:grpSpPr>
          <a:xfrm>
            <a:off x="9941213" y="4939950"/>
            <a:ext cx="1887938" cy="1750597"/>
            <a:chOff x="8668387" y="4160611"/>
            <a:chExt cx="2395468" cy="2221208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D8326414-C901-11AA-C3AC-6A07742C8AC2}"/>
                </a:ext>
              </a:extLst>
            </p:cNvPr>
            <p:cNvSpPr/>
            <p:nvPr/>
          </p:nvSpPr>
          <p:spPr>
            <a:xfrm>
              <a:off x="8668387" y="4160611"/>
              <a:ext cx="2395468" cy="222120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801" dirty="0"/>
                <a:t>v</a:t>
              </a:r>
              <a:endParaRPr lang="LID4096" sz="1801" dirty="0"/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917B3AA9-4CD5-C832-536F-6246A2BEEB8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925699" y="4339597"/>
              <a:ext cx="1987475" cy="1997936"/>
            </a:xfrm>
            <a:prstGeom prst="rect">
              <a:avLst/>
            </a:prstGeom>
          </p:spPr>
        </p:pic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D64F5C67-F4F1-E1B9-3FBC-2FB70B69F541}"/>
              </a:ext>
            </a:extLst>
          </p:cNvPr>
          <p:cNvGrpSpPr>
            <a:grpSpLocks noChangeAspect="1"/>
          </p:cNvGrpSpPr>
          <p:nvPr/>
        </p:nvGrpSpPr>
        <p:grpSpPr>
          <a:xfrm>
            <a:off x="62654" y="3119227"/>
            <a:ext cx="11891221" cy="3635762"/>
            <a:chOff x="-49406" y="2496662"/>
            <a:chExt cx="13427936" cy="4105615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D1F3CC8-F8AC-CE4D-8DE1-705AB0C41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-49406" y="4316874"/>
              <a:ext cx="7232524" cy="2285403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86D6057-D0E6-DE9D-8D2F-84B83BB83B8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7615" y="2496662"/>
              <a:ext cx="13330915" cy="1976828"/>
            </a:xfrm>
            <a:prstGeom prst="rect">
              <a:avLst/>
            </a:prstGeom>
          </p:spPr>
        </p:pic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33A75EA2-5148-11C4-931A-6F0FFBBFD9A4}"/>
              </a:ext>
            </a:extLst>
          </p:cNvPr>
          <p:cNvGrpSpPr/>
          <p:nvPr/>
        </p:nvGrpSpPr>
        <p:grpSpPr>
          <a:xfrm>
            <a:off x="11760995" y="6716686"/>
            <a:ext cx="431006" cy="154017"/>
            <a:chOff x="10934701" y="6249644"/>
            <a:chExt cx="514350" cy="205990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95AEE75-C3E1-8D91-CD82-B9361E4ECA6D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900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DACDB77A-BF1D-310E-C219-4F832CD16CCF}"/>
                </a:ext>
              </a:extLst>
            </p:cNvPr>
            <p:cNvSpPr txBox="1"/>
            <p:nvPr/>
          </p:nvSpPr>
          <p:spPr>
            <a:xfrm>
              <a:off x="10965423" y="6249644"/>
              <a:ext cx="462196" cy="205990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001" b="1" dirty="0">
                  <a:solidFill>
                    <a:srgbClr val="0000FF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00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12490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646B1EB-24B2-4198-5062-B4EDCC1A3C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"/>
            <a:ext cx="12192000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82117D-684D-33F5-521F-680FDF390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5633" y="2585601"/>
            <a:ext cx="7799846" cy="3558351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71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21571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99218D6-F71C-4725-847F-F8F094BB4D94}"/>
              </a:ext>
            </a:extLst>
          </p:cNvPr>
          <p:cNvGrpSpPr>
            <a:grpSpLocks noChangeAspect="1"/>
          </p:cNvGrpSpPr>
          <p:nvPr/>
        </p:nvGrpSpPr>
        <p:grpSpPr>
          <a:xfrm>
            <a:off x="523556" y="1063816"/>
            <a:ext cx="7286800" cy="2534682"/>
            <a:chOff x="0" y="16499"/>
            <a:chExt cx="9258300" cy="2753403"/>
          </a:xfrm>
        </p:grpSpPr>
        <p:graphicFrame>
          <p:nvGraphicFramePr>
            <p:cNvPr id="8" name="Chart 7">
              <a:extLst>
                <a:ext uri="{FF2B5EF4-FFF2-40B4-BE49-F238E27FC236}">
                  <a16:creationId xmlns:a16="http://schemas.microsoft.com/office/drawing/2014/main" id="{AD3AB723-8BE2-F90E-1484-D6CDCC60E3F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28575" y="16499"/>
            <a:ext cx="9229725" cy="2753403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51424F21-8AFF-15B5-702E-217934F72D1B}"/>
                </a:ext>
              </a:extLst>
            </p:cNvPr>
            <p:cNvGrpSpPr/>
            <p:nvPr/>
          </p:nvGrpSpPr>
          <p:grpSpPr>
            <a:xfrm>
              <a:off x="0" y="40239"/>
              <a:ext cx="2650548" cy="447249"/>
              <a:chOff x="0" y="40239"/>
              <a:chExt cx="2650548" cy="447249"/>
            </a:xfrm>
          </p:grpSpPr>
          <p:graphicFrame>
            <p:nvGraphicFramePr>
              <p:cNvPr id="10" name="Chart 9">
                <a:extLst>
                  <a:ext uri="{FF2B5EF4-FFF2-40B4-BE49-F238E27FC236}">
                    <a16:creationId xmlns:a16="http://schemas.microsoft.com/office/drawing/2014/main" id="{AB244200-BB05-53F2-F676-02391E363DB2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0" y="64124"/>
              <a:ext cx="1300779" cy="42336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11" name="Chart 10">
                <a:extLst>
                  <a:ext uri="{FF2B5EF4-FFF2-40B4-BE49-F238E27FC236}">
                    <a16:creationId xmlns:a16="http://schemas.microsoft.com/office/drawing/2014/main" id="{0E364B27-6EF9-637D-3BFE-B47A237B825A}"/>
                  </a:ext>
                </a:extLst>
              </p:cNvPr>
              <p:cNvGraphicFramePr>
                <a:graphicFrameLocks/>
              </p:cNvGraphicFramePr>
              <p:nvPr/>
            </p:nvGraphicFramePr>
            <p:xfrm>
              <a:off x="1942191" y="40239"/>
              <a:ext cx="708357" cy="423365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  <p:sp>
            <p:nvSpPr>
              <p:cNvPr id="12" name="TextBox 9">
                <a:extLst>
                  <a:ext uri="{FF2B5EF4-FFF2-40B4-BE49-F238E27FC236}">
                    <a16:creationId xmlns:a16="http://schemas.microsoft.com/office/drawing/2014/main" id="{E36C871D-8448-ACB3-7DCD-5DA9D10B8626}"/>
                  </a:ext>
                </a:extLst>
              </p:cNvPr>
              <p:cNvSpPr txBox="1"/>
              <p:nvPr/>
            </p:nvSpPr>
            <p:spPr>
              <a:xfrm>
                <a:off x="1281787" y="120836"/>
                <a:ext cx="864565" cy="302528"/>
              </a:xfrm>
              <a:prstGeom prst="rect">
                <a:avLst/>
              </a:prstGeom>
              <a:noFill/>
              <a:ln w="9525" cmpd="sng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wrap="square" lIns="0" tIns="0" rIns="0" bIns="0" rtlCol="0" anchor="ctr"/>
              <a:lstStyle>
                <a:lvl1pPr marL="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r"/>
                <a:r>
                  <a:rPr lang="en-US" b="1" i="0" dirty="0"/>
                  <a:t>EMQN (%)</a:t>
                </a:r>
                <a:endParaRPr lang="LID4096" sz="1100" b="1" i="0" dirty="0"/>
              </a:p>
            </p:txBody>
          </p:sp>
        </p:grpSp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D37B138B-0B51-B994-C8F8-20A9A72C35B8}"/>
              </a:ext>
            </a:extLst>
          </p:cNvPr>
          <p:cNvSpPr txBox="1"/>
          <p:nvPr/>
        </p:nvSpPr>
        <p:spPr>
          <a:xfrm>
            <a:off x="8001596" y="1063816"/>
            <a:ext cx="3571584" cy="25288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>
              <a:lnSpc>
                <a:spcPts val="2300"/>
              </a:lnSpc>
              <a:spcAft>
                <a:spcPts val="1200"/>
              </a:spcAft>
            </a:pPr>
            <a:r>
              <a:rPr lang="pt-BR" b="1" dirty="0"/>
              <a:t>Por exemplo: </a:t>
            </a:r>
            <a:r>
              <a:rPr lang="pt-BR" dirty="0"/>
              <a:t>A variável SD_22 conecta-se ao valor da diferença MOD-MED, e é utilizada para disciplinar o mecanismo de escolha dos parâmetros.</a:t>
            </a:r>
          </a:p>
          <a:p>
            <a:pPr>
              <a:lnSpc>
                <a:spcPts val="2100"/>
              </a:lnSpc>
              <a:spcAft>
                <a:spcPts val="1200"/>
              </a:spcAft>
            </a:pPr>
            <a:r>
              <a:rPr lang="pt-BR" b="1" dirty="0"/>
              <a:t>E na sequência: </a:t>
            </a:r>
            <a:r>
              <a:rPr lang="pt-BR" dirty="0"/>
              <a:t>Pondera-se o peso a ser atribuído aos três conjuntos de observações.   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5DC57974-D3AE-B8C7-982F-836C4A2E22B9}"/>
              </a:ext>
            </a:extLst>
          </p:cNvPr>
          <p:cNvGrpSpPr>
            <a:grpSpLocks noChangeAspect="1"/>
          </p:cNvGrpSpPr>
          <p:nvPr/>
        </p:nvGrpSpPr>
        <p:grpSpPr>
          <a:xfrm>
            <a:off x="542537" y="3801656"/>
            <a:ext cx="11030573" cy="2617069"/>
            <a:chOff x="-1" y="0"/>
            <a:chExt cx="15355426" cy="2101625"/>
          </a:xfrm>
        </p:grpSpPr>
        <p:graphicFrame>
          <p:nvGraphicFramePr>
            <p:cNvPr id="94" name="Chart 93">
              <a:extLst>
                <a:ext uri="{FF2B5EF4-FFF2-40B4-BE49-F238E27FC236}">
                  <a16:creationId xmlns:a16="http://schemas.microsoft.com/office/drawing/2014/main" id="{7955F985-397B-7012-64D9-5163C04D93D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-1" y="0"/>
            <a:ext cx="10112486" cy="20955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graphicFrame>
          <p:nvGraphicFramePr>
            <p:cNvPr id="95" name="Chart 94">
              <a:extLst>
                <a:ext uri="{FF2B5EF4-FFF2-40B4-BE49-F238E27FC236}">
                  <a16:creationId xmlns:a16="http://schemas.microsoft.com/office/drawing/2014/main" id="{108AE6B5-3808-BE14-FF89-46F35DB90B9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340147" y="7649"/>
            <a:ext cx="5015278" cy="209397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ABE23936-5706-D6E5-8442-E08C7A9AC807}"/>
              </a:ext>
            </a:extLst>
          </p:cNvPr>
          <p:cNvGrpSpPr/>
          <p:nvPr/>
        </p:nvGrpSpPr>
        <p:grpSpPr>
          <a:xfrm>
            <a:off x="9937231" y="6613385"/>
            <a:ext cx="1826655" cy="218265"/>
            <a:chOff x="9622396" y="6250780"/>
            <a:chExt cx="1826655" cy="218265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45D2CA91-59DE-9E85-9BED-98B4B796515B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BCD5424-B2A6-B614-4951-7729214B7D0A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0D255CF-DE8F-BF7E-8D29-7777FD61D692}"/>
                </a:ext>
              </a:extLst>
            </p:cNvPr>
            <p:cNvSpPr txBox="1"/>
            <p:nvPr/>
          </p:nvSpPr>
          <p:spPr>
            <a:xfrm>
              <a:off x="9622396" y="6250780"/>
              <a:ext cx="1348023" cy="2182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8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8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8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E87405F-2C27-21B3-8431-615BBC9FB57C}"/>
              </a:ext>
            </a:extLst>
          </p:cNvPr>
          <p:cNvSpPr txBox="1"/>
          <p:nvPr/>
        </p:nvSpPr>
        <p:spPr>
          <a:xfrm>
            <a:off x="609212" y="402684"/>
            <a:ext cx="2109191" cy="492170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anchor="ctr" anchorCtr="0">
            <a:noAutofit/>
          </a:bodyPr>
          <a:lstStyle>
            <a:defPPr>
              <a:defRPr lang="LID4096"/>
            </a:defPPr>
            <a:lvl1pPr>
              <a:lnSpc>
                <a:spcPts val="1600"/>
              </a:lnSpc>
              <a:defRPr b="0">
                <a:latin typeface="Segoe UI "/>
                <a:cs typeface="Segoe UI Semibold" panose="020B0702040204020203" pitchFamily="34" charset="0"/>
              </a:defRPr>
            </a:lvl1pPr>
          </a:lstStyle>
          <a:p>
            <a:pPr algn="ctr">
              <a:lnSpc>
                <a:spcPts val="2100"/>
              </a:lnSpc>
            </a:pPr>
            <a:r>
              <a:rPr lang="en-US" sz="2000" b="1" u="sng" dirty="0"/>
              <a:t>Observations</a:t>
            </a:r>
          </a:p>
        </p:txBody>
      </p:sp>
    </p:spTree>
    <p:extLst>
      <p:ext uri="{BB962C8B-B14F-4D97-AF65-F5344CB8AC3E}">
        <p14:creationId xmlns:p14="http://schemas.microsoft.com/office/powerpoint/2010/main" val="141903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  <a:fontScheme name="Office">
    <a:majorFont>
      <a:latin typeface="Calibri Light" panose="020F0302020204030204"/>
      <a:ea typeface=""/>
      <a:cs typeface=""/>
      <a:font script="Jpan" typeface="游ゴシック Light"/>
      <a:font script="Hang" typeface="맑은 고딕"/>
      <a:font script="Hans" typeface="等线 Light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ajorFont>
    <a:minorFont>
      <a:latin typeface="Calibri" panose="020F0502020204030204"/>
      <a:ea typeface=""/>
      <a:cs typeface=""/>
      <a:font script="Jpan" typeface="游ゴシック"/>
      <a:font script="Hang" typeface="맑은 고딕"/>
      <a:font script="Hans" typeface="等线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  <a:font script="Armn" typeface="Arial"/>
      <a:font script="Bugi" typeface="Leelawadee UI"/>
      <a:font script="Bopo" typeface="Microsoft JhengHei"/>
      <a:font script="Java" typeface="Javanese Text"/>
      <a:font script="Lisu" typeface="Segoe UI"/>
      <a:font script="Mymr" typeface="Myanmar Text"/>
      <a:font script="Nkoo" typeface="Ebrima"/>
      <a:font script="Olck" typeface="Nirmala UI"/>
      <a:font script="Osma" typeface="Ebrima"/>
      <a:font script="Phag" typeface="Phagspa"/>
      <a:font script="Syrn" typeface="Estrangelo Edessa"/>
      <a:font script="Syrj" typeface="Estrangelo Edessa"/>
      <a:font script="Syre" typeface="Estrangelo Edessa"/>
      <a:font script="Sora" typeface="Nirmala UI"/>
      <a:font script="Tale" typeface="Microsoft Tai Le"/>
      <a:font script="Talu" typeface="Microsoft New Tai Lue"/>
      <a:font script="Tfng" typeface="Ebrima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lumMod val="110000"/>
              <a:satMod val="105000"/>
              <a:tint val="67000"/>
            </a:schemeClr>
          </a:gs>
          <a:gs pos="50000">
            <a:schemeClr val="phClr">
              <a:lumMod val="105000"/>
              <a:satMod val="103000"/>
              <a:tint val="73000"/>
            </a:schemeClr>
          </a:gs>
          <a:gs pos="100000">
            <a:schemeClr val="phClr">
              <a:lumMod val="105000"/>
              <a:satMod val="109000"/>
              <a:tint val="81000"/>
            </a:schemeClr>
          </a:gs>
        </a:gsLst>
        <a:lin ang="5400000" scaled="0"/>
      </a:gradFill>
      <a:gradFill rotWithShape="1">
        <a:gsLst>
          <a:gs pos="0">
            <a:schemeClr val="phClr">
              <a:satMod val="103000"/>
              <a:lumMod val="102000"/>
              <a:tint val="94000"/>
            </a:schemeClr>
          </a:gs>
          <a:gs pos="50000">
            <a:schemeClr val="phClr">
              <a:satMod val="110000"/>
              <a:lumMod val="100000"/>
              <a:shade val="100000"/>
            </a:schemeClr>
          </a:gs>
          <a:gs pos="100000">
            <a:schemeClr val="phClr">
              <a:lumMod val="99000"/>
              <a:satMod val="120000"/>
              <a:shade val="78000"/>
            </a:schemeClr>
          </a:gs>
        </a:gsLst>
        <a:lin ang="5400000" scaled="0"/>
      </a:gradFill>
    </a:fillStyleLst>
    <a:lnStyleLst>
      <a:ln w="635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9050" cap="flat" cmpd="sng" algn="ctr">
        <a:solidFill>
          <a:schemeClr val="phClr"/>
        </a:solidFill>
        <a:prstDash val="solid"/>
        <a:miter lim="800000"/>
      </a:ln>
    </a:lnStyleLst>
    <a:effectStyleLst>
      <a:effectStyle>
        <a:effectLst/>
      </a:effectStyle>
      <a:effectStyle>
        <a:effectLst/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11530</TotalTime>
  <Words>1303</Words>
  <Application>Microsoft Office PowerPoint</Application>
  <PresentationFormat>Widescreen</PresentationFormat>
  <Paragraphs>309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Lucida Casual</vt:lpstr>
      <vt:lpstr>Segoe UI </vt:lpstr>
      <vt:lpstr>Times New Roman</vt:lpstr>
      <vt:lpstr>wfont_1c3975_1eb53238610243ccb083818de1b10a75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Geral_Betami</dc:title>
  <dc:creator>grossirm@hotmail.com</dc:creator>
  <cp:keywords>www.betami.com.br</cp:keywords>
  <cp:lastModifiedBy>grossi</cp:lastModifiedBy>
  <cp:revision>73</cp:revision>
  <dcterms:created xsi:type="dcterms:W3CDTF">2024-01-10T17:31:04Z</dcterms:created>
  <dcterms:modified xsi:type="dcterms:W3CDTF">2025-05-22T16:51:20Z</dcterms:modified>
</cp:coreProperties>
</file>