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9" r:id="rId3"/>
    <p:sldId id="261" r:id="rId4"/>
    <p:sldId id="280" r:id="rId5"/>
    <p:sldId id="273" r:id="rId6"/>
    <p:sldId id="275" r:id="rId7"/>
    <p:sldId id="276" r:id="rId8"/>
    <p:sldId id="277" r:id="rId9"/>
    <p:sldId id="278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2CC"/>
    <a:srgbClr val="000000"/>
    <a:srgbClr val="00FF00"/>
    <a:srgbClr val="EFDECD"/>
    <a:srgbClr val="FFCCFF"/>
    <a:srgbClr val="93E3FF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52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7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01/07/2025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hyperlink" Target="http://www.betami.com.br/" TargetMode="External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.png"/><Relationship Id="rId3" Type="http://schemas.openxmlformats.org/officeDocument/2006/relationships/image" Target="../media/image5.png"/><Relationship Id="rId21" Type="http://schemas.openxmlformats.org/officeDocument/2006/relationships/image" Target="../media/image24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9.png"/><Relationship Id="rId2" Type="http://schemas.openxmlformats.org/officeDocument/2006/relationships/hyperlink" Target="http://www.betami.com.br/" TargetMode="External"/><Relationship Id="rId16" Type="http://schemas.openxmlformats.org/officeDocument/2006/relationships/image" Target="../media/image22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6.png"/><Relationship Id="rId10" Type="http://schemas.openxmlformats.org/officeDocument/2006/relationships/image" Target="../media/image16.png"/><Relationship Id="rId19" Type="http://schemas.openxmlformats.org/officeDocument/2006/relationships/image" Target="../media/image3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26" Type="http://schemas.openxmlformats.org/officeDocument/2006/relationships/image" Target="../media/image54.png"/><Relationship Id="rId21" Type="http://schemas.openxmlformats.org/officeDocument/2006/relationships/image" Target="../media/image49.png"/><Relationship Id="rId34" Type="http://schemas.openxmlformats.org/officeDocument/2006/relationships/image" Target="../media/image62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5" Type="http://schemas.openxmlformats.org/officeDocument/2006/relationships/image" Target="../media/image53.png"/><Relationship Id="rId33" Type="http://schemas.openxmlformats.org/officeDocument/2006/relationships/image" Target="../media/image61.png"/><Relationship Id="rId38" Type="http://schemas.openxmlformats.org/officeDocument/2006/relationships/image" Target="../media/image65.png"/><Relationship Id="rId2" Type="http://schemas.openxmlformats.org/officeDocument/2006/relationships/image" Target="../media/image30.png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29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24" Type="http://schemas.openxmlformats.org/officeDocument/2006/relationships/image" Target="../media/image52.png"/><Relationship Id="rId32" Type="http://schemas.openxmlformats.org/officeDocument/2006/relationships/image" Target="../media/image60.png"/><Relationship Id="rId37" Type="http://schemas.openxmlformats.org/officeDocument/2006/relationships/image" Target="../media/image28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23" Type="http://schemas.openxmlformats.org/officeDocument/2006/relationships/image" Target="../media/image51.png"/><Relationship Id="rId28" Type="http://schemas.openxmlformats.org/officeDocument/2006/relationships/image" Target="../media/image56.png"/><Relationship Id="rId36" Type="http://schemas.openxmlformats.org/officeDocument/2006/relationships/image" Target="../media/image64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31" Type="http://schemas.openxmlformats.org/officeDocument/2006/relationships/image" Target="../media/image59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Relationship Id="rId22" Type="http://schemas.openxmlformats.org/officeDocument/2006/relationships/image" Target="../media/image50.png"/><Relationship Id="rId27" Type="http://schemas.openxmlformats.org/officeDocument/2006/relationships/image" Target="../media/image55.png"/><Relationship Id="rId30" Type="http://schemas.openxmlformats.org/officeDocument/2006/relationships/image" Target="../media/image58.png"/><Relationship Id="rId35" Type="http://schemas.openxmlformats.org/officeDocument/2006/relationships/image" Target="../media/image63.png"/><Relationship Id="rId8" Type="http://schemas.openxmlformats.org/officeDocument/2006/relationships/image" Target="../media/image36.png"/><Relationship Id="rId3" Type="http://schemas.openxmlformats.org/officeDocument/2006/relationships/image" Target="../media/image3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13" Type="http://schemas.openxmlformats.org/officeDocument/2006/relationships/image" Target="../media/image77.png"/><Relationship Id="rId3" Type="http://schemas.openxmlformats.org/officeDocument/2006/relationships/image" Target="../media/image67.png"/><Relationship Id="rId7" Type="http://schemas.openxmlformats.org/officeDocument/2006/relationships/image" Target="../media/image71.png"/><Relationship Id="rId12" Type="http://schemas.openxmlformats.org/officeDocument/2006/relationships/image" Target="../media/image76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11" Type="http://schemas.openxmlformats.org/officeDocument/2006/relationships/image" Target="../media/image75.png"/><Relationship Id="rId5" Type="http://schemas.openxmlformats.org/officeDocument/2006/relationships/image" Target="../media/image69.png"/><Relationship Id="rId15" Type="http://schemas.openxmlformats.org/officeDocument/2006/relationships/image" Target="../media/image79.png"/><Relationship Id="rId10" Type="http://schemas.openxmlformats.org/officeDocument/2006/relationships/image" Target="../media/image74.png"/><Relationship Id="rId4" Type="http://schemas.openxmlformats.org/officeDocument/2006/relationships/image" Target="../media/image68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emf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emf"/><Relationship Id="rId3" Type="http://schemas.openxmlformats.org/officeDocument/2006/relationships/image" Target="../media/image106.emf"/><Relationship Id="rId7" Type="http://schemas.openxmlformats.org/officeDocument/2006/relationships/image" Target="../media/image110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23.png"/><Relationship Id="rId5" Type="http://schemas.openxmlformats.org/officeDocument/2006/relationships/image" Target="../media/image108.emf"/><Relationship Id="rId10" Type="http://schemas.openxmlformats.org/officeDocument/2006/relationships/image" Target="../media/image113.emf"/><Relationship Id="rId4" Type="http://schemas.openxmlformats.org/officeDocument/2006/relationships/image" Target="../media/image107.png"/><Relationship Id="rId9" Type="http://schemas.openxmlformats.org/officeDocument/2006/relationships/image" Target="../media/image1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3" Type="http://schemas.openxmlformats.org/officeDocument/2006/relationships/image" Target="../media/image115.png"/><Relationship Id="rId7" Type="http://schemas.openxmlformats.org/officeDocument/2006/relationships/image" Target="../media/image119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10" Type="http://schemas.openxmlformats.org/officeDocument/2006/relationships/image" Target="../media/image122.png"/><Relationship Id="rId4" Type="http://schemas.openxmlformats.org/officeDocument/2006/relationships/image" Target="../media/image116.png"/><Relationship Id="rId9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7A4848-79D1-CF76-A381-C15D8771C3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6407" b="22720"/>
          <a:stretch/>
        </p:blipFill>
        <p:spPr>
          <a:xfrm>
            <a:off x="8416598" y="299141"/>
            <a:ext cx="2419350" cy="199867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2B70A95A-D0F7-F911-B4B8-35531BA9B406}"/>
              </a:ext>
            </a:extLst>
          </p:cNvPr>
          <p:cNvGrpSpPr/>
          <p:nvPr/>
        </p:nvGrpSpPr>
        <p:grpSpPr>
          <a:xfrm>
            <a:off x="226416" y="1346528"/>
            <a:ext cx="2419351" cy="2296717"/>
            <a:chOff x="8088628" y="811372"/>
            <a:chExt cx="2419351" cy="229671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9645DA4-708E-868D-388F-1F68D6B311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3071"/>
            <a:stretch/>
          </p:blipFill>
          <p:spPr>
            <a:xfrm>
              <a:off x="8088629" y="1326233"/>
              <a:ext cx="2419350" cy="178185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E713D6-C42D-EFB2-6655-E66AAE649CAE}"/>
                </a:ext>
              </a:extLst>
            </p:cNvPr>
            <p:cNvGrpSpPr/>
            <p:nvPr/>
          </p:nvGrpSpPr>
          <p:grpSpPr>
            <a:xfrm>
              <a:off x="8088628" y="811372"/>
              <a:ext cx="2419350" cy="1714822"/>
              <a:chOff x="117859" y="1326904"/>
              <a:chExt cx="2419350" cy="1714822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359750D3-2064-5C41-992F-62C8B7621C0F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59" y="1326904"/>
                <a:ext cx="2419350" cy="1714822"/>
                <a:chOff x="4048227" y="505992"/>
                <a:chExt cx="2419350" cy="1714822"/>
              </a:xfrm>
            </p:grpSpPr>
            <p:pic>
              <p:nvPicPr>
                <p:cNvPr id="12" name="Picture 11">
                  <a:extLst>
                    <a:ext uri="{FF2B5EF4-FFF2-40B4-BE49-F238E27FC236}">
                      <a16:creationId xmlns:a16="http://schemas.microsoft.com/office/drawing/2014/main" id="{3EB304BF-7A13-C8C6-B7CF-08C8E5871C8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4" name="Picture 13">
                  <a:extLst>
                    <a:ext uri="{FF2B5EF4-FFF2-40B4-BE49-F238E27FC236}">
                      <a16:creationId xmlns:a16="http://schemas.microsoft.com/office/drawing/2014/main" id="{F82E947A-5D23-DF1F-605C-6789D4D6010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5B88A108-90CD-3680-A6E0-3CEFACBBA42D}"/>
                    </a:ext>
                  </a:extLst>
                </p:cNvPr>
                <p:cNvSpPr/>
                <p:nvPr/>
              </p:nvSpPr>
              <p:spPr>
                <a:xfrm>
                  <a:off x="4048228" y="505992"/>
                  <a:ext cx="1683738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8887CD3-9237-D9A2-19D0-F20F55A5BDD3}"/>
                    </a:ext>
                  </a:extLst>
                </p:cNvPr>
                <p:cNvSpPr/>
                <p:nvPr/>
              </p:nvSpPr>
              <p:spPr>
                <a:xfrm>
                  <a:off x="4048227" y="2025070"/>
                  <a:ext cx="2419350" cy="195744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4017375-D00C-832E-02F4-84F56D403A6E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111704" y="2875538"/>
                <a:ext cx="369061" cy="13663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200" b="1" dirty="0"/>
                  <a:t>2_01</a:t>
                </a:r>
                <a:endParaRPr lang="LID4096" sz="1200" b="1" dirty="0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B57C950-3CD6-C020-C22D-EF93E84F1565}"/>
              </a:ext>
            </a:extLst>
          </p:cNvPr>
          <p:cNvGrpSpPr/>
          <p:nvPr/>
        </p:nvGrpSpPr>
        <p:grpSpPr>
          <a:xfrm>
            <a:off x="8425144" y="281279"/>
            <a:ext cx="3448456" cy="4667098"/>
            <a:chOff x="6150339" y="239922"/>
            <a:chExt cx="3448456" cy="4667098"/>
          </a:xfrm>
        </p:grpSpPr>
        <p:grpSp>
          <p:nvGrpSpPr>
            <p:cNvPr id="156" name="Group 155">
              <a:extLst>
                <a:ext uri="{FF2B5EF4-FFF2-40B4-BE49-F238E27FC236}">
                  <a16:creationId xmlns:a16="http://schemas.microsoft.com/office/drawing/2014/main" id="{74C48DC9-1C0B-CD35-1696-054FF3327D1B}"/>
                </a:ext>
              </a:extLst>
            </p:cNvPr>
            <p:cNvGrpSpPr/>
            <p:nvPr/>
          </p:nvGrpSpPr>
          <p:grpSpPr>
            <a:xfrm>
              <a:off x="6150339" y="239922"/>
              <a:ext cx="3448456" cy="4667098"/>
              <a:chOff x="5894964" y="190494"/>
              <a:chExt cx="3448456" cy="4667098"/>
            </a:xfrm>
          </p:grpSpPr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F24192E2-21C9-0D81-3F0E-6D9F7A4D8E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42995" y="437992"/>
                <a:ext cx="3400425" cy="4419600"/>
              </a:xfrm>
              <a:prstGeom prst="rect">
                <a:avLst/>
              </a:prstGeom>
            </p:spPr>
          </p:pic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B1D5889B-DC96-FF80-36E4-B47A74F97FE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894964" y="190494"/>
                <a:ext cx="3446437" cy="1452757"/>
                <a:chOff x="2719109" y="952704"/>
                <a:chExt cx="3446437" cy="1452757"/>
              </a:xfrm>
            </p:grpSpPr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985412BB-A522-C2DC-47AA-8C33303EDEBA}"/>
                    </a:ext>
                  </a:extLst>
                </p:cNvPr>
                <p:cNvSpPr/>
                <p:nvPr/>
              </p:nvSpPr>
              <p:spPr>
                <a:xfrm>
                  <a:off x="2788535" y="2205595"/>
                  <a:ext cx="3377011" cy="199866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89" name="Rectangle 88">
                  <a:extLst>
                    <a:ext uri="{FF2B5EF4-FFF2-40B4-BE49-F238E27FC236}">
                      <a16:creationId xmlns:a16="http://schemas.microsoft.com/office/drawing/2014/main" id="{620C5B0E-95C9-E7D5-E319-93E703289604}"/>
                    </a:ext>
                  </a:extLst>
                </p:cNvPr>
                <p:cNvSpPr/>
                <p:nvPr/>
              </p:nvSpPr>
              <p:spPr>
                <a:xfrm>
                  <a:off x="2719109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ACC9D0-B0A2-7634-C4DE-6C267A1D925D}"/>
                </a:ext>
              </a:extLst>
            </p:cNvPr>
            <p:cNvSpPr txBox="1"/>
            <p:nvPr/>
          </p:nvSpPr>
          <p:spPr>
            <a:xfrm>
              <a:off x="8687786" y="1305171"/>
              <a:ext cx="908990" cy="182880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en-US" sz="11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S2  sequence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A3AB913-217C-C188-7084-52FDBDCBB51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444634" y="627748"/>
              <a:ext cx="405347" cy="27374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2_02</a:t>
              </a:r>
              <a:endParaRPr lang="LID4096" sz="1500" b="1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940F550-241D-A68B-75AC-F9664BF850D3}"/>
              </a:ext>
            </a:extLst>
          </p:cNvPr>
          <p:cNvGrpSpPr/>
          <p:nvPr/>
        </p:nvGrpSpPr>
        <p:grpSpPr>
          <a:xfrm>
            <a:off x="125598" y="76665"/>
            <a:ext cx="1919943" cy="1028700"/>
            <a:chOff x="125598" y="76665"/>
            <a:chExt cx="1919943" cy="1028700"/>
          </a:xfrm>
        </p:grpSpPr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5546B4FE-2BB7-BB02-886F-42BD11CD1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53369"/>
            <a:stretch/>
          </p:blipFill>
          <p:spPr>
            <a:xfrm>
              <a:off x="125598" y="76665"/>
              <a:ext cx="941616" cy="1028700"/>
            </a:xfrm>
            <a:prstGeom prst="rect">
              <a:avLst/>
            </a:prstGeom>
          </p:spPr>
        </p:pic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B2868757-8D17-2A29-8B10-9154FC4D2C63}"/>
                </a:ext>
              </a:extLst>
            </p:cNvPr>
            <p:cNvSpPr/>
            <p:nvPr/>
          </p:nvSpPr>
          <p:spPr>
            <a:xfrm>
              <a:off x="125598" y="281279"/>
              <a:ext cx="1916220" cy="213260"/>
            </a:xfrm>
            <a:prstGeom prst="rect">
              <a:avLst/>
            </a:prstGeom>
            <a:solidFill>
              <a:srgbClr val="FFF2CC">
                <a:alpha val="8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FCB0EF8-3C80-021B-F825-D705EDDA9350}"/>
              </a:ext>
            </a:extLst>
          </p:cNvPr>
          <p:cNvGrpSpPr/>
          <p:nvPr/>
        </p:nvGrpSpPr>
        <p:grpSpPr>
          <a:xfrm>
            <a:off x="3689435" y="217617"/>
            <a:ext cx="4125450" cy="4959205"/>
            <a:chOff x="3318721" y="221634"/>
            <a:chExt cx="4125450" cy="495920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397D61D-C606-BA4E-0B30-3D2F72C64A0B}"/>
                </a:ext>
              </a:extLst>
            </p:cNvPr>
            <p:cNvGrpSpPr/>
            <p:nvPr/>
          </p:nvGrpSpPr>
          <p:grpSpPr>
            <a:xfrm>
              <a:off x="3318721" y="221634"/>
              <a:ext cx="4125450" cy="4959205"/>
              <a:chOff x="2733833" y="221634"/>
              <a:chExt cx="4125450" cy="4959205"/>
            </a:xfrm>
          </p:grpSpPr>
          <p:pic>
            <p:nvPicPr>
              <p:cNvPr id="26" name="Picture 25">
                <a:extLst>
                  <a:ext uri="{FF2B5EF4-FFF2-40B4-BE49-F238E27FC236}">
                    <a16:creationId xmlns:a16="http://schemas.microsoft.com/office/drawing/2014/main" id="{48D769A3-708C-CC1A-D367-7677B89BFF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733833" y="221634"/>
                <a:ext cx="2085975" cy="190500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D143FAA7-AE1B-D652-EE1A-A3500740E5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820762" y="494539"/>
                <a:ext cx="3333750" cy="4686300"/>
              </a:xfrm>
              <a:prstGeom prst="rect">
                <a:avLst/>
              </a:prstGeom>
            </p:spPr>
          </p:pic>
          <p:grpSp>
            <p:nvGrpSpPr>
              <p:cNvPr id="65" name="Group 64">
                <a:extLst>
                  <a:ext uri="{FF2B5EF4-FFF2-40B4-BE49-F238E27FC236}">
                    <a16:creationId xmlns:a16="http://schemas.microsoft.com/office/drawing/2014/main" id="{2AA25CF9-E338-5AD6-CCA4-4CDF0ACE015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2785655" y="223834"/>
                <a:ext cx="3364094" cy="2874454"/>
                <a:chOff x="3346788" y="1316304"/>
                <a:chExt cx="3364094" cy="2874454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3346788" y="13163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53286607-8E3A-AFD3-0227-4AE2F32FB195}"/>
                    </a:ext>
                  </a:extLst>
                </p:cNvPr>
                <p:cNvSpPr/>
                <p:nvPr/>
              </p:nvSpPr>
              <p:spPr>
                <a:xfrm>
                  <a:off x="3386657" y="4011648"/>
                  <a:ext cx="3324225" cy="179110"/>
                </a:xfrm>
                <a:prstGeom prst="rect">
                  <a:avLst/>
                </a:prstGeom>
                <a:noFill/>
                <a:ln w="6350">
                  <a:solidFill>
                    <a:srgbClr val="FF0000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0B4D0450-C456-ABC0-E140-A389125BBA47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079856" y="625871"/>
                <a:ext cx="405347" cy="27374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2_01</a:t>
                </a:r>
                <a:endParaRPr lang="LID4096" sz="1500" b="1" dirty="0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AEC3FF2-F6FD-DB99-DCFA-28647C40D707}"/>
                  </a:ext>
                </a:extLst>
              </p:cNvPr>
              <p:cNvSpPr txBox="1"/>
              <p:nvPr/>
            </p:nvSpPr>
            <p:spPr>
              <a:xfrm>
                <a:off x="6164316" y="2851348"/>
                <a:ext cx="694967" cy="182880"/>
              </a:xfrm>
              <a:prstGeom prst="rect">
                <a:avLst/>
              </a:prstGeom>
              <a:solidFill>
                <a:srgbClr val="93E3FF"/>
              </a:solidFill>
            </p:spPr>
            <p:txBody>
              <a:bodyPr wrap="none" lIns="0" tIns="0" rIns="0" bIns="0" rtlCol="0" anchor="ctr" anchorCtr="0">
                <a:noAutofit/>
              </a:bodyPr>
              <a:lstStyle>
                <a:defPPr>
                  <a:defRPr lang="LID4096"/>
                </a:defPPr>
                <a:lvl1pPr algn="ctr">
                  <a:defRPr sz="1100" b="1">
                    <a:latin typeface="Calibri bold" panose="020F0702030404030204" pitchFamily="34" charset="0"/>
                    <a:cs typeface="Calibri bold" panose="020F0702030404030204" pitchFamily="34" charset="0"/>
                  </a:defRPr>
                </a:lvl1pPr>
              </a:lstStyle>
              <a:p>
                <a:r>
                  <a:rPr lang="pt-BR" dirty="0"/>
                  <a:t>S1 </a:t>
                </a:r>
                <a:endParaRPr lang="LID4096" dirty="0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17B880A-374B-A2D8-0D8A-F7749FCC4F6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161171" y="3433017"/>
                <a:ext cx="709686" cy="283668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en-US" sz="800" b="1" dirty="0"/>
                  <a:t>Last one: </a:t>
                </a:r>
              </a:p>
              <a:p>
                <a:pPr algn="ctr"/>
                <a:r>
                  <a:rPr lang="en-US" sz="800" b="1" dirty="0"/>
                  <a:t>Move on … </a:t>
                </a: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6C24F72B-EBE5-7246-3067-E9D89DB5F363}"/>
                </a:ext>
              </a:extLst>
            </p:cNvPr>
            <p:cNvSpPr txBox="1"/>
            <p:nvPr/>
          </p:nvSpPr>
          <p:spPr>
            <a:xfrm>
              <a:off x="5455641" y="3295498"/>
              <a:ext cx="640359" cy="17911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en-US" sz="1100" b="1" dirty="0"/>
                <a:t>simplified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2C793D5-8B74-9A81-FAB6-3D7A08C6E814}"/>
              </a:ext>
            </a:extLst>
          </p:cNvPr>
          <p:cNvSpPr txBox="1">
            <a:spLocks/>
          </p:cNvSpPr>
          <p:nvPr/>
        </p:nvSpPr>
        <p:spPr>
          <a:xfrm>
            <a:off x="2225165" y="2331791"/>
            <a:ext cx="3690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0_02</a:t>
            </a:r>
            <a:endParaRPr lang="LID4096" sz="1200" b="1" dirty="0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44F3E29-308F-3FFC-D032-1EAB5B7EA67F}"/>
              </a:ext>
            </a:extLst>
          </p:cNvPr>
          <p:cNvGrpSpPr/>
          <p:nvPr/>
        </p:nvGrpSpPr>
        <p:grpSpPr>
          <a:xfrm>
            <a:off x="198185" y="3870247"/>
            <a:ext cx="2712767" cy="2774292"/>
            <a:chOff x="56825" y="3981728"/>
            <a:chExt cx="2712767" cy="277429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FABCC11-DD2E-6482-D221-E96AE44023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88680" y="5090984"/>
              <a:ext cx="2494825" cy="1665036"/>
            </a:xfrm>
            <a:prstGeom prst="rect">
              <a:avLst/>
            </a:prstGeom>
          </p:spPr>
        </p:pic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F14E290-3C6F-FE3F-ABA8-1C6C95788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8348" b="60588"/>
            <a:stretch/>
          </p:blipFill>
          <p:spPr>
            <a:xfrm>
              <a:off x="102592" y="4289462"/>
              <a:ext cx="2667000" cy="183366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899196B3-F75B-19B0-D7ED-0DDE1D364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l="636" t="87625" r="-636" b="1311"/>
            <a:stretch/>
          </p:blipFill>
          <p:spPr>
            <a:xfrm>
              <a:off x="102592" y="4699831"/>
              <a:ext cx="2667000" cy="183366"/>
            </a:xfrm>
            <a:prstGeom prst="rect">
              <a:avLst/>
            </a:prstGeom>
          </p:spPr>
        </p:pic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D463AB6-D03E-E001-C141-600F0A9EB5B4}"/>
                </a:ext>
              </a:extLst>
            </p:cNvPr>
            <p:cNvSpPr txBox="1"/>
            <p:nvPr/>
          </p:nvSpPr>
          <p:spPr>
            <a:xfrm>
              <a:off x="102592" y="4438221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 + time series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298E030B-903B-1D7D-DAB2-19C2C1FE165A}"/>
                </a:ext>
              </a:extLst>
            </p:cNvPr>
            <p:cNvSpPr txBox="1"/>
            <p:nvPr/>
          </p:nvSpPr>
          <p:spPr>
            <a:xfrm>
              <a:off x="56825" y="3981728"/>
              <a:ext cx="1224285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OBS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B59E003-F2CB-A034-C83C-A6DB7CBB7CB7}"/>
                </a:ext>
              </a:extLst>
            </p:cNvPr>
            <p:cNvSpPr txBox="1">
              <a:spLocks/>
            </p:cNvSpPr>
            <p:nvPr/>
          </p:nvSpPr>
          <p:spPr>
            <a:xfrm>
              <a:off x="2087627" y="4060031"/>
              <a:ext cx="369061" cy="13716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0_02</a:t>
              </a:r>
              <a:endParaRPr lang="LID4096" sz="1200" b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812BF2E-20DA-7EED-B617-0C95B1E2C097}"/>
              </a:ext>
            </a:extLst>
          </p:cNvPr>
          <p:cNvSpPr txBox="1">
            <a:spLocks/>
          </p:cNvSpPr>
          <p:nvPr/>
        </p:nvSpPr>
        <p:spPr>
          <a:xfrm>
            <a:off x="2220261" y="3094744"/>
            <a:ext cx="365760" cy="1371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200" b="1" dirty="0"/>
              <a:t>2_02</a:t>
            </a:r>
            <a:endParaRPr lang="LID4096" sz="12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29F966-C0C5-385B-21C0-F73DF992AEA4}"/>
              </a:ext>
            </a:extLst>
          </p:cNvPr>
          <p:cNvSpPr txBox="1"/>
          <p:nvPr/>
        </p:nvSpPr>
        <p:spPr>
          <a:xfrm>
            <a:off x="10343291" y="2701868"/>
            <a:ext cx="15471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100" b="1" dirty="0"/>
              <a:t>Original version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D5926F2-FA6D-41A2-5559-53F179C89CE5}"/>
              </a:ext>
            </a:extLst>
          </p:cNvPr>
          <p:cNvSpPr/>
          <p:nvPr/>
        </p:nvSpPr>
        <p:spPr>
          <a:xfrm>
            <a:off x="8467269" y="2936712"/>
            <a:ext cx="3377011" cy="199866"/>
          </a:xfrm>
          <a:prstGeom prst="rect">
            <a:avLst/>
          </a:prstGeom>
          <a:noFill/>
          <a:ln w="6350"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5EDBCF-49BD-26AD-FD57-76D4623DB14F}"/>
              </a:ext>
            </a:extLst>
          </p:cNvPr>
          <p:cNvSpPr txBox="1"/>
          <p:nvPr/>
        </p:nvSpPr>
        <p:spPr>
          <a:xfrm>
            <a:off x="1349720" y="2008559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>
                <a:solidFill>
                  <a:srgbClr val="FF0000"/>
                </a:solidFill>
              </a:rPr>
              <a:t>FREYBERG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037047CD-E58C-D7B8-8D0B-45F8AC36B0B4}"/>
              </a:ext>
            </a:extLst>
          </p:cNvPr>
          <p:cNvSpPr/>
          <p:nvPr/>
        </p:nvSpPr>
        <p:spPr>
          <a:xfrm rot="20429806">
            <a:off x="7080200" y="3346035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E07D8-09FD-715B-1A5C-1EBF928F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0AD1F2D-4F5D-FB94-42CD-D1F59B879978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6C4EEAF-D7FD-D1D3-AE87-B4C47F243FD0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4D8ED68-654A-06C1-BE2E-7DF8AE302D37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35B4436-80DE-AEE6-A372-650FCE4FF1CD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448385" y="5040921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100" b="1"/>
            </a:lvl1pPr>
          </a:lstStyle>
          <a:p>
            <a:r>
              <a:rPr lang="en-US" dirty="0"/>
              <a:t>multi_threads err</a:t>
            </a:r>
            <a:endParaRPr lang="LID4096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202886" y="1307843"/>
            <a:ext cx="2403300" cy="463040"/>
            <a:chOff x="8974956" y="4712565"/>
            <a:chExt cx="2403300" cy="46304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40041" r="46014" b="40053"/>
            <a:stretch/>
          </p:blipFill>
          <p:spPr>
            <a:xfrm>
              <a:off x="8974956" y="4749965"/>
              <a:ext cx="1090133" cy="204773"/>
            </a:xfrm>
            <a:prstGeom prst="rect">
              <a:avLst/>
            </a:prstGeom>
          </p:spPr>
        </p:pic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9633D10B-DC4A-CD5B-DFD2-2B0A710E5839}"/>
                </a:ext>
              </a:extLst>
            </p:cNvPr>
            <p:cNvGrpSpPr/>
            <p:nvPr/>
          </p:nvGrpSpPr>
          <p:grpSpPr>
            <a:xfrm>
              <a:off x="8974956" y="4729123"/>
              <a:ext cx="2305761" cy="446482"/>
              <a:chOff x="5116577" y="207015"/>
              <a:chExt cx="2305761" cy="446482"/>
            </a:xfrm>
          </p:grpSpPr>
          <p:pic>
            <p:nvPicPr>
              <p:cNvPr id="31" name="Picture 30">
                <a:extLst>
                  <a:ext uri="{FF2B5EF4-FFF2-40B4-BE49-F238E27FC236}">
                    <a16:creationId xmlns:a16="http://schemas.microsoft.com/office/drawing/2014/main" id="{5CC4E739-83FB-2B2E-7DA0-ACF5F78755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64119" y="453472"/>
                <a:ext cx="1933575" cy="200025"/>
              </a:xfrm>
              <a:prstGeom prst="rect">
                <a:avLst/>
              </a:prstGeom>
            </p:spPr>
          </p:pic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743ECA-7AA8-97EB-2D50-69BCFAD039E8}"/>
                  </a:ext>
                </a:extLst>
              </p:cNvPr>
              <p:cNvSpPr/>
              <p:nvPr/>
            </p:nvSpPr>
            <p:spPr>
              <a:xfrm>
                <a:off x="5116577" y="207015"/>
                <a:ext cx="2305761" cy="213260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096426" y="4712565"/>
              <a:ext cx="281830" cy="273747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>
                  <a:solidFill>
                    <a:schemeClr val="bg1"/>
                  </a:solidFill>
                </a:rPr>
                <a:t>02</a:t>
              </a:r>
              <a:endParaRPr lang="LID4096" sz="15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125616" y="1594342"/>
            <a:ext cx="2550976" cy="3543628"/>
            <a:chOff x="9262389" y="2860525"/>
            <a:chExt cx="2550976" cy="3543628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45" name="Picture 44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47" name="Group 46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51" name="Group 50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54" name="Picture 53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7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55" name="Picture 54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52" name="Rectangle 51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1944467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704887" y="92123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</p:grpSp>
          <p:pic>
            <p:nvPicPr>
              <p:cNvPr id="42" name="Picture 41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10263286" y="3058627"/>
              <a:ext cx="7351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LID4096"/>
              </a:defPPr>
              <a:lvl1pPr>
                <a:defRPr b="1"/>
              </a:lvl1pPr>
            </a:lstStyle>
            <a:p>
              <a:r>
                <a:rPr lang="pt-BR" dirty="0"/>
                <a:t>+10</a:t>
              </a:r>
              <a:endParaRPr lang="LID4096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6001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1" dirty="0"/>
                <a:t>Streamflow  </a:t>
              </a:r>
            </a:p>
            <a:p>
              <a:r>
                <a:rPr lang="en-US" sz="1100" b="1" dirty="0"/>
                <a:t>Postprocessing errs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29ECF7D-7F00-736F-6E3F-ED0CB4EDA300}"/>
              </a:ext>
            </a:extLst>
          </p:cNvPr>
          <p:cNvGrpSpPr/>
          <p:nvPr/>
        </p:nvGrpSpPr>
        <p:grpSpPr>
          <a:xfrm>
            <a:off x="5811006" y="1345638"/>
            <a:ext cx="2353480" cy="1169077"/>
            <a:chOff x="2636906" y="3625516"/>
            <a:chExt cx="2353480" cy="1169077"/>
          </a:xfrm>
        </p:grpSpPr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2BB46261-6FC0-8BD5-2FF5-752475E92A7B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9BC805AF-C786-B94F-8463-379ED7AAAE37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80" name="Picture 79">
                  <a:extLst>
                    <a:ext uri="{FF2B5EF4-FFF2-40B4-BE49-F238E27FC236}">
                      <a16:creationId xmlns:a16="http://schemas.microsoft.com/office/drawing/2014/main" id="{39CA7649-4056-00B2-AD7C-9DC677C117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81" name="Picture 80">
                  <a:extLst>
                    <a:ext uri="{FF2B5EF4-FFF2-40B4-BE49-F238E27FC236}">
                      <a16:creationId xmlns:a16="http://schemas.microsoft.com/office/drawing/2014/main" id="{93909375-32B1-37EF-0D89-7D5A094503D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78" name="Picture 77">
                <a:extLst>
                  <a:ext uri="{FF2B5EF4-FFF2-40B4-BE49-F238E27FC236}">
                    <a16:creationId xmlns:a16="http://schemas.microsoft.com/office/drawing/2014/main" id="{2EE60BCB-49DE-63A0-2653-FAD1FF6DF1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41F2BD3A-796D-29F1-3404-B2E7367750C8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2D9D03-D972-D32F-9E48-1AA52C38F6B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502947" y="3625516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03.1</a:t>
              </a:r>
              <a:endParaRPr lang="LID4096" sz="1500" b="1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2011415F-6355-3776-326C-2C0571DCB8E8}"/>
                </a:ext>
              </a:extLst>
            </p:cNvPr>
            <p:cNvSpPr txBox="1"/>
            <p:nvPr/>
          </p:nvSpPr>
          <p:spPr>
            <a:xfrm>
              <a:off x="4184985" y="3952268"/>
              <a:ext cx="703144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06 phases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C55AAF-04BD-61E3-FDF8-415779F61367}"/>
              </a:ext>
            </a:extLst>
          </p:cNvPr>
          <p:cNvGrpSpPr/>
          <p:nvPr/>
        </p:nvGrpSpPr>
        <p:grpSpPr>
          <a:xfrm>
            <a:off x="5833638" y="2658219"/>
            <a:ext cx="2371725" cy="1771199"/>
            <a:chOff x="2784384" y="4938793"/>
            <a:chExt cx="2371725" cy="177119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D43269DE-EC08-4669-BA4C-1489E18F9B1F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AAA6FB2A-FB44-015E-D98E-E735DEB570EA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31" name="Picture 130">
                  <a:extLst>
                    <a:ext uri="{FF2B5EF4-FFF2-40B4-BE49-F238E27FC236}">
                      <a16:creationId xmlns:a16="http://schemas.microsoft.com/office/drawing/2014/main" id="{C30406DA-7768-855D-D587-CF84DC6FC7A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33" name="Picture 132">
                  <a:extLst>
                    <a:ext uri="{FF2B5EF4-FFF2-40B4-BE49-F238E27FC236}">
                      <a16:creationId xmlns:a16="http://schemas.microsoft.com/office/drawing/2014/main" id="{B6116382-13C3-594A-3565-CF6ADBBC4E3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35" name="Picture 134">
                  <a:extLst>
                    <a:ext uri="{FF2B5EF4-FFF2-40B4-BE49-F238E27FC236}">
                      <a16:creationId xmlns:a16="http://schemas.microsoft.com/office/drawing/2014/main" id="{5085E56E-129F-7B8A-7107-CF87B3671F1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45" name="Picture 144">
                  <a:extLst>
                    <a:ext uri="{FF2B5EF4-FFF2-40B4-BE49-F238E27FC236}">
                      <a16:creationId xmlns:a16="http://schemas.microsoft.com/office/drawing/2014/main" id="{97819659-F926-BEE6-E3E5-A4B65A28BFF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06" name="Picture 105">
                <a:extLst>
                  <a:ext uri="{FF2B5EF4-FFF2-40B4-BE49-F238E27FC236}">
                    <a16:creationId xmlns:a16="http://schemas.microsoft.com/office/drawing/2014/main" id="{41CEA3C7-5258-6B63-08B0-64A3C932A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C968EEB-04E2-EC03-55EE-2076B4B2D6DE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40D99AF3-716B-2144-1626-1316EC57E62C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627793" y="4941689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03.2</a:t>
              </a:r>
              <a:endParaRPr lang="LID4096" sz="1500" b="1" dirty="0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C51A4432-A010-B38D-B259-357D5A6DCCA9}"/>
              </a:ext>
            </a:extLst>
          </p:cNvPr>
          <p:cNvGrpSpPr/>
          <p:nvPr/>
        </p:nvGrpSpPr>
        <p:grpSpPr>
          <a:xfrm>
            <a:off x="5883164" y="4609619"/>
            <a:ext cx="2182433" cy="1739223"/>
            <a:chOff x="5025663" y="4964308"/>
            <a:chExt cx="2182433" cy="1739223"/>
          </a:xfrm>
        </p:grpSpPr>
        <p:grpSp>
          <p:nvGrpSpPr>
            <p:cNvPr id="147" name="Group 146">
              <a:extLst>
                <a:ext uri="{FF2B5EF4-FFF2-40B4-BE49-F238E27FC236}">
                  <a16:creationId xmlns:a16="http://schemas.microsoft.com/office/drawing/2014/main" id="{70D59933-699D-B2B3-4616-AE584B841344}"/>
                </a:ext>
              </a:extLst>
            </p:cNvPr>
            <p:cNvGrpSpPr/>
            <p:nvPr/>
          </p:nvGrpSpPr>
          <p:grpSpPr>
            <a:xfrm>
              <a:off x="5025663" y="4964308"/>
              <a:ext cx="1794807" cy="1739223"/>
              <a:chOff x="4788716" y="5056200"/>
              <a:chExt cx="1794807" cy="1739223"/>
            </a:xfrm>
          </p:grpSpPr>
          <p:grpSp>
            <p:nvGrpSpPr>
              <p:cNvPr id="152" name="Group 151">
                <a:extLst>
                  <a:ext uri="{FF2B5EF4-FFF2-40B4-BE49-F238E27FC236}">
                    <a16:creationId xmlns:a16="http://schemas.microsoft.com/office/drawing/2014/main" id="{8A13A3E5-F4A1-1544-1D21-B5C0EFDF9337}"/>
                  </a:ext>
                </a:extLst>
              </p:cNvPr>
              <p:cNvGrpSpPr/>
              <p:nvPr/>
            </p:nvGrpSpPr>
            <p:grpSpPr>
              <a:xfrm>
                <a:off x="4788716" y="5075592"/>
                <a:ext cx="1762125" cy="1719831"/>
                <a:chOff x="4788716" y="5075592"/>
                <a:chExt cx="1762125" cy="1719831"/>
              </a:xfrm>
            </p:grpSpPr>
            <p:pic>
              <p:nvPicPr>
                <p:cNvPr id="154" name="Picture 153">
                  <a:extLst>
                    <a:ext uri="{FF2B5EF4-FFF2-40B4-BE49-F238E27FC236}">
                      <a16:creationId xmlns:a16="http://schemas.microsoft.com/office/drawing/2014/main" id="{AB6D6667-F2E1-A8E5-CE55-402D6ABF44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56238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55" name="Picture 154">
                  <a:extLst>
                    <a:ext uri="{FF2B5EF4-FFF2-40B4-BE49-F238E27FC236}">
                      <a16:creationId xmlns:a16="http://schemas.microsoft.com/office/drawing/2014/main" id="{65671CE5-987E-A8F4-472B-C9BF59F1B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rcRect b="7926"/>
                <a:stretch/>
              </p:blipFill>
              <p:spPr>
                <a:xfrm>
                  <a:off x="4879304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57" name="Picture 156">
                  <a:extLst>
                    <a:ext uri="{FF2B5EF4-FFF2-40B4-BE49-F238E27FC236}">
                      <a16:creationId xmlns:a16="http://schemas.microsoft.com/office/drawing/2014/main" id="{98C717B1-B0D6-886B-CE57-283456C8EF1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1065" t="46100" r="-1065" b="45864"/>
                <a:stretch/>
              </p:blipFill>
              <p:spPr>
                <a:xfrm>
                  <a:off x="4788716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53" name="Rectangle 152">
                <a:extLst>
                  <a:ext uri="{FF2B5EF4-FFF2-40B4-BE49-F238E27FC236}">
                    <a16:creationId xmlns:a16="http://schemas.microsoft.com/office/drawing/2014/main" id="{037A3667-6AC3-873D-CD5D-313152668649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1EB44804-AAF4-8AA3-F5CB-57B108EC83E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822915" y="4993692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03.3</a:t>
              </a:r>
              <a:endParaRPr lang="LID4096" sz="1500" b="1" dirty="0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899575C9-8AAE-7C58-4DFF-FADE928E67EE}"/>
                </a:ext>
              </a:extLst>
            </p:cNvPr>
            <p:cNvSpPr txBox="1"/>
            <p:nvPr/>
          </p:nvSpPr>
          <p:spPr>
            <a:xfrm>
              <a:off x="6736587" y="5437858"/>
              <a:ext cx="168850" cy="110038"/>
            </a:xfrm>
            <a:prstGeom prst="rect">
              <a:avLst/>
            </a:prstGeom>
            <a:solidFill>
              <a:srgbClr val="93E3FF"/>
            </a:solidFill>
          </p:spPr>
          <p:txBody>
            <a:bodyPr wrap="none" lIns="0" tIns="0" rIns="0" bIns="0" rtlCol="0" anchor="ctr" anchorCtr="0">
              <a:noAutofit/>
            </a:bodyPr>
            <a:lstStyle/>
            <a:p>
              <a:pPr algn="ctr"/>
              <a:r>
                <a:rPr lang="pt-BR" sz="1400" b="1" dirty="0">
                  <a:latin typeface="Calibri bold" panose="020F0702030404030204" pitchFamily="34" charset="0"/>
                  <a:cs typeface="Calibri bold" panose="020F0702030404030204" pitchFamily="34" charset="0"/>
                </a:rPr>
                <a:t>s</a:t>
              </a:r>
              <a:endParaRPr lang="LID4096" sz="1400" b="1" dirty="0">
                <a:latin typeface="Calibri bold" panose="020F0702030404030204" pitchFamily="34" charset="0"/>
                <a:cs typeface="Calibri bold" panose="020F0702030404030204" pitchFamily="34" charset="0"/>
              </a:endParaRP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1C11BEC2-D6DB-4BF3-594A-985F4AAD6F3B}"/>
              </a:ext>
            </a:extLst>
          </p:cNvPr>
          <p:cNvGrpSpPr/>
          <p:nvPr/>
        </p:nvGrpSpPr>
        <p:grpSpPr>
          <a:xfrm>
            <a:off x="3432819" y="492654"/>
            <a:ext cx="2211039" cy="2469115"/>
            <a:chOff x="3206898" y="1567263"/>
            <a:chExt cx="2211039" cy="2469115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6E73D71F-F742-B0E6-DE5B-366DFE333A09}"/>
                </a:ext>
              </a:extLst>
            </p:cNvPr>
            <p:cNvGrpSpPr/>
            <p:nvPr/>
          </p:nvGrpSpPr>
          <p:grpSpPr>
            <a:xfrm>
              <a:off x="3206898" y="1581590"/>
              <a:ext cx="2211039" cy="2454788"/>
              <a:chOff x="358299" y="3903805"/>
              <a:chExt cx="2211039" cy="2454788"/>
            </a:xfrm>
          </p:grpSpPr>
          <p:pic>
            <p:nvPicPr>
              <p:cNvPr id="64" name="Picture 63">
                <a:extLst>
                  <a:ext uri="{FF2B5EF4-FFF2-40B4-BE49-F238E27FC236}">
                    <a16:creationId xmlns:a16="http://schemas.microsoft.com/office/drawing/2014/main" id="{E5F01EB9-5661-F767-8DAC-BFE2600772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58454" r="57025" b="21387"/>
              <a:stretch/>
            </p:blipFill>
            <p:spPr>
              <a:xfrm>
                <a:off x="358299" y="392295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AFB2C5BD-7827-DEA5-B274-43D45D9548AA}"/>
                  </a:ext>
                </a:extLst>
              </p:cNvPr>
              <p:cNvGrpSpPr/>
              <p:nvPr/>
            </p:nvGrpSpPr>
            <p:grpSpPr>
              <a:xfrm>
                <a:off x="371399" y="390380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B8818B6-9BF0-0E11-22BF-39385415815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A1E48D17-6520-9E3C-DD09-FAA9A81F7C27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72" name="Rectangle 71">
                  <a:extLst>
                    <a:ext uri="{FF2B5EF4-FFF2-40B4-BE49-F238E27FC236}">
                      <a16:creationId xmlns:a16="http://schemas.microsoft.com/office/drawing/2014/main" id="{C54BC8C4-1DC1-D38F-D3E7-6F87C199450E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DB5DB54B-49E2-B2B7-F845-42F4620463BC}"/>
                  </a:ext>
                </a:extLst>
              </p:cNvPr>
              <p:cNvSpPr txBox="1"/>
              <p:nvPr/>
            </p:nvSpPr>
            <p:spPr>
              <a:xfrm>
                <a:off x="396545" y="4446088"/>
                <a:ext cx="64035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anchor="ctr" anchorCtr="0">
                <a:noAutofit/>
              </a:bodyPr>
              <a:lstStyle/>
              <a:p>
                <a:r>
                  <a:rPr lang="pt-BR" b="1" dirty="0"/>
                  <a:t>+50</a:t>
                </a:r>
                <a:endParaRPr lang="LID4096" b="1" dirty="0"/>
              </a:p>
            </p:txBody>
          </p:sp>
        </p:grp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E99AECEE-1527-C251-0DCB-CBCF9ACC47A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371745" y="1567263"/>
              <a:ext cx="385181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CA1FDEF0-3861-1FDF-2A43-F44D4C4B755D}"/>
              </a:ext>
            </a:extLst>
          </p:cNvPr>
          <p:cNvGrpSpPr/>
          <p:nvPr/>
        </p:nvGrpSpPr>
        <p:grpSpPr>
          <a:xfrm>
            <a:off x="125598" y="76665"/>
            <a:ext cx="2369976" cy="1050111"/>
            <a:chOff x="125598" y="76665"/>
            <a:chExt cx="2369976" cy="1050111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03518C5-262A-9194-1D98-2D9BA4A7F70F}"/>
                </a:ext>
              </a:extLst>
            </p:cNvPr>
            <p:cNvGrpSpPr/>
            <p:nvPr/>
          </p:nvGrpSpPr>
          <p:grpSpPr>
            <a:xfrm>
              <a:off x="125598" y="76665"/>
              <a:ext cx="1919943" cy="1028700"/>
              <a:chOff x="125598" y="76665"/>
              <a:chExt cx="1919943" cy="1028700"/>
            </a:xfrm>
          </p:grpSpPr>
          <p:pic>
            <p:nvPicPr>
              <p:cNvPr id="58" name="Picture 57">
                <a:extLst>
                  <a:ext uri="{FF2B5EF4-FFF2-40B4-BE49-F238E27FC236}">
                    <a16:creationId xmlns:a16="http://schemas.microsoft.com/office/drawing/2014/main" id="{B376AD06-90AF-7CA0-43B8-4EF29807A0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54588"/>
              <a:stretch/>
            </p:blipFill>
            <p:spPr>
              <a:xfrm>
                <a:off x="125598" y="76665"/>
                <a:ext cx="916989" cy="1028700"/>
              </a:xfrm>
              <a:prstGeom prst="rect">
                <a:avLst/>
              </a:prstGeom>
            </p:spPr>
          </p:pic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A521011-99BE-0968-DC43-C3A7E530A7D9}"/>
                  </a:ext>
                </a:extLst>
              </p:cNvPr>
              <p:cNvSpPr/>
              <p:nvPr/>
            </p:nvSpPr>
            <p:spPr>
              <a:xfrm>
                <a:off x="129322" y="79497"/>
                <a:ext cx="1916219" cy="10195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5EBE369-4C35-94BD-D06F-AAC130E9271B}"/>
                  </a:ext>
                </a:extLst>
              </p:cNvPr>
              <p:cNvSpPr/>
              <p:nvPr/>
            </p:nvSpPr>
            <p:spPr>
              <a:xfrm>
                <a:off x="125598" y="281279"/>
                <a:ext cx="1916220" cy="213260"/>
              </a:xfrm>
              <a:prstGeom prst="rect">
                <a:avLst/>
              </a:prstGeom>
              <a:solidFill>
                <a:srgbClr val="FFF2CC">
                  <a:alpha val="8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1F30BEBA-BD84-A0FB-AA9D-44D2B2D994F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10393" y="711790"/>
              <a:ext cx="385181" cy="2132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03</a:t>
              </a:r>
              <a:endParaRPr lang="LID4096" sz="1200" b="1" dirty="0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D2E2E01A-9E97-94D7-EF40-5ED0A217631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492654"/>
              <a:ext cx="385181" cy="213260"/>
            </a:xfrm>
            <a:prstGeom prst="rect">
              <a:avLst/>
            </a:prstGeom>
            <a:solidFill>
              <a:schemeClr val="accent2"/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>
                  <a:solidFill>
                    <a:schemeClr val="bg1"/>
                  </a:solidFill>
                </a:rPr>
                <a:t>02</a:t>
              </a:r>
              <a:endParaRPr lang="LID4096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978135B2-CFCC-9CF0-EF3C-7FDD3226123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525" y="913516"/>
              <a:ext cx="385181" cy="213260"/>
            </a:xfrm>
            <a:prstGeom prst="rect">
              <a:avLst/>
            </a:prstGeom>
            <a:solidFill>
              <a:srgbClr val="00B0F0"/>
            </a:solidFill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sz="1500" b="1">
                  <a:solidFill>
                    <a:schemeClr val="bg1"/>
                  </a:solidFill>
                </a:defRPr>
              </a:lvl1pPr>
            </a:lstStyle>
            <a:p>
              <a:r>
                <a:rPr lang="pt-BR" sz="1200" dirty="0"/>
                <a:t>04</a:t>
              </a:r>
              <a:endParaRPr lang="LID4096" sz="1200" dirty="0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B97F9A6C-A840-3144-7F4A-4A520F167C93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2109345" y="109861"/>
              <a:ext cx="384048" cy="4002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</a:p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3CF63771-2CDD-25DF-96DE-6693C86EE76B}"/>
              </a:ext>
            </a:extLst>
          </p:cNvPr>
          <p:cNvGrpSpPr/>
          <p:nvPr/>
        </p:nvGrpSpPr>
        <p:grpSpPr>
          <a:xfrm>
            <a:off x="5818182" y="450910"/>
            <a:ext cx="2228645" cy="715104"/>
            <a:chOff x="6095771" y="585832"/>
            <a:chExt cx="2228645" cy="715104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6B5C3CA-E3BE-248F-CC9F-AFA1A3F94FC8}"/>
                </a:ext>
              </a:extLst>
            </p:cNvPr>
            <p:cNvGrpSpPr/>
            <p:nvPr/>
          </p:nvGrpSpPr>
          <p:grpSpPr>
            <a:xfrm>
              <a:off x="6433634" y="585832"/>
              <a:ext cx="1890782" cy="715104"/>
              <a:chOff x="117876" y="1330359"/>
              <a:chExt cx="1890782" cy="715104"/>
            </a:xfrm>
          </p:grpSpPr>
          <p:pic>
            <p:nvPicPr>
              <p:cNvPr id="159" name="Picture 158">
                <a:extLst>
                  <a:ext uri="{FF2B5EF4-FFF2-40B4-BE49-F238E27FC236}">
                    <a16:creationId xmlns:a16="http://schemas.microsoft.com/office/drawing/2014/main" id="{72B59B0A-99E4-D0FB-E91A-FF79E22C47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rcRect t="3106" r="43214" b="86087"/>
              <a:stretch/>
            </p:blipFill>
            <p:spPr>
              <a:xfrm>
                <a:off x="442017" y="1845545"/>
                <a:ext cx="1514475" cy="179110"/>
              </a:xfrm>
              <a:prstGeom prst="rect">
                <a:avLst/>
              </a:prstGeom>
            </p:spPr>
          </p:pic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81455DFB-F82D-96AC-2E2F-58B7250C48FD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17876" y="1330359"/>
                <a:ext cx="1890782" cy="715104"/>
                <a:chOff x="4048244" y="509447"/>
                <a:chExt cx="1890782" cy="715104"/>
              </a:xfrm>
            </p:grpSpPr>
            <p:pic>
              <p:nvPicPr>
                <p:cNvPr id="167" name="Picture 166">
                  <a:extLst>
                    <a:ext uri="{FF2B5EF4-FFF2-40B4-BE49-F238E27FC236}">
                      <a16:creationId xmlns:a16="http://schemas.microsoft.com/office/drawing/2014/main" id="{DF4AF777-9E0F-3AC6-11E2-A82B7391FD6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048244" y="509447"/>
                  <a:ext cx="1590675" cy="228600"/>
                </a:xfrm>
                <a:prstGeom prst="rect">
                  <a:avLst/>
                </a:prstGeom>
              </p:spPr>
            </p:pic>
            <p:pic>
              <p:nvPicPr>
                <p:cNvPr id="168" name="Picture 167">
                  <a:extLst>
                    <a:ext uri="{FF2B5EF4-FFF2-40B4-BE49-F238E27FC236}">
                      <a16:creationId xmlns:a16="http://schemas.microsoft.com/office/drawing/2014/main" id="{0B3CA3E3-FCB0-21DB-9C44-A23118F75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191410" y="760071"/>
                  <a:ext cx="1514475" cy="228600"/>
                </a:xfrm>
                <a:prstGeom prst="rect">
                  <a:avLst/>
                </a:prstGeom>
              </p:spPr>
            </p:pic>
            <p:sp>
              <p:nvSpPr>
                <p:cNvPr id="169" name="Rectangle 168">
                  <a:extLst>
                    <a:ext uri="{FF2B5EF4-FFF2-40B4-BE49-F238E27FC236}">
                      <a16:creationId xmlns:a16="http://schemas.microsoft.com/office/drawing/2014/main" id="{9742F578-2D98-9F10-CF69-163178443F1E}"/>
                    </a:ext>
                  </a:extLst>
                </p:cNvPr>
                <p:cNvSpPr/>
                <p:nvPr/>
              </p:nvSpPr>
              <p:spPr>
                <a:xfrm>
                  <a:off x="4372386" y="992358"/>
                  <a:ext cx="1566640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339C76F9-3622-48F5-F3A6-E94708322A5D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095771" y="910524"/>
              <a:ext cx="384048" cy="2410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200" b="1" dirty="0"/>
                <a:t>0</a:t>
              </a:r>
              <a:endParaRPr lang="LID4096" sz="1200" b="1" dirty="0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4450CD6-44A1-A1B4-0568-C40663F2F3A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1550" y="5290670"/>
            <a:ext cx="1533525" cy="11190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8779FE-7549-FF7E-561E-402898173FFC}"/>
              </a:ext>
            </a:extLst>
          </p:cNvPr>
          <p:cNvSpPr txBox="1"/>
          <p:nvPr/>
        </p:nvSpPr>
        <p:spPr>
          <a:xfrm>
            <a:off x="861838" y="5603978"/>
            <a:ext cx="79517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1000" dirty="0"/>
              <a:t>FREYBERG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8ED293E-D822-CCF5-CCFC-A17111C9DD4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4972050" y="3228975"/>
            <a:ext cx="2247900" cy="4000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81F581-8956-A928-EC4B-B9D1AF917EF2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b="51282"/>
          <a:stretch/>
        </p:blipFill>
        <p:spPr>
          <a:xfrm>
            <a:off x="578222" y="1801882"/>
            <a:ext cx="2247900" cy="19489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3DC16DF-6840-FEBC-7FBA-F435BFE89C71}"/>
              </a:ext>
            </a:extLst>
          </p:cNvPr>
          <p:cNvGrpSpPr/>
          <p:nvPr/>
        </p:nvGrpSpPr>
        <p:grpSpPr>
          <a:xfrm>
            <a:off x="380365" y="2327675"/>
            <a:ext cx="2876465" cy="1431783"/>
            <a:chOff x="332936" y="2187166"/>
            <a:chExt cx="2876465" cy="1431783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6CDE9FA-2B73-BA9C-FE8B-0072C2821F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498560" y="2360350"/>
              <a:ext cx="904875" cy="2286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9B5EAC-3FB1-6E2A-0618-63B1D6AD80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694801" y="2590249"/>
              <a:ext cx="2514600" cy="10287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C899F47-28E2-07F3-9012-EA790B6A825A}"/>
                </a:ext>
              </a:extLst>
            </p:cNvPr>
            <p:cNvSpPr/>
            <p:nvPr/>
          </p:nvSpPr>
          <p:spPr>
            <a:xfrm>
              <a:off x="649636" y="2986130"/>
              <a:ext cx="2514600" cy="228600"/>
            </a:xfrm>
            <a:prstGeom prst="rect">
              <a:avLst/>
            </a:prstGeom>
            <a:noFill/>
            <a:ln w="6350">
              <a:solidFill>
                <a:srgbClr val="FF000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B0AB0EB1-0804-19F6-B919-152B7B5DB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t="51223"/>
            <a:stretch/>
          </p:blipFill>
          <p:spPr>
            <a:xfrm>
              <a:off x="332936" y="2187166"/>
              <a:ext cx="2247900" cy="195132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1699DA8-C790-A682-D182-EB462237B056}"/>
              </a:ext>
            </a:extLst>
          </p:cNvPr>
          <p:cNvSpPr txBox="1">
            <a:spLocks noChangeAspect="1"/>
          </p:cNvSpPr>
          <p:nvPr/>
        </p:nvSpPr>
        <p:spPr>
          <a:xfrm>
            <a:off x="7169322" y="3024963"/>
            <a:ext cx="564149" cy="283668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800" b="1" dirty="0"/>
              <a:t>Last one: </a:t>
            </a:r>
          </a:p>
          <a:p>
            <a:pPr algn="ctr"/>
            <a:r>
              <a:rPr lang="en-US" sz="800" b="1" dirty="0"/>
              <a:t>Move on … 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C4919F5-C2E3-7C31-3AEB-36BB406D5A28}"/>
              </a:ext>
            </a:extLst>
          </p:cNvPr>
          <p:cNvSpPr/>
          <p:nvPr/>
        </p:nvSpPr>
        <p:spPr>
          <a:xfrm rot="10800000">
            <a:off x="2723728" y="1731220"/>
            <a:ext cx="402193" cy="3083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6D3673-31EF-44FF-5D60-E7575821C0FF}"/>
              </a:ext>
            </a:extLst>
          </p:cNvPr>
          <p:cNvSpPr/>
          <p:nvPr/>
        </p:nvSpPr>
        <p:spPr>
          <a:xfrm>
            <a:off x="7994661" y="5193207"/>
            <a:ext cx="320397" cy="207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51947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CB5514A-AF61-C495-BDD8-DF713755F8C8}"/>
              </a:ext>
            </a:extLst>
          </p:cNvPr>
          <p:cNvGrpSpPr/>
          <p:nvPr/>
        </p:nvGrpSpPr>
        <p:grpSpPr>
          <a:xfrm>
            <a:off x="8006140" y="743006"/>
            <a:ext cx="3631159" cy="5576926"/>
            <a:chOff x="8065960" y="811372"/>
            <a:chExt cx="3631159" cy="5576926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07ABA698-F994-439A-2BC6-1A3BB963D5B7}"/>
                </a:ext>
              </a:extLst>
            </p:cNvPr>
            <p:cNvGrpSpPr/>
            <p:nvPr/>
          </p:nvGrpSpPr>
          <p:grpSpPr>
            <a:xfrm>
              <a:off x="8065960" y="3279895"/>
              <a:ext cx="3631159" cy="3108403"/>
              <a:chOff x="8065960" y="3279895"/>
              <a:chExt cx="3631159" cy="310840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6B0607A-CC52-3823-2DB1-FECF557E16E0}"/>
                  </a:ext>
                </a:extLst>
              </p:cNvPr>
              <p:cNvSpPr txBox="1"/>
              <p:nvPr/>
            </p:nvSpPr>
            <p:spPr>
              <a:xfrm>
                <a:off x="8065960" y="3798181"/>
                <a:ext cx="2364259" cy="2590117"/>
              </a:xfrm>
              <a:prstGeom prst="rect">
                <a:avLst/>
              </a:prstGeom>
              <a:noFill/>
            </p:spPr>
            <p:txBody>
              <a:bodyPr wrap="square">
                <a:noAutofit/>
              </a:bodyPr>
              <a:lstStyle/>
              <a:p>
                <a:r>
                  <a:rPr lang="en-US" b="1" dirty="0">
                    <a:solidFill>
                      <a:srgbClr val="0000FF"/>
                    </a:solidFill>
                  </a:rPr>
                  <a:t>01__OBS(a) </a:t>
                </a:r>
              </a:p>
              <a:p>
                <a:r>
                  <a:rPr lang="en-US" b="1" dirty="0">
                    <a:solidFill>
                      <a:srgbClr val="FF0000"/>
                    </a:solidFill>
                  </a:rPr>
                  <a:t>02__PAR(a)</a:t>
                </a:r>
              </a:p>
              <a:p>
                <a:r>
                  <a:rPr lang="en-US" b="1" dirty="0">
                    <a:solidFill>
                      <a:srgbClr val="00B050"/>
                    </a:solidFill>
                  </a:rPr>
                  <a:t>03__BC </a:t>
                </a:r>
                <a:r>
                  <a:rPr lang="en-US" b="1" dirty="0">
                    <a:solidFill>
                      <a:srgbClr val="FF0000"/>
                    </a:solidFill>
                  </a:rPr>
                  <a:t>&amp; PAR(b) </a:t>
                </a:r>
              </a:p>
              <a:p>
                <a:r>
                  <a:rPr lang="en-US" b="1" dirty="0"/>
                  <a:t>04_IC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05__2º___OBS(b)</a:t>
                </a:r>
              </a:p>
              <a:p>
                <a:r>
                  <a:rPr lang="en-US" b="1" dirty="0"/>
                  <a:t>06__Writing___RUN</a:t>
                </a:r>
              </a:p>
              <a:p>
                <a:r>
                  <a:rPr lang="en-US" b="1" dirty="0"/>
                  <a:t>07__Prior_Ensemble_</a:t>
                </a:r>
              </a:p>
              <a:p>
                <a:r>
                  <a:rPr lang="en-US" b="1" dirty="0"/>
                  <a:t>08__Run_again_FW</a:t>
                </a:r>
              </a:p>
              <a:p>
                <a:r>
                  <a:rPr lang="en-US" b="1" dirty="0"/>
                  <a:t>09__Graphics...</a:t>
                </a:r>
              </a:p>
              <a:p>
                <a:r>
                  <a:rPr lang="en-US" b="1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CC8D3872-E06D-0C75-BB04-0B244F89BDE4}"/>
                  </a:ext>
                </a:extLst>
              </p:cNvPr>
              <p:cNvGrpSpPr/>
              <p:nvPr/>
            </p:nvGrpSpPr>
            <p:grpSpPr>
              <a:xfrm>
                <a:off x="10129538" y="3798181"/>
                <a:ext cx="1533397" cy="1484354"/>
                <a:chOff x="10129538" y="3798181"/>
                <a:chExt cx="1533397" cy="1484354"/>
              </a:xfrm>
            </p:grpSpPr>
            <p:pic>
              <p:nvPicPr>
                <p:cNvPr id="66" name="Picture 65">
                  <a:extLst>
                    <a:ext uri="{FF2B5EF4-FFF2-40B4-BE49-F238E27FC236}">
                      <a16:creationId xmlns:a16="http://schemas.microsoft.com/office/drawing/2014/main" id="{30BE0C65-1E0E-1AEE-6361-C463690F8C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0129538" y="3798181"/>
                  <a:ext cx="1533397" cy="1484354"/>
                </a:xfrm>
                <a:prstGeom prst="rect">
                  <a:avLst/>
                </a:prstGeom>
              </p:spPr>
            </p:pic>
            <p:pic>
              <p:nvPicPr>
                <p:cNvPr id="74" name="Picture 73">
                  <a:extLst>
                    <a:ext uri="{FF2B5EF4-FFF2-40B4-BE49-F238E27FC236}">
                      <a16:creationId xmlns:a16="http://schemas.microsoft.com/office/drawing/2014/main" id="{EDE24BE1-4099-48CF-D36E-80391129E1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773383" y="3912972"/>
                  <a:ext cx="772058" cy="73593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pic>
            <p:nvPicPr>
              <p:cNvPr id="80" name="Picture 79">
                <a:extLst>
                  <a:ext uri="{FF2B5EF4-FFF2-40B4-BE49-F238E27FC236}">
                    <a16:creationId xmlns:a16="http://schemas.microsoft.com/office/drawing/2014/main" id="{DD49206F-738C-4754-D9D1-D3849075C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9057"/>
              <a:stretch/>
            </p:blipFill>
            <p:spPr>
              <a:xfrm>
                <a:off x="8100144" y="3279895"/>
                <a:ext cx="3596975" cy="407129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7B52BD7-48FA-4602-AE27-7EF1DC85FC41}"/>
                </a:ext>
              </a:extLst>
            </p:cNvPr>
            <p:cNvGrpSpPr/>
            <p:nvPr/>
          </p:nvGrpSpPr>
          <p:grpSpPr>
            <a:xfrm>
              <a:off x="8088628" y="811372"/>
              <a:ext cx="2419351" cy="2353185"/>
              <a:chOff x="8088628" y="811372"/>
              <a:chExt cx="2419351" cy="2353185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19289174-DC39-271D-2664-8BC8D47D40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88629" y="1326232"/>
                <a:ext cx="2419350" cy="1838325"/>
              </a:xfrm>
              <a:prstGeom prst="rect">
                <a:avLst/>
              </a:prstGeom>
            </p:spPr>
          </p:pic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D4F70CD5-EF06-D9F2-F1BC-64EF0B5FE1AB}"/>
                  </a:ext>
                </a:extLst>
              </p:cNvPr>
              <p:cNvGrpSpPr/>
              <p:nvPr/>
            </p:nvGrpSpPr>
            <p:grpSpPr>
              <a:xfrm>
                <a:off x="8088628" y="811372"/>
                <a:ext cx="2419350" cy="1714822"/>
                <a:chOff x="117859" y="1326904"/>
                <a:chExt cx="2419350" cy="1714822"/>
              </a:xfrm>
            </p:grpSpPr>
            <p:grpSp>
              <p:nvGrpSpPr>
                <p:cNvPr id="4" name="Group 3">
                  <a:extLst>
                    <a:ext uri="{FF2B5EF4-FFF2-40B4-BE49-F238E27FC236}">
                      <a16:creationId xmlns:a16="http://schemas.microsoft.com/office/drawing/2014/main" id="{10D34176-F041-79F3-5983-3533DC5A0EB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117859" y="1326904"/>
                  <a:ext cx="2419350" cy="1714822"/>
                  <a:chOff x="4048227" y="505992"/>
                  <a:chExt cx="2419350" cy="1714822"/>
                </a:xfrm>
              </p:grpSpPr>
              <p:pic>
                <p:nvPicPr>
                  <p:cNvPr id="8" name="Picture 7">
                    <a:extLst>
                      <a:ext uri="{FF2B5EF4-FFF2-40B4-BE49-F238E27FC236}">
                        <a16:creationId xmlns:a16="http://schemas.microsoft.com/office/drawing/2014/main" id="{2944F2C3-4325-F529-B3A1-6C12CB44742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4048244" y="509447"/>
                    <a:ext cx="1590675" cy="228600"/>
                  </a:xfrm>
                  <a:prstGeom prst="rect">
                    <a:avLst/>
                  </a:prstGeom>
                </p:spPr>
              </p:pic>
              <p:pic>
                <p:nvPicPr>
                  <p:cNvPr id="9" name="Picture 8">
                    <a:extLst>
                      <a:ext uri="{FF2B5EF4-FFF2-40B4-BE49-F238E27FC236}">
                        <a16:creationId xmlns:a16="http://schemas.microsoft.com/office/drawing/2014/main" id="{04262C1D-E0EB-4A6D-0579-830C2853B08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4191410" y="760071"/>
                    <a:ext cx="1514475" cy="228600"/>
                  </a:xfrm>
                  <a:prstGeom prst="rect">
                    <a:avLst/>
                  </a:prstGeom>
                </p:spPr>
              </p:pic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3215B1B0-DAAA-6B71-1DFA-FEF142C5880D}"/>
                      </a:ext>
                    </a:extLst>
                  </p:cNvPr>
                  <p:cNvSpPr/>
                  <p:nvPr/>
                </p:nvSpPr>
                <p:spPr>
                  <a:xfrm>
                    <a:off x="4048228" y="505992"/>
                    <a:ext cx="1683738" cy="232193"/>
                  </a:xfrm>
                  <a:prstGeom prst="rect">
                    <a:avLst/>
                  </a:prstGeom>
                  <a:noFill/>
                  <a:ln w="63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1840EC4C-0F8E-45AC-3154-8BDAE0530B05}"/>
                      </a:ext>
                    </a:extLst>
                  </p:cNvPr>
                  <p:cNvSpPr/>
                  <p:nvPr/>
                </p:nvSpPr>
                <p:spPr>
                  <a:xfrm>
                    <a:off x="4048227" y="2025070"/>
                    <a:ext cx="2419350" cy="195744"/>
                  </a:xfrm>
                  <a:prstGeom prst="rect">
                    <a:avLst/>
                  </a:prstGeom>
                  <a:noFill/>
                  <a:ln w="63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 dirty="0"/>
                  </a:p>
                </p:txBody>
              </p:sp>
            </p:grpSp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2D31665-E21B-CB80-628A-AB7240E2B4DE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090214" y="2874170"/>
                  <a:ext cx="369061" cy="136632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200" b="1" dirty="0"/>
                    <a:t>2_01</a:t>
                  </a:r>
                  <a:endParaRPr lang="LID4096" sz="1200" b="1" dirty="0"/>
                </a:p>
              </p:txBody>
            </p:sp>
          </p:grp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389963BC-CDF8-7077-B58F-38ADEB747577}"/>
                </a:ext>
              </a:extLst>
            </p:cNvPr>
            <p:cNvSpPr/>
            <p:nvPr/>
          </p:nvSpPr>
          <p:spPr>
            <a:xfrm>
              <a:off x="8088628" y="3500319"/>
              <a:ext cx="2419350" cy="19574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82A350D2-C9F0-4F94-83A7-0F5545CD2DF0}"/>
              </a:ext>
            </a:extLst>
          </p:cNvPr>
          <p:cNvSpPr txBox="1"/>
          <p:nvPr/>
        </p:nvSpPr>
        <p:spPr>
          <a:xfrm>
            <a:off x="450234" y="275890"/>
            <a:ext cx="2364259" cy="2590117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lang="en-US" b="1" dirty="0"/>
              <a:t>Flopy ...</a:t>
            </a:r>
          </a:p>
          <a:p>
            <a:r>
              <a:rPr lang="en-US" b="1" dirty="0">
                <a:solidFill>
                  <a:srgbClr val="0000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EBAD58-7CDA-EFF8-6957-EFC9D4CB5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BCB323-6B6B-5952-C808-F04395C1D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702" y="2495697"/>
            <a:ext cx="5493170" cy="937688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4485633B-26E8-C245-6BE9-801B1F3128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619" y="349456"/>
            <a:ext cx="4238625" cy="228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41B91B-1C10-1541-B13F-675127C842E0}"/>
              </a:ext>
            </a:extLst>
          </p:cNvPr>
          <p:cNvSpPr txBox="1">
            <a:spLocks noChangeAspect="1"/>
          </p:cNvSpPr>
          <p:nvPr/>
        </p:nvSpPr>
        <p:spPr>
          <a:xfrm>
            <a:off x="10203679" y="0"/>
            <a:ext cx="1988321" cy="32926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2_01 </a:t>
            </a:r>
            <a:r>
              <a:rPr lang="en-US" sz="1600" b="1" dirty="0"/>
              <a:t>pstfromSETUP</a:t>
            </a:r>
            <a:endParaRPr lang="LID4096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C9A38-1427-0394-BEE6-9C356EF0C0D7}"/>
              </a:ext>
            </a:extLst>
          </p:cNvPr>
          <p:cNvSpPr txBox="1"/>
          <p:nvPr/>
        </p:nvSpPr>
        <p:spPr>
          <a:xfrm>
            <a:off x="905709" y="69882"/>
            <a:ext cx="3476287" cy="21313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 Housekeeping(2) + Flopy(1), … </a:t>
            </a:r>
            <a:r>
              <a:rPr lang="en-US" sz="1400" dirty="0">
                <a:solidFill>
                  <a:srgbClr val="0000FF"/>
                </a:solidFill>
              </a:rPr>
              <a:t>till the 1º run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AA419D26-D289-3870-6531-5A46903DB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93" y="633683"/>
            <a:ext cx="3905250" cy="39052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A0D2664F-E84C-8C04-82F6-997BF3936C39}"/>
              </a:ext>
            </a:extLst>
          </p:cNvPr>
          <p:cNvSpPr/>
          <p:nvPr/>
        </p:nvSpPr>
        <p:spPr>
          <a:xfrm>
            <a:off x="860005" y="632282"/>
            <a:ext cx="478230" cy="15164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69289FA3-9A98-53BC-EB07-451929C9B538}"/>
              </a:ext>
            </a:extLst>
          </p:cNvPr>
          <p:cNvGrpSpPr/>
          <p:nvPr/>
        </p:nvGrpSpPr>
        <p:grpSpPr>
          <a:xfrm>
            <a:off x="610338" y="2962375"/>
            <a:ext cx="4081068" cy="877058"/>
            <a:chOff x="733382" y="3192026"/>
            <a:chExt cx="4440598" cy="958246"/>
          </a:xfrm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8134253C-18B4-72BC-6187-836ED453704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743" y="3192026"/>
              <a:ext cx="4411237" cy="958246"/>
              <a:chOff x="762743" y="3192026"/>
              <a:chExt cx="5086350" cy="1104900"/>
            </a:xfrm>
          </p:grpSpPr>
          <p:pic>
            <p:nvPicPr>
              <p:cNvPr id="38" name="Picture 37">
                <a:extLst>
                  <a:ext uri="{FF2B5EF4-FFF2-40B4-BE49-F238E27FC236}">
                    <a16:creationId xmlns:a16="http://schemas.microsoft.com/office/drawing/2014/main" id="{D8D5BE80-2A99-B547-444E-DE3F255C6D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62743" y="3192026"/>
                <a:ext cx="5086350" cy="1104900"/>
              </a:xfrm>
              <a:prstGeom prst="rect">
                <a:avLst/>
              </a:prstGeom>
            </p:spPr>
          </p:pic>
          <p:pic>
            <p:nvPicPr>
              <p:cNvPr id="62" name="Picture 61">
                <a:extLst>
                  <a:ext uri="{FF2B5EF4-FFF2-40B4-BE49-F238E27FC236}">
                    <a16:creationId xmlns:a16="http://schemas.microsoft.com/office/drawing/2014/main" id="{C603540E-61CD-7430-FDDC-C7D5C0E38D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r="5868"/>
              <a:stretch/>
            </p:blipFill>
            <p:spPr>
              <a:xfrm>
                <a:off x="841025" y="3864917"/>
                <a:ext cx="2127617" cy="34166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A9BD6D2-DC5D-1EBA-9CDA-87A9E798FB62}"/>
                </a:ext>
              </a:extLst>
            </p:cNvPr>
            <p:cNvSpPr txBox="1"/>
            <p:nvPr/>
          </p:nvSpPr>
          <p:spPr>
            <a:xfrm>
              <a:off x="733382" y="3378492"/>
              <a:ext cx="2182512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solidFill>
                    <a:srgbClr val="FF0000"/>
                  </a:solidFill>
                </a:rPr>
                <a:t>heads.csv</a:t>
              </a:r>
              <a:r>
                <a:rPr lang="pt-BR" sz="1100" dirty="0">
                  <a:solidFill>
                    <a:srgbClr val="FF0000"/>
                  </a:solidFill>
                </a:rPr>
                <a:t> → heads.csv.ins</a:t>
              </a:r>
              <a:endParaRPr lang="LID4096" sz="1100" dirty="0">
                <a:solidFill>
                  <a:srgbClr val="FF0000"/>
                </a:solidFill>
              </a:endParaRPr>
            </a:p>
          </p:txBody>
        </p:sp>
      </p:grp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1D4AB92-3CC1-851A-D76B-378CA1947023}"/>
              </a:ext>
            </a:extLst>
          </p:cNvPr>
          <p:cNvCxnSpPr/>
          <p:nvPr/>
        </p:nvCxnSpPr>
        <p:spPr>
          <a:xfrm>
            <a:off x="180060" y="583254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5AEA898-01B0-FD32-A1F1-5B3D2CF830EE}"/>
              </a:ext>
            </a:extLst>
          </p:cNvPr>
          <p:cNvGrpSpPr/>
          <p:nvPr/>
        </p:nvGrpSpPr>
        <p:grpSpPr>
          <a:xfrm>
            <a:off x="387287" y="2730417"/>
            <a:ext cx="4819651" cy="238125"/>
            <a:chOff x="675054" y="3251984"/>
            <a:chExt cx="5591175" cy="23812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B4FE6E43-1F4C-60D5-C2A5-4FB4C0A4C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75054" y="3251984"/>
              <a:ext cx="5591175" cy="238125"/>
            </a:xfrm>
            <a:prstGeom prst="rect">
              <a:avLst/>
            </a:prstGeom>
          </p:spPr>
        </p:pic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A36FB50-38A6-F986-897A-C2C2BFF725EE}"/>
                </a:ext>
              </a:extLst>
            </p:cNvPr>
            <p:cNvCxnSpPr/>
            <p:nvPr/>
          </p:nvCxnSpPr>
          <p:spPr>
            <a:xfrm>
              <a:off x="683626" y="347900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11EF76-811A-9635-ADAF-FE499253D2CA}"/>
              </a:ext>
            </a:extLst>
          </p:cNvPr>
          <p:cNvCxnSpPr/>
          <p:nvPr/>
        </p:nvCxnSpPr>
        <p:spPr>
          <a:xfrm>
            <a:off x="3754736" y="828945"/>
            <a:ext cx="45720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406F37-4A42-1389-A5DD-599C420E525A}"/>
              </a:ext>
            </a:extLst>
          </p:cNvPr>
          <p:cNvCxnSpPr/>
          <p:nvPr/>
        </p:nvCxnSpPr>
        <p:spPr>
          <a:xfrm>
            <a:off x="3326599" y="3630879"/>
            <a:ext cx="274320" cy="0"/>
          </a:xfrm>
          <a:prstGeom prst="line">
            <a:avLst/>
          </a:prstGeom>
          <a:solidFill>
            <a:srgbClr val="FFFF00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88" name="Picture 87">
            <a:extLst>
              <a:ext uri="{FF2B5EF4-FFF2-40B4-BE49-F238E27FC236}">
                <a16:creationId xmlns:a16="http://schemas.microsoft.com/office/drawing/2014/main" id="{2306BC2F-B6A0-7ED3-AA32-1BF5BD5713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3823" y="5603855"/>
            <a:ext cx="3440052" cy="262822"/>
          </a:xfrm>
          <a:prstGeom prst="rect">
            <a:avLst/>
          </a:prstGeom>
        </p:spPr>
      </p:pic>
      <p:grpSp>
        <p:nvGrpSpPr>
          <p:cNvPr id="98" name="Group 97">
            <a:extLst>
              <a:ext uri="{FF2B5EF4-FFF2-40B4-BE49-F238E27FC236}">
                <a16:creationId xmlns:a16="http://schemas.microsoft.com/office/drawing/2014/main" id="{D7E2D7BD-D3FC-EE4A-7309-F9C4F130377D}"/>
              </a:ext>
            </a:extLst>
          </p:cNvPr>
          <p:cNvGrpSpPr/>
          <p:nvPr/>
        </p:nvGrpSpPr>
        <p:grpSpPr>
          <a:xfrm>
            <a:off x="185159" y="5932732"/>
            <a:ext cx="5845592" cy="847674"/>
            <a:chOff x="5246525" y="674633"/>
            <a:chExt cx="6679262" cy="1041025"/>
          </a:xfrm>
        </p:grpSpPr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1920A9FB-7496-9F96-2183-DA64E615E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250667" y="674633"/>
              <a:ext cx="6675120" cy="414150"/>
            </a:xfrm>
            <a:prstGeom prst="rect">
              <a:avLst/>
            </a:prstGeom>
          </p:spPr>
        </p:pic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60F73F5-4951-EA0D-929D-DF09937BCF3C}"/>
                </a:ext>
              </a:extLst>
            </p:cNvPr>
            <p:cNvCxnSpPr>
              <a:cxnSpLocks/>
            </p:cNvCxnSpPr>
            <p:nvPr/>
          </p:nvCxnSpPr>
          <p:spPr>
            <a:xfrm>
              <a:off x="5246525" y="834999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A9853059-B154-B595-7F1D-8B4949DFF4BF}"/>
                </a:ext>
              </a:extLst>
            </p:cNvPr>
            <p:cNvCxnSpPr>
              <a:cxnSpLocks/>
            </p:cNvCxnSpPr>
            <p:nvPr/>
          </p:nvCxnSpPr>
          <p:spPr>
            <a:xfrm>
              <a:off x="8723163" y="1073543"/>
              <a:ext cx="45720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BCDE8189-43DC-2497-9780-C37CF230C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b="60683"/>
            <a:stretch/>
          </p:blipFill>
          <p:spPr>
            <a:xfrm>
              <a:off x="6381369" y="1076652"/>
              <a:ext cx="5537641" cy="639006"/>
            </a:xfrm>
            <a:prstGeom prst="rect">
              <a:avLst/>
            </a:prstGeom>
          </p:spPr>
        </p:pic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47269D8F-83F1-6B2C-C04F-DA2BE62B6635}"/>
                </a:ext>
              </a:extLst>
            </p:cNvPr>
            <p:cNvSpPr/>
            <p:nvPr/>
          </p:nvSpPr>
          <p:spPr>
            <a:xfrm>
              <a:off x="5246525" y="867114"/>
              <a:ext cx="848058" cy="2235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A9B05249-C7A1-7EA4-2E22-45FE3206E058}"/>
                </a:ext>
              </a:extLst>
            </p:cNvPr>
            <p:cNvSpPr/>
            <p:nvPr/>
          </p:nvSpPr>
          <p:spPr>
            <a:xfrm>
              <a:off x="8139845" y="1485957"/>
              <a:ext cx="934158" cy="191264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E6119296-135A-7C82-8EF7-B6F60976F83D}"/>
                </a:ext>
              </a:extLst>
            </p:cNvPr>
            <p:cNvSpPr/>
            <p:nvPr/>
          </p:nvSpPr>
          <p:spPr>
            <a:xfrm>
              <a:off x="6381369" y="1076653"/>
              <a:ext cx="1221974" cy="20237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0" name="Picture 99">
            <a:extLst>
              <a:ext uri="{FF2B5EF4-FFF2-40B4-BE49-F238E27FC236}">
                <a16:creationId xmlns:a16="http://schemas.microsoft.com/office/drawing/2014/main" id="{097C6DF4-41E1-2A1B-B406-A072E03CBF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51615" y="632282"/>
            <a:ext cx="5468303" cy="477234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B7272783-9410-7B8F-4629-2BD72DCD4B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60166" y="1140771"/>
            <a:ext cx="3844383" cy="795390"/>
          </a:xfrm>
          <a:prstGeom prst="rect">
            <a:avLst/>
          </a:prstGeom>
        </p:spPr>
      </p:pic>
      <p:grpSp>
        <p:nvGrpSpPr>
          <p:cNvPr id="113" name="Group 112">
            <a:extLst>
              <a:ext uri="{FF2B5EF4-FFF2-40B4-BE49-F238E27FC236}">
                <a16:creationId xmlns:a16="http://schemas.microsoft.com/office/drawing/2014/main" id="{8F620654-D284-244E-1C57-F0F647FB76AB}"/>
              </a:ext>
            </a:extLst>
          </p:cNvPr>
          <p:cNvGrpSpPr>
            <a:grpSpLocks noChangeAspect="1"/>
          </p:cNvGrpSpPr>
          <p:nvPr/>
        </p:nvGrpSpPr>
        <p:grpSpPr>
          <a:xfrm>
            <a:off x="6337040" y="1378869"/>
            <a:ext cx="5582878" cy="517139"/>
            <a:chOff x="3559365" y="4150259"/>
            <a:chExt cx="7394388" cy="684938"/>
          </a:xfrm>
        </p:grpSpPr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02E1E5E8-5D2D-B27D-58B5-078B6D912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9210678" y="4150259"/>
              <a:ext cx="1428751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08" name="Picture 107">
              <a:extLst>
                <a:ext uri="{FF2B5EF4-FFF2-40B4-BE49-F238E27FC236}">
                  <a16:creationId xmlns:a16="http://schemas.microsoft.com/office/drawing/2014/main" id="{4BDC2B7E-B539-24B1-2DB9-0B0C5906B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9210678" y="4479847"/>
              <a:ext cx="1743075" cy="2571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0" name="Picture 109">
              <a:extLst>
                <a:ext uri="{FF2B5EF4-FFF2-40B4-BE49-F238E27FC236}">
                  <a16:creationId xmlns:a16="http://schemas.microsoft.com/office/drawing/2014/main" id="{C7D1A614-526F-D67E-CC86-3BDDA4B63FF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3559365" y="4269321"/>
              <a:ext cx="1552575" cy="2381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78DF2BCD-DB02-CDE1-CE9A-5A8FE1466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3587941" y="4558972"/>
              <a:ext cx="1524000" cy="2762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6EA96F-C610-7177-6BE4-6C0A80B37449}"/>
              </a:ext>
            </a:extLst>
          </p:cNvPr>
          <p:cNvSpPr txBox="1"/>
          <p:nvPr/>
        </p:nvSpPr>
        <p:spPr>
          <a:xfrm>
            <a:off x="68514" y="3050941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b="1" dirty="0">
                <a:solidFill>
                  <a:srgbClr val="0000FF"/>
                </a:solidFill>
              </a:rPr>
              <a:t>06</a:t>
            </a:r>
          </a:p>
          <a:p>
            <a:pPr algn="ctr"/>
            <a:r>
              <a:rPr lang="pt-BR" sz="1600" b="1" dirty="0">
                <a:solidFill>
                  <a:srgbClr val="0000FF"/>
                </a:solidFill>
              </a:rPr>
              <a:t>OBS</a:t>
            </a:r>
            <a:endParaRPr lang="LID4096" sz="1600" b="1" dirty="0">
              <a:solidFill>
                <a:srgbClr val="00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85E300-8D68-2F08-9A35-58AB595AC392}"/>
              </a:ext>
            </a:extLst>
          </p:cNvPr>
          <p:cNvSpPr txBox="1"/>
          <p:nvPr/>
        </p:nvSpPr>
        <p:spPr>
          <a:xfrm>
            <a:off x="171822" y="6278009"/>
            <a:ext cx="5555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FF0000"/>
                </a:solidFill>
              </a:rPr>
              <a:t>08</a:t>
            </a:r>
          </a:p>
          <a:p>
            <a:r>
              <a:rPr lang="pt-BR" sz="1600" b="1" dirty="0">
                <a:solidFill>
                  <a:srgbClr val="FF0000"/>
                </a:solidFill>
              </a:rPr>
              <a:t>RCH</a:t>
            </a:r>
            <a:endParaRPr lang="LID4096" sz="1600" b="1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3EBDF1-F136-1A8D-BA65-392F7317724E}"/>
              </a:ext>
            </a:extLst>
          </p:cNvPr>
          <p:cNvSpPr txBox="1"/>
          <p:nvPr/>
        </p:nvSpPr>
        <p:spPr>
          <a:xfrm>
            <a:off x="94032" y="72809"/>
            <a:ext cx="676930" cy="244623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pt-BR" sz="1600" b="1" dirty="0"/>
              <a:t>01 - 04</a:t>
            </a:r>
            <a:endParaRPr lang="LID4096" sz="16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EF045E4-FB09-D114-B094-81686C3ED09D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544498" y="361767"/>
            <a:ext cx="1533525" cy="1390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2A74F4F-26A4-DE86-FC80-205C31C3727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544498" y="1823089"/>
            <a:ext cx="1343025" cy="6286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07B67C14-515C-75FB-AFB9-27DC4358CC6B}"/>
              </a:ext>
            </a:extLst>
          </p:cNvPr>
          <p:cNvSpPr>
            <a:spLocks noChangeAspect="1"/>
          </p:cNvSpPr>
          <p:nvPr/>
        </p:nvSpPr>
        <p:spPr>
          <a:xfrm rot="20148137">
            <a:off x="5524203" y="551754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64099B82-DFA7-9910-4520-B42AF162403A}"/>
              </a:ext>
            </a:extLst>
          </p:cNvPr>
          <p:cNvSpPr>
            <a:spLocks noChangeAspect="1"/>
          </p:cNvSpPr>
          <p:nvPr/>
        </p:nvSpPr>
        <p:spPr>
          <a:xfrm rot="20148137">
            <a:off x="5342495" y="1354785"/>
            <a:ext cx="174708" cy="18288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030CA99-A6A1-12A0-23C1-896ABF4E70B4}"/>
              </a:ext>
            </a:extLst>
          </p:cNvPr>
          <p:cNvGrpSpPr/>
          <p:nvPr/>
        </p:nvGrpSpPr>
        <p:grpSpPr>
          <a:xfrm>
            <a:off x="136268" y="3924409"/>
            <a:ext cx="5648872" cy="1612539"/>
            <a:chOff x="136268" y="3950047"/>
            <a:chExt cx="5648872" cy="1612539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D06C9B1-3D1A-9645-A35C-E1683870AF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40474" b="36580"/>
            <a:stretch/>
          </p:blipFill>
          <p:spPr>
            <a:xfrm>
              <a:off x="157745" y="3950047"/>
              <a:ext cx="5627395" cy="307777"/>
            </a:xfrm>
            <a:prstGeom prst="rect">
              <a:avLst/>
            </a:prstGeom>
          </p:spPr>
        </p:pic>
        <p:pic>
          <p:nvPicPr>
            <p:cNvPr id="79" name="Picture 78">
              <a:extLst>
                <a:ext uri="{FF2B5EF4-FFF2-40B4-BE49-F238E27FC236}">
                  <a16:creationId xmlns:a16="http://schemas.microsoft.com/office/drawing/2014/main" id="{380AF868-8F8D-64D8-36B0-140B544F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588817" y="4743232"/>
              <a:ext cx="5112210" cy="819354"/>
            </a:xfrm>
            <a:prstGeom prst="rect">
              <a:avLst/>
            </a:prstGeom>
          </p:spPr>
        </p:pic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60CF9C5-2102-C0FC-55C8-23913EDCD1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588817" y="4505677"/>
              <a:ext cx="2457450" cy="24765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93CA1D47-5018-A8E2-1DCE-67369E83CF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609503" y="4291194"/>
              <a:ext cx="2695575" cy="209550"/>
            </a:xfrm>
            <a:prstGeom prst="rect">
              <a:avLst/>
            </a:prstGeom>
          </p:spPr>
        </p:pic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F1E3A4F-DA8A-25D4-5862-E25D57E9F42C}"/>
                </a:ext>
              </a:extLst>
            </p:cNvPr>
            <p:cNvCxnSpPr/>
            <p:nvPr/>
          </p:nvCxnSpPr>
          <p:spPr>
            <a:xfrm>
              <a:off x="228606" y="4250013"/>
              <a:ext cx="274320" cy="0"/>
            </a:xfrm>
            <a:prstGeom prst="line">
              <a:avLst/>
            </a:prstGeom>
            <a:solidFill>
              <a:srgbClr val="FFFF00"/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2FD28FC-95D0-4079-A5E7-11B645F5B8B9}"/>
                </a:ext>
              </a:extLst>
            </p:cNvPr>
            <p:cNvSpPr txBox="1"/>
            <p:nvPr/>
          </p:nvSpPr>
          <p:spPr>
            <a:xfrm>
              <a:off x="136268" y="4255873"/>
              <a:ext cx="53097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200" dirty="0"/>
                <a:t>“Tag”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E04928-F38B-6929-1D3C-62C42F26EDFD}"/>
              </a:ext>
            </a:extLst>
          </p:cNvPr>
          <p:cNvGrpSpPr/>
          <p:nvPr/>
        </p:nvGrpSpPr>
        <p:grpSpPr>
          <a:xfrm>
            <a:off x="167588" y="1076312"/>
            <a:ext cx="4218656" cy="1554268"/>
            <a:chOff x="167588" y="1076312"/>
            <a:chExt cx="4218656" cy="1554268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76B516D3-E3E5-B14F-5C85-AA52B38A4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167588" y="1076312"/>
              <a:ext cx="4218656" cy="225106"/>
            </a:xfrm>
            <a:prstGeom prst="rect">
              <a:avLst/>
            </a:prstGeom>
          </p:spPr>
        </p:pic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02F65578-5CA7-F75D-B532-AF5CBF4EC3A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12098" y="1300129"/>
              <a:ext cx="3861366" cy="1330451"/>
              <a:chOff x="326011" y="1397125"/>
              <a:chExt cx="4810125" cy="1657350"/>
            </a:xfrm>
          </p:grpSpPr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58B237D-0F23-B9FC-01D6-5DAEF5125A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26011" y="1397125"/>
                <a:ext cx="4810125" cy="1657350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A8240AE9-06FA-0FE4-BB28-2E69DCBD8E42}"/>
                  </a:ext>
                </a:extLst>
              </p:cNvPr>
              <p:cNvSpPr/>
              <p:nvPr/>
            </p:nvSpPr>
            <p:spPr>
              <a:xfrm>
                <a:off x="733351" y="1439646"/>
                <a:ext cx="478230" cy="151643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4D4CDA6-2CE4-74DD-22A4-096EE9974F90}"/>
                  </a:ext>
                </a:extLst>
              </p:cNvPr>
              <p:cNvCxnSpPr/>
              <p:nvPr/>
            </p:nvCxnSpPr>
            <p:spPr>
              <a:xfrm>
                <a:off x="3305156" y="1610663"/>
                <a:ext cx="457200" cy="0"/>
              </a:xfrm>
              <a:prstGeom prst="line">
                <a:avLst/>
              </a:prstGeom>
              <a:solidFill>
                <a:srgbClr val="FFFF00"/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7F438EA-7D4C-4618-F482-9D979A7C72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63916" y="1818235"/>
                <a:ext cx="1005840" cy="0"/>
              </a:xfrm>
              <a:prstGeom prst="line">
                <a:avLst/>
              </a:prstGeom>
              <a:solidFill>
                <a:srgbClr val="FFFF00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0EA549-3F91-6BDE-02F7-41B4FE23D142}"/>
                </a:ext>
              </a:extLst>
            </p:cNvPr>
            <p:cNvCxnSpPr>
              <a:cxnSpLocks/>
            </p:cNvCxnSpPr>
            <p:nvPr/>
          </p:nvCxnSpPr>
          <p:spPr>
            <a:xfrm>
              <a:off x="189942" y="1264025"/>
              <a:ext cx="1005840" cy="0"/>
            </a:xfrm>
            <a:prstGeom prst="line">
              <a:avLst/>
            </a:prstGeom>
            <a:solidFill>
              <a:srgbClr val="FFFF0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3F87F54-5A03-70EC-6CDF-78A8CB7F32FF}"/>
                </a:ext>
              </a:extLst>
            </p:cNvPr>
            <p:cNvSpPr/>
            <p:nvPr/>
          </p:nvSpPr>
          <p:spPr>
            <a:xfrm>
              <a:off x="2183921" y="1947187"/>
              <a:ext cx="1889485" cy="182189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r>
                <a:rPr lang="pt-BR" sz="1100" dirty="0"/>
                <a:t>ok</a:t>
              </a:r>
              <a:endParaRPr lang="LID4096" sz="1100" dirty="0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F321669-D891-09CE-1197-DD99095CFA41}"/>
              </a:ext>
            </a:extLst>
          </p:cNvPr>
          <p:cNvSpPr txBox="1"/>
          <p:nvPr/>
        </p:nvSpPr>
        <p:spPr>
          <a:xfrm>
            <a:off x="6182455" y="24637"/>
            <a:ext cx="397051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</a:rPr>
              <a:t>Boundary conditions 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673DA410-7FAA-9B31-E034-2D3D7575C9C6}"/>
              </a:ext>
            </a:extLst>
          </p:cNvPr>
          <p:cNvSpPr/>
          <p:nvPr/>
        </p:nvSpPr>
        <p:spPr>
          <a:xfrm flipH="1">
            <a:off x="3262770" y="4498624"/>
            <a:ext cx="499485" cy="1797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FE62F0C-D1A0-CBFC-3F80-53A2B5A28562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570359" y="2681440"/>
            <a:ext cx="2353867" cy="416453"/>
          </a:xfrm>
          <a:prstGeom prst="rect">
            <a:avLst/>
          </a:prstGeom>
          <a:ln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9C8568C4-16BD-749D-207A-570FAC1FCE2F}"/>
              </a:ext>
            </a:extLst>
          </p:cNvPr>
          <p:cNvSpPr txBox="1"/>
          <p:nvPr/>
        </p:nvSpPr>
        <p:spPr>
          <a:xfrm>
            <a:off x="6053949" y="2454246"/>
            <a:ext cx="92732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 sz="1600" b="1"/>
            </a:lvl1pPr>
          </a:lstStyle>
          <a:p>
            <a:r>
              <a:rPr lang="en-US" dirty="0"/>
              <a:t>12</a:t>
            </a:r>
          </a:p>
          <a:p>
            <a:r>
              <a:rPr lang="en-US" dirty="0"/>
              <a:t>IC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EBAC988B-0691-7BAE-6E30-FD1A35D42E72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956993" y="3059006"/>
            <a:ext cx="1630713" cy="56945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F41BB2FE-31F8-7363-8AF5-B962137CBB7F}"/>
              </a:ext>
            </a:extLst>
          </p:cNvPr>
          <p:cNvSpPr txBox="1"/>
          <p:nvPr/>
        </p:nvSpPr>
        <p:spPr>
          <a:xfrm>
            <a:off x="6226687" y="3296016"/>
            <a:ext cx="34002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13</a:t>
            </a:r>
          </a:p>
          <a:p>
            <a:pPr algn="ctr"/>
            <a:r>
              <a:rPr lang="en-US" sz="1400" b="1" dirty="0"/>
              <a:t>14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11BC7B2-24AB-18C0-BBCB-BE84A72FC43D}"/>
              </a:ext>
            </a:extLst>
          </p:cNvPr>
          <p:cNvSpPr txBox="1"/>
          <p:nvPr/>
        </p:nvSpPr>
        <p:spPr>
          <a:xfrm>
            <a:off x="8444821" y="3705031"/>
            <a:ext cx="3084278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0" b="1" dirty="0"/>
              <a:t>15 – Helpers, Heads and Mass Balance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D3C99790-EEB2-C7D4-3C91-826578C46A4D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042120" y="3968227"/>
            <a:ext cx="3075035" cy="2246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F9BEC8A9-5B14-0164-66B5-ED3C19CB3B53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938901" y="3496509"/>
            <a:ext cx="3075035" cy="181814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261907C8-4FA4-671B-6BD4-9B3063898ED9}"/>
              </a:ext>
            </a:extLst>
          </p:cNvPr>
          <p:cNvGrpSpPr/>
          <p:nvPr/>
        </p:nvGrpSpPr>
        <p:grpSpPr>
          <a:xfrm>
            <a:off x="6718784" y="3520663"/>
            <a:ext cx="1790700" cy="609600"/>
            <a:chOff x="7038381" y="3464532"/>
            <a:chExt cx="1790700" cy="609600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6E505D75-F138-50CB-C3D7-AF9755E36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7038381" y="3464532"/>
              <a:ext cx="17907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EFE26051-8F36-65A7-048B-6F8B2A2AA88B}"/>
                </a:ext>
              </a:extLst>
            </p:cNvPr>
            <p:cNvSpPr txBox="1"/>
            <p:nvPr/>
          </p:nvSpPr>
          <p:spPr>
            <a:xfrm>
              <a:off x="8275029" y="3718574"/>
              <a:ext cx="512144" cy="290738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r"/>
              <a:r>
                <a:rPr lang="en-US" sz="1400" b="1" dirty="0"/>
                <a:t>Again</a:t>
              </a:r>
            </a:p>
            <a:p>
              <a:pPr algn="r"/>
              <a:r>
                <a:rPr lang="en-US" sz="1400" b="1" dirty="0"/>
                <a:t>at 16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A06B8C4-E199-55C2-3AF6-E6BAFF9089B4}"/>
              </a:ext>
            </a:extLst>
          </p:cNvPr>
          <p:cNvGrpSpPr/>
          <p:nvPr/>
        </p:nvGrpSpPr>
        <p:grpSpPr>
          <a:xfrm>
            <a:off x="8056885" y="4944884"/>
            <a:ext cx="2333625" cy="1238250"/>
            <a:chOff x="6053949" y="5084735"/>
            <a:chExt cx="2333625" cy="1238250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62F9C1A-3450-415E-F305-F1258E3268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6053949" y="5084735"/>
              <a:ext cx="2333625" cy="1238250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305DEFE-33F8-09CD-8D23-2B39BBFEA9E6}"/>
                </a:ext>
              </a:extLst>
            </p:cNvPr>
            <p:cNvSpPr/>
            <p:nvPr/>
          </p:nvSpPr>
          <p:spPr>
            <a:xfrm>
              <a:off x="6078023" y="5932732"/>
              <a:ext cx="1997753" cy="156731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pPr algn="r"/>
              <a:endParaRPr lang="LID4096" sz="1100" dirty="0"/>
            </a:p>
          </p:txBody>
        </p: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13DF3DF-A4E8-8229-766D-5A371787B70B}"/>
              </a:ext>
            </a:extLst>
          </p:cNvPr>
          <p:cNvPicPr>
            <a:picLocks noChangeAspect="1"/>
          </p:cNvPicPr>
          <p:nvPr/>
        </p:nvPicPr>
        <p:blipFill>
          <a:blip r:embed="rId31"/>
          <a:stretch>
            <a:fillRect/>
          </a:stretch>
        </p:blipFill>
        <p:spPr>
          <a:xfrm>
            <a:off x="6087155" y="4312870"/>
            <a:ext cx="3467100" cy="2667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4374E1B3-7A73-198D-D52B-3C637D1420E0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5765443" y="4661110"/>
            <a:ext cx="5944804" cy="251511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CAB64207-F293-E1AD-7BF6-B5DB14269F83}"/>
              </a:ext>
            </a:extLst>
          </p:cNvPr>
          <p:cNvSpPr txBox="1"/>
          <p:nvPr/>
        </p:nvSpPr>
        <p:spPr>
          <a:xfrm>
            <a:off x="9531913" y="4321774"/>
            <a:ext cx="2460691" cy="523220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20 pst.</a:t>
            </a:r>
            <a:r>
              <a:rPr lang="en-US" dirty="0">
                <a:solidFill>
                  <a:srgbClr val="0000FF"/>
                </a:solidFill>
              </a:rPr>
              <a:t>write</a:t>
            </a:r>
            <a:r>
              <a:rPr lang="en-US" dirty="0"/>
              <a:t> ___ external files </a:t>
            </a: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D85A4B2A-0141-7D4E-96F2-B653EFC31B08}"/>
              </a:ext>
            </a:extLst>
          </p:cNvPr>
          <p:cNvPicPr>
            <a:picLocks noChangeAspect="1"/>
          </p:cNvPicPr>
          <p:nvPr/>
        </p:nvPicPr>
        <p:blipFill>
          <a:blip r:embed="rId33"/>
          <a:stretch>
            <a:fillRect/>
          </a:stretch>
        </p:blipFill>
        <p:spPr>
          <a:xfrm>
            <a:off x="10320069" y="5003777"/>
            <a:ext cx="1762125" cy="8096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6A867E7-E69B-0367-FE4A-F835C0C33A1E}"/>
              </a:ext>
            </a:extLst>
          </p:cNvPr>
          <p:cNvSpPr txBox="1"/>
          <p:nvPr/>
        </p:nvSpPr>
        <p:spPr>
          <a:xfrm>
            <a:off x="7991813" y="613061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</a:t>
            </a:r>
            <a:r>
              <a:rPr lang="en-US" sz="1600" b="1">
                <a:solidFill>
                  <a:srgbClr val="00B050"/>
                </a:solidFill>
              </a:rPr>
              <a:t>_05</a:t>
            </a:r>
            <a:endParaRPr lang="en-US" sz="1600" b="1" dirty="0">
              <a:solidFill>
                <a:srgbClr val="00B05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D0C878DB-F9D3-10DB-25B4-4067440F6C04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7398158" y="1984915"/>
            <a:ext cx="4597373" cy="214149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3A6710F-FE29-902D-D5E3-294B1A0F559F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6855950" y="2241980"/>
            <a:ext cx="5139581" cy="218706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920C8D27-A66A-5E33-EDCD-95601E090432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6190721" y="355635"/>
            <a:ext cx="5804810" cy="232375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7048E7A6-F6AF-E998-D06D-F549FE6202F3}"/>
              </a:ext>
            </a:extLst>
          </p:cNvPr>
          <p:cNvSpPr txBox="1"/>
          <p:nvPr/>
        </p:nvSpPr>
        <p:spPr>
          <a:xfrm>
            <a:off x="11358153" y="4078831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PST_04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B300A-F94B-91B5-D7BF-501C9B43824B}"/>
              </a:ext>
            </a:extLst>
          </p:cNvPr>
          <p:cNvSpPr txBox="1"/>
          <p:nvPr/>
        </p:nvSpPr>
        <p:spPr>
          <a:xfrm>
            <a:off x="11358153" y="3609598"/>
            <a:ext cx="8257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B050"/>
                </a:solidFill>
              </a:rPr>
              <a:t>PST_03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CA1FC67-A20F-C184-9389-97ECA6DE785F}"/>
              </a:ext>
            </a:extLst>
          </p:cNvPr>
          <p:cNvGrpSpPr/>
          <p:nvPr/>
        </p:nvGrpSpPr>
        <p:grpSpPr>
          <a:xfrm>
            <a:off x="5917535" y="5047337"/>
            <a:ext cx="1871530" cy="1733069"/>
            <a:chOff x="5917535" y="5047337"/>
            <a:chExt cx="1871530" cy="1733069"/>
          </a:xfrm>
        </p:grpSpPr>
        <p:pic>
          <p:nvPicPr>
            <p:cNvPr id="67" name="Picture 66">
              <a:extLst>
                <a:ext uri="{FF2B5EF4-FFF2-40B4-BE49-F238E27FC236}">
                  <a16:creationId xmlns:a16="http://schemas.microsoft.com/office/drawing/2014/main" id="{3B400DE4-2A0C-20E0-A647-710BF4ABB6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6234964" y="5299011"/>
              <a:ext cx="1554101" cy="148139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1DB5A184-6E44-F63B-6947-D18B05D800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5917535" y="5047337"/>
              <a:ext cx="1200150" cy="42862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162DC5E7-A257-CD9E-7DA0-C2C69FD7A693}"/>
              </a:ext>
            </a:extLst>
          </p:cNvPr>
          <p:cNvSpPr txBox="1"/>
          <p:nvPr/>
        </p:nvSpPr>
        <p:spPr>
          <a:xfrm>
            <a:off x="7093565" y="4981544"/>
            <a:ext cx="563468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r>
              <a:rPr lang="en-US" dirty="0"/>
              <a:t>21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9E0611B-9FBD-2166-F7FF-B2D87C33CBC1}"/>
              </a:ext>
            </a:extLst>
          </p:cNvPr>
          <p:cNvSpPr txBox="1"/>
          <p:nvPr/>
        </p:nvSpPr>
        <p:spPr>
          <a:xfrm>
            <a:off x="9627516" y="4201756"/>
            <a:ext cx="1276915" cy="290738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/>
          <a:p>
            <a:r>
              <a:rPr lang="en-US" sz="1400" b="1" dirty="0"/>
              <a:t>17,18,19 ______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3ED9940-5C72-8467-42EF-A8C7824151ED}"/>
              </a:ext>
            </a:extLst>
          </p:cNvPr>
          <p:cNvSpPr txBox="1"/>
          <p:nvPr/>
        </p:nvSpPr>
        <p:spPr>
          <a:xfrm>
            <a:off x="10919509" y="4758752"/>
            <a:ext cx="1077037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REC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BCF3E27-B70D-4FF6-AFC7-27B69522C562}"/>
              </a:ext>
            </a:extLst>
          </p:cNvPr>
          <p:cNvSpPr txBox="1"/>
          <p:nvPr/>
        </p:nvSpPr>
        <p:spPr>
          <a:xfrm>
            <a:off x="8404691" y="6536351"/>
            <a:ext cx="1872645" cy="251511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400" b="1"/>
            </a:lvl1pPr>
          </a:lstStyle>
          <a:p>
            <a:pPr algn="r"/>
            <a:r>
              <a:rPr lang="en-US" dirty="0"/>
              <a:t>Then, … ensemble ….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13037C-0D9D-808D-6470-7A99322827CB}"/>
              </a:ext>
            </a:extLst>
          </p:cNvPr>
          <p:cNvSpPr txBox="1"/>
          <p:nvPr/>
        </p:nvSpPr>
        <p:spPr>
          <a:xfrm>
            <a:off x="456872" y="1557172"/>
            <a:ext cx="15512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Pyemu, Pstfrom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9D632-CB92-510D-A972-B942082C3FB5}"/>
              </a:ext>
            </a:extLst>
          </p:cNvPr>
          <p:cNvSpPr txBox="1"/>
          <p:nvPr/>
        </p:nvSpPr>
        <p:spPr>
          <a:xfrm>
            <a:off x="-277216" y="2324978"/>
            <a:ext cx="1551233" cy="338554"/>
          </a:xfrm>
          <a:prstGeom prst="rect">
            <a:avLst/>
          </a:prstGeom>
          <a:noFill/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 algn="ctr">
              <a:defRPr sz="1600" b="1"/>
            </a:lvl1pPr>
          </a:lstStyle>
          <a:p>
            <a:r>
              <a:rPr lang="en-US" dirty="0"/>
              <a:t>05      *.ins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7A7B0B8-8D2D-83C7-755F-31B82F864FFF}"/>
              </a:ext>
            </a:extLst>
          </p:cNvPr>
          <p:cNvSpPr txBox="1"/>
          <p:nvPr/>
        </p:nvSpPr>
        <p:spPr>
          <a:xfrm>
            <a:off x="136268" y="4971113"/>
            <a:ext cx="217944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07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Geostat. PAR</a:t>
            </a:r>
          </a:p>
        </p:txBody>
      </p:sp>
    </p:spTree>
    <p:extLst>
      <p:ext uri="{BB962C8B-B14F-4D97-AF65-F5344CB8AC3E}">
        <p14:creationId xmlns:p14="http://schemas.microsoft.com/office/powerpoint/2010/main" val="53601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38499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  <a:p>
                    <a:r>
                      <a:rPr lang="en-GB" altLang="LID4096" b="1" dirty="0"/>
                      <a:t>… then Katie 2_02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2135B-5F25-E126-0628-C3C89E4411FB}"/>
              </a:ext>
            </a:extLst>
          </p:cNvPr>
          <p:cNvSpPr txBox="1"/>
          <p:nvPr/>
        </p:nvSpPr>
        <p:spPr>
          <a:xfrm>
            <a:off x="9353550" y="2254262"/>
            <a:ext cx="1459117" cy="36933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comparison</a:t>
            </a:r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DEC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>
                <a:solidFill>
                  <a:schemeClr val="bg1"/>
                </a:solidFill>
              </a:rPr>
              <a:t>02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a H line?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CDF533-C35F-4E0C-CADB-C35507E54222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01 - Capture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2190793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02 - Capture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029145" y="0"/>
            <a:ext cx="4052330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E47F97-775D-4FEC-3A66-D80D114CFC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2123635"/>
            <a:ext cx="1840498" cy="13998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91E879-B096-F501-C77B-F173DEA234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3614871"/>
            <a:ext cx="3616834" cy="146751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CA42460-7A44-139D-3A0F-9822D1B27B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3582" y="5204840"/>
            <a:ext cx="1807559" cy="13998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348E59A-453D-7C76-FD3F-DF16FDF8B9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7922" y="2123635"/>
            <a:ext cx="1672494" cy="139981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ED38954-4328-2E7F-A441-EC0785F67D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204840"/>
            <a:ext cx="1805210" cy="139981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194ACFE-BFAD-62A0-7EFA-8B91672977BF}"/>
              </a:ext>
            </a:extLst>
          </p:cNvPr>
          <p:cNvSpPr/>
          <p:nvPr/>
        </p:nvSpPr>
        <p:spPr>
          <a:xfrm>
            <a:off x="8081472" y="0"/>
            <a:ext cx="4110527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3D615F-F727-3C35-66E4-2A71BACD57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204822" y="14068"/>
            <a:ext cx="1943100" cy="104775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ADE2362-F361-847E-D4BE-BA05D1A319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7998" y="516978"/>
            <a:ext cx="1892418" cy="1552518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1A1BF73-25E1-5D87-889D-E55D5AC171DF}"/>
              </a:ext>
            </a:extLst>
          </p:cNvPr>
          <p:cNvSpPr txBox="1">
            <a:spLocks noChangeAspect="1"/>
          </p:cNvSpPr>
          <p:nvPr/>
        </p:nvSpPr>
        <p:spPr>
          <a:xfrm>
            <a:off x="6237653" y="159573"/>
            <a:ext cx="1582763" cy="2878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600" b="1" dirty="0"/>
              <a:t>1.3 intro pyEMU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AD5BACE-1F9C-8FCF-9862-D881592ECF1B}"/>
              </a:ext>
            </a:extLst>
          </p:cNvPr>
          <p:cNvSpPr/>
          <p:nvPr/>
        </p:nvSpPr>
        <p:spPr>
          <a:xfrm>
            <a:off x="5927997" y="700755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BDD915B-521D-0DCA-4B5D-3FC2A76C1B1A}"/>
              </a:ext>
            </a:extLst>
          </p:cNvPr>
          <p:cNvSpPr/>
          <p:nvPr/>
        </p:nvSpPr>
        <p:spPr>
          <a:xfrm>
            <a:off x="4203582" y="33590"/>
            <a:ext cx="1828127" cy="205099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7484</TotalTime>
  <Words>443</Words>
  <Application>Microsoft Office PowerPoint</Application>
  <PresentationFormat>Widescreen</PresentationFormat>
  <Paragraphs>128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190</cp:revision>
  <dcterms:created xsi:type="dcterms:W3CDTF">2024-12-17T09:33:28Z</dcterms:created>
  <dcterms:modified xsi:type="dcterms:W3CDTF">2025-01-07T18:57:48Z</dcterms:modified>
</cp:coreProperties>
</file>