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74" r:id="rId4"/>
    <p:sldId id="277" r:id="rId5"/>
    <p:sldId id="278" r:id="rId6"/>
    <p:sldId id="261" r:id="rId7"/>
    <p:sldId id="280" r:id="rId8"/>
    <p:sldId id="273" r:id="rId9"/>
    <p:sldId id="28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3FCFF"/>
    <a:srgbClr val="E1F7FF"/>
    <a:srgbClr val="93E3FF"/>
    <a:srgbClr val="FFF2CC"/>
    <a:srgbClr val="0000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image" Target="../media/image7.png"/><Relationship Id="rId21" Type="http://schemas.openxmlformats.org/officeDocument/2006/relationships/image" Target="../media/image24.png"/><Relationship Id="rId34" Type="http://schemas.openxmlformats.org/officeDocument/2006/relationships/image" Target="../media/image3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hyperlink" Target="http://www.betami.com.br/" TargetMode="External"/><Relationship Id="rId25" Type="http://schemas.openxmlformats.org/officeDocument/2006/relationships/image" Target="../media/image28.png"/><Relationship Id="rId33" Type="http://schemas.openxmlformats.org/officeDocument/2006/relationships/image" Target="../media/image36.pn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3.png"/><Relationship Id="rId29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24" Type="http://schemas.openxmlformats.org/officeDocument/2006/relationships/image" Target="../media/image27.png"/><Relationship Id="rId32" Type="http://schemas.openxmlformats.org/officeDocument/2006/relationships/image" Target="../media/image3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4.png"/><Relationship Id="rId19" Type="http://schemas.openxmlformats.org/officeDocument/2006/relationships/image" Target="../media/image22.png"/><Relationship Id="rId31" Type="http://schemas.openxmlformats.org/officeDocument/2006/relationships/image" Target="../media/image3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3.png"/><Relationship Id="rId35" Type="http://schemas.openxmlformats.org/officeDocument/2006/relationships/image" Target="../media/image38.png"/><Relationship Id="rId8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49.png"/><Relationship Id="rId18" Type="http://schemas.openxmlformats.org/officeDocument/2006/relationships/image" Target="../media/image54.png"/><Relationship Id="rId26" Type="http://schemas.openxmlformats.org/officeDocument/2006/relationships/image" Target="../media/image36.png"/><Relationship Id="rId3" Type="http://schemas.openxmlformats.org/officeDocument/2006/relationships/image" Target="../media/image40.png"/><Relationship Id="rId21" Type="http://schemas.openxmlformats.org/officeDocument/2006/relationships/image" Target="../media/image57.png"/><Relationship Id="rId7" Type="http://schemas.openxmlformats.org/officeDocument/2006/relationships/image" Target="../media/image44.png"/><Relationship Id="rId12" Type="http://schemas.openxmlformats.org/officeDocument/2006/relationships/image" Target="../media/image48.png"/><Relationship Id="rId17" Type="http://schemas.openxmlformats.org/officeDocument/2006/relationships/image" Target="../media/image53.png"/><Relationship Id="rId25" Type="http://schemas.openxmlformats.org/officeDocument/2006/relationships/image" Target="../media/image35.png"/><Relationship Id="rId2" Type="http://schemas.openxmlformats.org/officeDocument/2006/relationships/image" Target="../media/image39.png"/><Relationship Id="rId16" Type="http://schemas.openxmlformats.org/officeDocument/2006/relationships/image" Target="../media/image52.png"/><Relationship Id="rId20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7.png"/><Relationship Id="rId24" Type="http://schemas.openxmlformats.org/officeDocument/2006/relationships/image" Target="../media/image34.png"/><Relationship Id="rId5" Type="http://schemas.openxmlformats.org/officeDocument/2006/relationships/image" Target="../media/image42.png"/><Relationship Id="rId15" Type="http://schemas.openxmlformats.org/officeDocument/2006/relationships/image" Target="../media/image51.png"/><Relationship Id="rId23" Type="http://schemas.openxmlformats.org/officeDocument/2006/relationships/image" Target="../media/image59.png"/><Relationship Id="rId10" Type="http://schemas.openxmlformats.org/officeDocument/2006/relationships/image" Target="../media/image46.png"/><Relationship Id="rId19" Type="http://schemas.openxmlformats.org/officeDocument/2006/relationships/image" Target="../media/image55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Relationship Id="rId22" Type="http://schemas.openxmlformats.org/officeDocument/2006/relationships/image" Target="../media/image58.png"/><Relationship Id="rId27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13" Type="http://schemas.openxmlformats.org/officeDocument/2006/relationships/image" Target="../media/image69.png"/><Relationship Id="rId3" Type="http://schemas.openxmlformats.org/officeDocument/2006/relationships/image" Target="../media/image61.emf"/><Relationship Id="rId7" Type="http://schemas.openxmlformats.org/officeDocument/2006/relationships/image" Target="../media/image65.png"/><Relationship Id="rId12" Type="http://schemas.openxmlformats.org/officeDocument/2006/relationships/image" Target="../media/image2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11" Type="http://schemas.openxmlformats.org/officeDocument/2006/relationships/image" Target="../media/image27.png"/><Relationship Id="rId5" Type="http://schemas.openxmlformats.org/officeDocument/2006/relationships/image" Target="../media/image63.emf"/><Relationship Id="rId10" Type="http://schemas.openxmlformats.org/officeDocument/2006/relationships/image" Target="../media/image68.emf"/><Relationship Id="rId4" Type="http://schemas.openxmlformats.org/officeDocument/2006/relationships/image" Target="../media/image62.png"/><Relationship Id="rId9" Type="http://schemas.openxmlformats.org/officeDocument/2006/relationships/image" Target="../media/image6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70.png"/><Relationship Id="rId7" Type="http://schemas.openxmlformats.org/officeDocument/2006/relationships/image" Target="../media/image72.png"/><Relationship Id="rId12" Type="http://schemas.openxmlformats.org/officeDocument/2006/relationships/image" Target="../media/image7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74.png"/><Relationship Id="rId5" Type="http://schemas.openxmlformats.org/officeDocument/2006/relationships/image" Target="../media/image71.emf"/><Relationship Id="rId10" Type="http://schemas.openxmlformats.org/officeDocument/2006/relationships/image" Target="../media/image73.png"/><Relationship Id="rId4" Type="http://schemas.openxmlformats.org/officeDocument/2006/relationships/image" Target="../media/image22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13" Type="http://schemas.openxmlformats.org/officeDocument/2006/relationships/image" Target="../media/image86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12" Type="http://schemas.openxmlformats.org/officeDocument/2006/relationships/image" Target="../media/image85.png"/><Relationship Id="rId2" Type="http://schemas.openxmlformats.org/officeDocument/2006/relationships/image" Target="../media/image76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84.png"/><Relationship Id="rId5" Type="http://schemas.openxmlformats.org/officeDocument/2006/relationships/image" Target="../media/image79.png"/><Relationship Id="rId15" Type="http://schemas.openxmlformats.org/officeDocument/2006/relationships/image" Target="../media/image87.png"/><Relationship Id="rId10" Type="http://schemas.openxmlformats.org/officeDocument/2006/relationships/image" Target="../media/image83.png"/><Relationship Id="rId4" Type="http://schemas.openxmlformats.org/officeDocument/2006/relationships/image" Target="../media/image78.png"/><Relationship Id="rId9" Type="http://schemas.openxmlformats.org/officeDocument/2006/relationships/image" Target="../media/image73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9.png"/><Relationship Id="rId18" Type="http://schemas.openxmlformats.org/officeDocument/2006/relationships/image" Target="../media/image104.png"/><Relationship Id="rId26" Type="http://schemas.openxmlformats.org/officeDocument/2006/relationships/image" Target="../media/image112.png"/><Relationship Id="rId21" Type="http://schemas.openxmlformats.org/officeDocument/2006/relationships/image" Target="../media/image107.png"/><Relationship Id="rId34" Type="http://schemas.openxmlformats.org/officeDocument/2006/relationships/image" Target="../media/image120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103.png"/><Relationship Id="rId25" Type="http://schemas.openxmlformats.org/officeDocument/2006/relationships/image" Target="../media/image111.png"/><Relationship Id="rId33" Type="http://schemas.openxmlformats.org/officeDocument/2006/relationships/image" Target="../media/image119.png"/><Relationship Id="rId38" Type="http://schemas.openxmlformats.org/officeDocument/2006/relationships/image" Target="../media/image123.png"/><Relationship Id="rId2" Type="http://schemas.openxmlformats.org/officeDocument/2006/relationships/image" Target="../media/image88.png"/><Relationship Id="rId16" Type="http://schemas.openxmlformats.org/officeDocument/2006/relationships/image" Target="../media/image102.png"/><Relationship Id="rId20" Type="http://schemas.openxmlformats.org/officeDocument/2006/relationships/image" Target="../media/image106.png"/><Relationship Id="rId29" Type="http://schemas.openxmlformats.org/officeDocument/2006/relationships/image" Target="../media/image1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24" Type="http://schemas.openxmlformats.org/officeDocument/2006/relationships/image" Target="../media/image110.png"/><Relationship Id="rId32" Type="http://schemas.openxmlformats.org/officeDocument/2006/relationships/image" Target="../media/image118.png"/><Relationship Id="rId37" Type="http://schemas.openxmlformats.org/officeDocument/2006/relationships/image" Target="../media/image85.png"/><Relationship Id="rId5" Type="http://schemas.openxmlformats.org/officeDocument/2006/relationships/image" Target="../media/image91.png"/><Relationship Id="rId15" Type="http://schemas.openxmlformats.org/officeDocument/2006/relationships/image" Target="../media/image101.png"/><Relationship Id="rId23" Type="http://schemas.openxmlformats.org/officeDocument/2006/relationships/image" Target="../media/image109.png"/><Relationship Id="rId28" Type="http://schemas.openxmlformats.org/officeDocument/2006/relationships/image" Target="../media/image114.png"/><Relationship Id="rId36" Type="http://schemas.openxmlformats.org/officeDocument/2006/relationships/image" Target="../media/image122.png"/><Relationship Id="rId10" Type="http://schemas.openxmlformats.org/officeDocument/2006/relationships/image" Target="../media/image96.png"/><Relationship Id="rId19" Type="http://schemas.openxmlformats.org/officeDocument/2006/relationships/image" Target="../media/image105.png"/><Relationship Id="rId31" Type="http://schemas.openxmlformats.org/officeDocument/2006/relationships/image" Target="../media/image117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Relationship Id="rId14" Type="http://schemas.openxmlformats.org/officeDocument/2006/relationships/image" Target="../media/image100.png"/><Relationship Id="rId22" Type="http://schemas.openxmlformats.org/officeDocument/2006/relationships/image" Target="../media/image108.png"/><Relationship Id="rId27" Type="http://schemas.openxmlformats.org/officeDocument/2006/relationships/image" Target="../media/image113.png"/><Relationship Id="rId30" Type="http://schemas.openxmlformats.org/officeDocument/2006/relationships/image" Target="../media/image116.png"/><Relationship Id="rId35" Type="http://schemas.openxmlformats.org/officeDocument/2006/relationships/image" Target="../media/image121.png"/><Relationship Id="rId8" Type="http://schemas.openxmlformats.org/officeDocument/2006/relationships/image" Target="../media/image94.png"/><Relationship Id="rId3" Type="http://schemas.openxmlformats.org/officeDocument/2006/relationships/image" Target="../media/image8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image" Target="../media/image135.png"/><Relationship Id="rId3" Type="http://schemas.openxmlformats.org/officeDocument/2006/relationships/image" Target="../media/image125.png"/><Relationship Id="rId7" Type="http://schemas.openxmlformats.org/officeDocument/2006/relationships/image" Target="../media/image129.png"/><Relationship Id="rId12" Type="http://schemas.openxmlformats.org/officeDocument/2006/relationships/image" Target="../media/image134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8.png"/><Relationship Id="rId11" Type="http://schemas.openxmlformats.org/officeDocument/2006/relationships/image" Target="../media/image133.png"/><Relationship Id="rId5" Type="http://schemas.openxmlformats.org/officeDocument/2006/relationships/image" Target="../media/image127.png"/><Relationship Id="rId15" Type="http://schemas.openxmlformats.org/officeDocument/2006/relationships/image" Target="../media/image137.png"/><Relationship Id="rId10" Type="http://schemas.openxmlformats.org/officeDocument/2006/relationships/image" Target="../media/image132.png"/><Relationship Id="rId4" Type="http://schemas.openxmlformats.org/officeDocument/2006/relationships/image" Target="../media/image126.png"/><Relationship Id="rId9" Type="http://schemas.openxmlformats.org/officeDocument/2006/relationships/image" Target="../media/image131.png"/><Relationship Id="rId14" Type="http://schemas.openxmlformats.org/officeDocument/2006/relationships/image" Target="../media/image13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18" Type="http://schemas.openxmlformats.org/officeDocument/2006/relationships/image" Target="../media/image154.png"/><Relationship Id="rId3" Type="http://schemas.openxmlformats.org/officeDocument/2006/relationships/image" Target="../media/image139.png"/><Relationship Id="rId21" Type="http://schemas.openxmlformats.org/officeDocument/2006/relationships/image" Target="../media/image157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17" Type="http://schemas.openxmlformats.org/officeDocument/2006/relationships/image" Target="../media/image153.png"/><Relationship Id="rId2" Type="http://schemas.openxmlformats.org/officeDocument/2006/relationships/image" Target="../media/image138.png"/><Relationship Id="rId16" Type="http://schemas.openxmlformats.org/officeDocument/2006/relationships/image" Target="../media/image152.png"/><Relationship Id="rId20" Type="http://schemas.openxmlformats.org/officeDocument/2006/relationships/image" Target="../media/image1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emf"/><Relationship Id="rId24" Type="http://schemas.openxmlformats.org/officeDocument/2006/relationships/image" Target="../media/image14.png"/><Relationship Id="rId5" Type="http://schemas.openxmlformats.org/officeDocument/2006/relationships/image" Target="../media/image141.png"/><Relationship Id="rId15" Type="http://schemas.openxmlformats.org/officeDocument/2006/relationships/image" Target="../media/image151.png"/><Relationship Id="rId23" Type="http://schemas.openxmlformats.org/officeDocument/2006/relationships/image" Target="../media/image13.png"/><Relationship Id="rId10" Type="http://schemas.openxmlformats.org/officeDocument/2006/relationships/image" Target="../media/image146.png"/><Relationship Id="rId19" Type="http://schemas.openxmlformats.org/officeDocument/2006/relationships/image" Target="../media/image155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Relationship Id="rId14" Type="http://schemas.openxmlformats.org/officeDocument/2006/relationships/image" Target="../media/image150.png"/><Relationship Id="rId22" Type="http://schemas.openxmlformats.org/officeDocument/2006/relationships/image" Target="../media/image15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7D10672-04DF-0E4C-C83A-917F8547D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906" y="3650939"/>
            <a:ext cx="1524000" cy="10477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A40FEFD-1C19-1721-2701-19876E9AF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99" y="2678820"/>
            <a:ext cx="1752600" cy="628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6740CC-8E71-D0E7-3EAE-6849379712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857" y="1425178"/>
            <a:ext cx="2200275" cy="1238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F35B011-EB4F-0734-17F6-A448EA69C9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9284"/>
          <a:stretch/>
        </p:blipFill>
        <p:spPr>
          <a:xfrm>
            <a:off x="978314" y="411659"/>
            <a:ext cx="2295525" cy="10170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09C072F-4DE4-E891-2952-B7197B9753D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6322"/>
          <a:stretch/>
        </p:blipFill>
        <p:spPr>
          <a:xfrm>
            <a:off x="976107" y="4664505"/>
            <a:ext cx="2295525" cy="1967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20A7454-9756-79D7-60A2-09D05AB2456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1090" b="13907"/>
          <a:stretch/>
        </p:blipFill>
        <p:spPr>
          <a:xfrm>
            <a:off x="976995" y="3371314"/>
            <a:ext cx="2295525" cy="21578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B3B0D3C-592F-E3CC-08DC-456F3F57ED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906" y="4838789"/>
            <a:ext cx="3228975" cy="1066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EC9BDC-90D1-A8F6-1350-A3AB66577D07}"/>
              </a:ext>
            </a:extLst>
          </p:cNvPr>
          <p:cNvSpPr txBox="1"/>
          <p:nvPr/>
        </p:nvSpPr>
        <p:spPr>
          <a:xfrm>
            <a:off x="2184580" y="2663428"/>
            <a:ext cx="16182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Algebra Linear</a:t>
            </a:r>
          </a:p>
          <a:p>
            <a:pPr algn="r"/>
            <a:r>
              <a:rPr lang="en-US" sz="2000" dirty="0"/>
              <a:t>Q.E.D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DE695EE5-1827-7DFE-DCD4-92486ED4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" t="63380" r="-868" b="2129"/>
          <a:stretch/>
        </p:blipFill>
        <p:spPr>
          <a:xfrm>
            <a:off x="101584" y="2019153"/>
            <a:ext cx="2695575" cy="2299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ED2BEEB-5E75-28E4-A162-BFCDCF22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5510"/>
          <a:stretch/>
        </p:blipFill>
        <p:spPr>
          <a:xfrm>
            <a:off x="160341" y="435581"/>
            <a:ext cx="2695575" cy="22996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CBD049D-B977-FF81-0544-08BC64B5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40186" r="-570" b="50039"/>
          <a:stretch/>
        </p:blipFill>
        <p:spPr>
          <a:xfrm>
            <a:off x="328550" y="3259707"/>
            <a:ext cx="2838450" cy="20016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F3CF102-BC73-814B-9D57-AA2FD186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30906" r="-570" b="58953"/>
          <a:stretch/>
        </p:blipFill>
        <p:spPr>
          <a:xfrm>
            <a:off x="140559" y="2258976"/>
            <a:ext cx="2838450" cy="20764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316197" y="2487414"/>
            <a:ext cx="2790825" cy="574109"/>
            <a:chOff x="474458" y="2285240"/>
            <a:chExt cx="2790825" cy="5741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58" y="2449774"/>
              <a:ext cx="2790825" cy="4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01C1-CBE8-682D-FA89-CC91FB9EC386}"/>
              </a:ext>
            </a:extLst>
          </p:cNvPr>
          <p:cNvGrpSpPr/>
          <p:nvPr/>
        </p:nvGrpSpPr>
        <p:grpSpPr>
          <a:xfrm>
            <a:off x="135445" y="168948"/>
            <a:ext cx="2403300" cy="273747"/>
            <a:chOff x="202886" y="1307843"/>
            <a:chExt cx="2403300" cy="273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40041" r="46014" b="40053"/>
            <a:stretch/>
          </p:blipFill>
          <p:spPr>
            <a:xfrm>
              <a:off x="202886" y="1345243"/>
              <a:ext cx="1090133" cy="20477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43ECA-7AA8-97EB-2D50-69BCFAD039E8}"/>
                </a:ext>
              </a:extLst>
            </p:cNvPr>
            <p:cNvSpPr/>
            <p:nvPr/>
          </p:nvSpPr>
          <p:spPr>
            <a:xfrm>
              <a:off x="202886" y="1324401"/>
              <a:ext cx="2305761" cy="213260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4356" y="1307843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1B19020-64F5-1E91-C134-C5F989CFBE26}"/>
              </a:ext>
            </a:extLst>
          </p:cNvPr>
          <p:cNvSpPr txBox="1"/>
          <p:nvPr/>
        </p:nvSpPr>
        <p:spPr>
          <a:xfrm>
            <a:off x="1695932" y="3227416"/>
            <a:ext cx="156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Sfrmaker &amp; New folder err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86236EB-2743-8BA8-F38B-73501D485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84" y="628180"/>
            <a:ext cx="2486025" cy="2286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011415F-6355-3776-326C-2C0571DCB8E8}"/>
              </a:ext>
            </a:extLst>
          </p:cNvPr>
          <p:cNvSpPr txBox="1"/>
          <p:nvPr/>
        </p:nvSpPr>
        <p:spPr>
          <a:xfrm>
            <a:off x="2340930" y="961912"/>
            <a:ext cx="9648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On analysis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0AE3AD-3269-09B1-CF23-0554F964D916}"/>
              </a:ext>
            </a:extLst>
          </p:cNvPr>
          <p:cNvGrpSpPr/>
          <p:nvPr/>
        </p:nvGrpSpPr>
        <p:grpSpPr>
          <a:xfrm>
            <a:off x="218475" y="1165056"/>
            <a:ext cx="2960175" cy="706118"/>
            <a:chOff x="241387" y="2531051"/>
            <a:chExt cx="2960175" cy="70611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F9E0152-5386-FF58-5C29-B4760E473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65" t="30605" r="-865" b="34904"/>
            <a:stretch/>
          </p:blipFill>
          <p:spPr>
            <a:xfrm>
              <a:off x="241387" y="2531051"/>
              <a:ext cx="2695575" cy="22996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0A75705-8356-A8D9-C261-6C0DDE65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637" y="2750292"/>
              <a:ext cx="2828925" cy="2381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699DA8-C790-A682-D182-EB462237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05605" y="3048939"/>
              <a:ext cx="1206084" cy="188230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000" b="1" dirty="0"/>
                <a:t>Change TEMP folder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26168DB-29F3-BAE2-04E0-F535567C8DE0}"/>
              </a:ext>
            </a:extLst>
          </p:cNvPr>
          <p:cNvSpPr txBox="1"/>
          <p:nvPr/>
        </p:nvSpPr>
        <p:spPr>
          <a:xfrm>
            <a:off x="1990080" y="1971129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Not yet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9E7C78-E0FF-F705-01DE-AE42E344A130}"/>
              </a:ext>
            </a:extLst>
          </p:cNvPr>
          <p:cNvSpPr txBox="1"/>
          <p:nvPr/>
        </p:nvSpPr>
        <p:spPr>
          <a:xfrm>
            <a:off x="-6666" y="2624875"/>
            <a:ext cx="79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</a:rPr>
              <a:t>1.1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1.2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1.3</a:t>
            </a:r>
            <a:endParaRPr lang="LID4096" sz="1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2D7A92B-5E3E-578D-43AE-0A1931899E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604" y="3715887"/>
            <a:ext cx="2219325" cy="6191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439789A-090D-4A1D-DF97-7BACEE7DB2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784" y="6153030"/>
            <a:ext cx="2343150" cy="180975"/>
          </a:xfrm>
          <a:prstGeom prst="rect">
            <a:avLst/>
          </a:prstGeom>
          <a:ln>
            <a:noFill/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F4AF777-9E0F-3AC6-11E2-A82B7391FD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637" y="6320982"/>
            <a:ext cx="1201042" cy="1726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2B59B0A-99E4-D0FB-E91A-FF79E22C477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3106" r="43214" b="86087"/>
          <a:stretch/>
        </p:blipFill>
        <p:spPr>
          <a:xfrm>
            <a:off x="525922" y="6494545"/>
            <a:ext cx="1514475" cy="1791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0D78205-81B9-1A64-D1C2-EB6E7755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9" t="50109" r="439" b="40116"/>
          <a:stretch/>
        </p:blipFill>
        <p:spPr>
          <a:xfrm>
            <a:off x="161300" y="3504360"/>
            <a:ext cx="2838450" cy="200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EDA4271-8F43-D113-16BE-D5741BC7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5" t="60205" r="-1205" b="29654"/>
          <a:stretch/>
        </p:blipFill>
        <p:spPr>
          <a:xfrm>
            <a:off x="234378" y="4352594"/>
            <a:ext cx="2838450" cy="2076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E0FE3E0-A736-8733-4E67-C9353C28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" t="69727" r="-499" b="20498"/>
          <a:stretch/>
        </p:blipFill>
        <p:spPr>
          <a:xfrm>
            <a:off x="199329" y="5905651"/>
            <a:ext cx="2838450" cy="2001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935E674-20BB-FDD0-FEF6-BEBD184E0984}"/>
              </a:ext>
            </a:extLst>
          </p:cNvPr>
          <p:cNvSpPr txBox="1">
            <a:spLocks/>
          </p:cNvSpPr>
          <p:nvPr/>
        </p:nvSpPr>
        <p:spPr>
          <a:xfrm>
            <a:off x="2490895" y="5914123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2166796" y="6324436"/>
            <a:ext cx="870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0000FF"/>
                </a:solidFill>
              </a:rPr>
              <a:t>Local </a:t>
            </a:r>
          </a:p>
          <a:p>
            <a:pPr algn="ctr"/>
            <a:r>
              <a:rPr lang="pt-BR" sz="1000" dirty="0">
                <a:solidFill>
                  <a:srgbClr val="0000FF"/>
                </a:solidFill>
              </a:rPr>
              <a:t>&amp; Temp.</a:t>
            </a:r>
            <a:endParaRPr lang="LID4096" sz="1000" dirty="0">
              <a:solidFill>
                <a:srgbClr val="0000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1601243-856A-45E8-168A-9D61EB1E2A8E}"/>
              </a:ext>
            </a:extLst>
          </p:cNvPr>
          <p:cNvSpPr txBox="1"/>
          <p:nvPr/>
        </p:nvSpPr>
        <p:spPr>
          <a:xfrm>
            <a:off x="1726586" y="5847179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4C295-E936-A659-CDBA-616496FB3442}"/>
              </a:ext>
            </a:extLst>
          </p:cNvPr>
          <p:cNvGrpSpPr>
            <a:grpSpLocks noChangeAspect="1"/>
          </p:cNvGrpSpPr>
          <p:nvPr/>
        </p:nvGrpSpPr>
        <p:grpSpPr>
          <a:xfrm>
            <a:off x="3241244" y="2535875"/>
            <a:ext cx="1750219" cy="937762"/>
            <a:chOff x="3359013" y="3874720"/>
            <a:chExt cx="2620955" cy="14043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A9A5EA-52DA-010A-1C4F-B9D19D434102}"/>
                </a:ext>
              </a:extLst>
            </p:cNvPr>
            <p:cNvGrpSpPr/>
            <p:nvPr/>
          </p:nvGrpSpPr>
          <p:grpSpPr>
            <a:xfrm>
              <a:off x="3359013" y="3874720"/>
              <a:ext cx="2620955" cy="1404300"/>
              <a:chOff x="3718384" y="3631485"/>
              <a:chExt cx="2620955" cy="140430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AE38931-AF24-805C-EFAD-288FE30EE03A}"/>
                  </a:ext>
                </a:extLst>
              </p:cNvPr>
              <p:cNvGrpSpPr/>
              <p:nvPr/>
            </p:nvGrpSpPr>
            <p:grpSpPr>
              <a:xfrm>
                <a:off x="3718384" y="3631485"/>
                <a:ext cx="2620955" cy="1404300"/>
                <a:chOff x="3758285" y="4103860"/>
                <a:chExt cx="2620955" cy="1404300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1392F25D-8C2A-55E5-2B95-A938C921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58285" y="4103860"/>
                  <a:ext cx="2620955" cy="14043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D1114EB-36DD-128A-221E-16DD99CAC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l="60891" t="34101" r="8441" b="49671"/>
                <a:stretch/>
              </p:blipFill>
              <p:spPr>
                <a:xfrm>
                  <a:off x="4691586" y="4902987"/>
                  <a:ext cx="1101218" cy="55645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7F463BB-C264-9F0C-7FE9-26E23EC0B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5623" y="3674751"/>
                <a:ext cx="486541" cy="1312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D5DB8BB-E542-C8DF-2F55-64EE3C0EAAF4}"/>
                </a:ext>
              </a:extLst>
            </p:cNvPr>
            <p:cNvSpPr txBox="1"/>
            <p:nvPr/>
          </p:nvSpPr>
          <p:spPr>
            <a:xfrm>
              <a:off x="4211221" y="4309499"/>
              <a:ext cx="1101217" cy="230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000" b="1" dirty="0">
                  <a:solidFill>
                    <a:srgbClr val="FF0000"/>
                  </a:solidFill>
                </a:rPr>
                <a:t>Pleasant lake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D04C4F-71E5-307D-5B6F-5A4F8D399FFE}"/>
              </a:ext>
            </a:extLst>
          </p:cNvPr>
          <p:cNvGrpSpPr/>
          <p:nvPr/>
        </p:nvGrpSpPr>
        <p:grpSpPr>
          <a:xfrm>
            <a:off x="5449793" y="1898652"/>
            <a:ext cx="2928286" cy="407108"/>
            <a:chOff x="4005637" y="290334"/>
            <a:chExt cx="2928286" cy="4071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0599C1-B248-91A4-6906-BC75D2D1F0D4}"/>
                </a:ext>
              </a:extLst>
            </p:cNvPr>
            <p:cNvSpPr txBox="1"/>
            <p:nvPr/>
          </p:nvSpPr>
          <p:spPr>
            <a:xfrm>
              <a:off x="5468044" y="435832"/>
              <a:ext cx="14658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  <a:r>
                <a:rPr lang="pt-BR" sz="1100" b="1" dirty="0">
                  <a:solidFill>
                    <a:srgbClr val="FF0000"/>
                  </a:solidFill>
                </a:rPr>
                <a:t> _original</a:t>
              </a:r>
              <a:endParaRPr lang="LID4096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F01EB9-5661-F767-8DAC-BFE26007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8454" r="57025" b="21387"/>
            <a:stretch/>
          </p:blipFill>
          <p:spPr>
            <a:xfrm>
              <a:off x="4420998" y="309488"/>
              <a:ext cx="867792" cy="207373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05637" y="290334"/>
              <a:ext cx="322244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1E48D17-6520-9E3C-DD09-FAA9A81F7C27}"/>
                </a:ext>
              </a:extLst>
            </p:cNvPr>
            <p:cNvSpPr/>
            <p:nvPr/>
          </p:nvSpPr>
          <p:spPr>
            <a:xfrm>
              <a:off x="4434098" y="290334"/>
              <a:ext cx="942484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A4C70E-A017-470A-C5DA-F216889EA41C}"/>
              </a:ext>
            </a:extLst>
          </p:cNvPr>
          <p:cNvSpPr txBox="1"/>
          <p:nvPr/>
        </p:nvSpPr>
        <p:spPr>
          <a:xfrm>
            <a:off x="272562" y="6346668"/>
            <a:ext cx="1767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400" b="0" dirty="0">
                <a:solidFill>
                  <a:srgbClr val="0000FF"/>
                </a:solidFill>
              </a:rPr>
              <a:t>&amp;</a:t>
            </a:r>
            <a:endParaRPr lang="LID4096" sz="1400" b="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DE9FA-2B73-BA9C-FE8B-0072C2821F4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2752" y="2462023"/>
            <a:ext cx="904875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33C83-A6CA-1238-F09E-CC9E680F358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" r="38610" b="21447"/>
          <a:stretch/>
        </p:blipFill>
        <p:spPr>
          <a:xfrm>
            <a:off x="423932" y="3043419"/>
            <a:ext cx="1602201" cy="187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5FD37D-FFCF-59A8-0334-6EE06649691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8431" y="3069234"/>
            <a:ext cx="746700" cy="162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41849" y="1470672"/>
            <a:ext cx="1157869" cy="97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05D8E0-0771-27DD-F690-E71424E9A58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0921" y="833496"/>
            <a:ext cx="27432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/>
          </p:cNvSpPr>
          <p:nvPr/>
        </p:nvSpPr>
        <p:spPr>
          <a:xfrm>
            <a:off x="2502760" y="3807850"/>
            <a:ext cx="696097" cy="4095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First assumptions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287FAB-998A-62AD-9101-C672BAD9E9C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2740" y="4599092"/>
            <a:ext cx="2390775" cy="6191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01580E5-95FF-2D74-611B-D1FACD9B03B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73375" y="4523223"/>
            <a:ext cx="698287" cy="68543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3F0414-A17A-934C-EEAF-41EB4B9AC432}"/>
              </a:ext>
            </a:extLst>
          </p:cNvPr>
          <p:cNvGrpSpPr>
            <a:grpSpLocks noChangeAspect="1"/>
          </p:cNvGrpSpPr>
          <p:nvPr/>
        </p:nvGrpSpPr>
        <p:grpSpPr>
          <a:xfrm>
            <a:off x="3024468" y="5680015"/>
            <a:ext cx="870983" cy="1046706"/>
            <a:chOff x="7165644" y="3690758"/>
            <a:chExt cx="2577825" cy="309790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05BA07-79A3-7D90-4450-E0626A6C5E50}"/>
                </a:ext>
              </a:extLst>
            </p:cNvPr>
            <p:cNvGrpSpPr/>
            <p:nvPr/>
          </p:nvGrpSpPr>
          <p:grpSpPr>
            <a:xfrm>
              <a:off x="7165644" y="3690758"/>
              <a:ext cx="2172917" cy="3097909"/>
              <a:chOff x="6887080" y="3509404"/>
              <a:chExt cx="2172917" cy="309790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832A4A5-1A66-1CD6-6D55-0D9BD800E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b="82696"/>
              <a:stretch/>
            </p:blipFill>
            <p:spPr>
              <a:xfrm>
                <a:off x="6979362" y="3509404"/>
                <a:ext cx="1952625" cy="469739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C305CBD-01DC-3A88-9B55-778254C94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89884"/>
              <a:stretch/>
            </p:blipFill>
            <p:spPr>
              <a:xfrm>
                <a:off x="6979361" y="6332694"/>
                <a:ext cx="1952625" cy="274619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0D55197-8D3F-04B1-B480-B5780DC9D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68692" b="10408"/>
              <a:stretch/>
            </p:blipFill>
            <p:spPr>
              <a:xfrm>
                <a:off x="6946297" y="5594587"/>
                <a:ext cx="1952625" cy="56737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24478180-8EE5-51C5-CB0A-22D9DB09A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16135" b="47376"/>
              <a:stretch/>
            </p:blipFill>
            <p:spPr>
              <a:xfrm>
                <a:off x="6887080" y="4129088"/>
                <a:ext cx="1952625" cy="9906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035A3C0-ED66-F9BA-FC3C-08EFB2941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52625" b="32132"/>
              <a:stretch/>
            </p:blipFill>
            <p:spPr>
              <a:xfrm>
                <a:off x="7107372" y="5134438"/>
                <a:ext cx="1952625" cy="413820"/>
              </a:xfrm>
              <a:prstGeom prst="rect">
                <a:avLst/>
              </a:prstGeom>
            </p:spPr>
          </p:pic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9F9A4BA-1340-CF89-FF3E-7A4128966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514744" y="3704524"/>
              <a:ext cx="1228725" cy="307657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ADD4FD6-14CC-0C75-D802-C0C9EFF68F97}"/>
              </a:ext>
            </a:extLst>
          </p:cNvPr>
          <p:cNvPicPr>
            <a:picLocks noChangeAspect="1"/>
          </p:cNvPicPr>
          <p:nvPr/>
        </p:nvPicPr>
        <p:blipFill>
          <a:blip r:embed="rId31"/>
          <a:srcRect b="91757"/>
          <a:stretch/>
        </p:blipFill>
        <p:spPr>
          <a:xfrm>
            <a:off x="6004526" y="2235215"/>
            <a:ext cx="2638425" cy="217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BD54D0-DE16-B5C6-BC14-7E0A230534E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43783" y="2476310"/>
            <a:ext cx="3190875" cy="428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CD807C-78E5-5760-8B1F-11621D942F19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b="48960"/>
          <a:stretch/>
        </p:blipFill>
        <p:spPr>
          <a:xfrm>
            <a:off x="6166675" y="2916401"/>
            <a:ext cx="2143125" cy="1701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34"/>
          <a:srcRect t="7885"/>
          <a:stretch/>
        </p:blipFill>
        <p:spPr>
          <a:xfrm>
            <a:off x="5947347" y="3520740"/>
            <a:ext cx="2771775" cy="2412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EA5DE-6D5E-E7B0-4F03-EAD3BC02F3A6}"/>
              </a:ext>
            </a:extLst>
          </p:cNvPr>
          <p:cNvSpPr txBox="1"/>
          <p:nvPr/>
        </p:nvSpPr>
        <p:spPr>
          <a:xfrm>
            <a:off x="7832513" y="3082790"/>
            <a:ext cx="10911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1200" dirty="0">
                <a:solidFill>
                  <a:srgbClr val="0000FF"/>
                </a:solidFill>
              </a:rPr>
              <a:t>till GMS</a:t>
            </a:r>
            <a:endParaRPr lang="LID4096" sz="1200" dirty="0">
              <a:solidFill>
                <a:srgbClr val="0000FF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5B7B70-5C3C-1FEB-CAB6-7F63D742F73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157339" y="3132531"/>
            <a:ext cx="12001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11254</TotalTime>
  <Words>411</Words>
  <Application>Microsoft Office PowerPoint</Application>
  <PresentationFormat>Widescreen</PresentationFormat>
  <Paragraphs>148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261</cp:revision>
  <dcterms:created xsi:type="dcterms:W3CDTF">2024-12-17T09:33:28Z</dcterms:created>
  <dcterms:modified xsi:type="dcterms:W3CDTF">2025-01-22T16:43:16Z</dcterms:modified>
</cp:coreProperties>
</file>