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39.png"/><Relationship Id="rId3" Type="http://schemas.openxmlformats.org/officeDocument/2006/relationships/image" Target="../media/image43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37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2.png"/><Relationship Id="rId3" Type="http://schemas.openxmlformats.org/officeDocument/2006/relationships/image" Target="../media/image64.emf"/><Relationship Id="rId7" Type="http://schemas.openxmlformats.org/officeDocument/2006/relationships/image" Target="../media/image68.png"/><Relationship Id="rId12" Type="http://schemas.openxmlformats.org/officeDocument/2006/relationships/image" Target="../media/image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30.png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png"/><Relationship Id="rId9" Type="http://schemas.openxmlformats.org/officeDocument/2006/relationships/image" Target="../media/image7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7.png"/><Relationship Id="rId5" Type="http://schemas.openxmlformats.org/officeDocument/2006/relationships/image" Target="../media/image74.emf"/><Relationship Id="rId10" Type="http://schemas.openxmlformats.org/officeDocument/2006/relationships/image" Target="../media/image7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image" Target="../media/image7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76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21" Type="http://schemas.openxmlformats.org/officeDocument/2006/relationships/image" Target="../media/image110.png"/><Relationship Id="rId34" Type="http://schemas.openxmlformats.org/officeDocument/2006/relationships/image" Target="../media/image12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38" Type="http://schemas.openxmlformats.org/officeDocument/2006/relationships/image" Target="../media/image12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88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124.png"/><Relationship Id="rId8" Type="http://schemas.openxmlformats.org/officeDocument/2006/relationships/image" Target="../media/image97.png"/><Relationship Id="rId3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1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emf"/><Relationship Id="rId24" Type="http://schemas.openxmlformats.org/officeDocument/2006/relationships/image" Target="../media/image17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10672-04DF-0E4C-C83A-917F8547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06" y="3650939"/>
            <a:ext cx="152400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0FEFD-1C19-1721-2701-19876E9A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99" y="2678820"/>
            <a:ext cx="17526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740CC-8E71-D0E7-3EAE-68493797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57" y="1425178"/>
            <a:ext cx="2200275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35B011-EB4F-0734-17F6-A448EA69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284"/>
          <a:stretch/>
        </p:blipFill>
        <p:spPr>
          <a:xfrm>
            <a:off x="978314" y="411659"/>
            <a:ext cx="2295525" cy="1017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C072F-4DE4-E891-2952-B7197B9753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6322"/>
          <a:stretch/>
        </p:blipFill>
        <p:spPr>
          <a:xfrm>
            <a:off x="976107" y="4664505"/>
            <a:ext cx="2295525" cy="196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A7454-9756-79D7-60A2-09D05AB245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090" b="13907"/>
          <a:stretch/>
        </p:blipFill>
        <p:spPr>
          <a:xfrm>
            <a:off x="976995" y="3371314"/>
            <a:ext cx="2295525" cy="21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3B0D3C-592F-E3CC-08DC-456F3F57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06" y="4838789"/>
            <a:ext cx="3228975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EC9BDC-90D1-A8F6-1350-A3AB66577D07}"/>
              </a:ext>
            </a:extLst>
          </p:cNvPr>
          <p:cNvSpPr txBox="1"/>
          <p:nvPr/>
        </p:nvSpPr>
        <p:spPr>
          <a:xfrm>
            <a:off x="2123869" y="1309214"/>
            <a:ext cx="16182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Algebra Linear</a:t>
            </a:r>
          </a:p>
          <a:p>
            <a:pPr algn="r"/>
            <a:r>
              <a:rPr lang="en-US" sz="2000" dirty="0"/>
              <a:t>Q.E.D</a:t>
            </a:r>
            <a:endParaRPr lang="LID4096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79721-9790-4B17-0F8E-C20296D4B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075" y="281047"/>
            <a:ext cx="21907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57227-47CB-8EF3-CDB0-1EC8AE298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1973" y="1090672"/>
            <a:ext cx="1400175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10DBF-9D2F-99BC-B429-11019BA940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335" y="1785997"/>
            <a:ext cx="2390775" cy="2381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625287-2FC5-5977-9BFF-2F2C36817BBA}"/>
              </a:ext>
            </a:extLst>
          </p:cNvPr>
          <p:cNvSpPr txBox="1"/>
          <p:nvPr/>
        </p:nvSpPr>
        <p:spPr>
          <a:xfrm>
            <a:off x="9987151" y="2324877"/>
            <a:ext cx="16182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 err="1"/>
              <a:t>Mfsetup</a:t>
            </a:r>
            <a:r>
              <a:rPr lang="en-US" sz="2000" dirty="0"/>
              <a:t> Kernel !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https://doi-usgs.github.io/modflow-setup/latest/notebooks/Pleasant_lake_lgr_example.html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215844" y="1523482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11929" y="3540340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16717" y="1781474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06007" y="2066981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79311" y="3508049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718626" y="628119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5844" y="1029701"/>
            <a:ext cx="2960175" cy="457366"/>
            <a:chOff x="241387" y="2531051"/>
            <a:chExt cx="2960175" cy="457366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2104340" y="1475458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16856" y="2204442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983" y="3996520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44679" y="3784993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17757" y="4633227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505223" y="1248942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2562" y="2041590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390308" y="2700237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84807" y="2726052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05828" y="183739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486139" y="4088483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6119" y="4879725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56754" y="4803856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11314</TotalTime>
  <Words>434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265</cp:revision>
  <dcterms:created xsi:type="dcterms:W3CDTF">2024-12-17T09:33:28Z</dcterms:created>
  <dcterms:modified xsi:type="dcterms:W3CDTF">2025-01-30T20:41:29Z</dcterms:modified>
</cp:coreProperties>
</file>