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79" r:id="rId3"/>
    <p:sldId id="274" r:id="rId4"/>
    <p:sldId id="277" r:id="rId5"/>
    <p:sldId id="278" r:id="rId6"/>
    <p:sldId id="261" r:id="rId7"/>
    <p:sldId id="280" r:id="rId8"/>
    <p:sldId id="273" r:id="rId9"/>
    <p:sldId id="281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3FCFF"/>
    <a:srgbClr val="E1F7FF"/>
    <a:srgbClr val="93E3FF"/>
    <a:srgbClr val="FFF2CC"/>
    <a:srgbClr val="000000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01/26/2025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01/26/2025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01/26/2025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01/26/2025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7.png"/><Relationship Id="rId21" Type="http://schemas.openxmlformats.org/officeDocument/2006/relationships/image" Target="../media/image24.png"/><Relationship Id="rId34" Type="http://schemas.openxmlformats.org/officeDocument/2006/relationships/image" Target="../media/image3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hyperlink" Target="http://www.betami.com.br/" TargetMode="External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4.pn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Relationship Id="rId35" Type="http://schemas.openxmlformats.org/officeDocument/2006/relationships/image" Target="../media/image38.png"/><Relationship Id="rId8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36.png"/><Relationship Id="rId3" Type="http://schemas.openxmlformats.org/officeDocument/2006/relationships/image" Target="../media/image40.png"/><Relationship Id="rId21" Type="http://schemas.openxmlformats.org/officeDocument/2006/relationships/image" Target="../media/image57.png"/><Relationship Id="rId7" Type="http://schemas.openxmlformats.org/officeDocument/2006/relationships/image" Target="../media/image44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35.png"/><Relationship Id="rId2" Type="http://schemas.openxmlformats.org/officeDocument/2006/relationships/image" Target="../media/image39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24" Type="http://schemas.openxmlformats.org/officeDocument/2006/relationships/image" Target="../media/image34.png"/><Relationship Id="rId5" Type="http://schemas.openxmlformats.org/officeDocument/2006/relationships/image" Target="../media/image42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13" Type="http://schemas.openxmlformats.org/officeDocument/2006/relationships/image" Target="../media/image69.png"/><Relationship Id="rId3" Type="http://schemas.openxmlformats.org/officeDocument/2006/relationships/image" Target="../media/image61.emf"/><Relationship Id="rId7" Type="http://schemas.openxmlformats.org/officeDocument/2006/relationships/image" Target="../media/image65.png"/><Relationship Id="rId12" Type="http://schemas.openxmlformats.org/officeDocument/2006/relationships/image" Target="../media/image2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27.png"/><Relationship Id="rId5" Type="http://schemas.openxmlformats.org/officeDocument/2006/relationships/image" Target="../media/image63.emf"/><Relationship Id="rId10" Type="http://schemas.openxmlformats.org/officeDocument/2006/relationships/image" Target="../media/image68.emf"/><Relationship Id="rId4" Type="http://schemas.openxmlformats.org/officeDocument/2006/relationships/image" Target="../media/image62.png"/><Relationship Id="rId9" Type="http://schemas.openxmlformats.org/officeDocument/2006/relationships/image" Target="../media/image6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0.png"/><Relationship Id="rId7" Type="http://schemas.openxmlformats.org/officeDocument/2006/relationships/image" Target="../media/image72.png"/><Relationship Id="rId12" Type="http://schemas.openxmlformats.org/officeDocument/2006/relationships/image" Target="../media/image7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74.png"/><Relationship Id="rId5" Type="http://schemas.openxmlformats.org/officeDocument/2006/relationships/image" Target="../media/image71.emf"/><Relationship Id="rId10" Type="http://schemas.openxmlformats.org/officeDocument/2006/relationships/image" Target="../media/image73.png"/><Relationship Id="rId4" Type="http://schemas.openxmlformats.org/officeDocument/2006/relationships/image" Target="../media/image22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6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5.png"/><Relationship Id="rId2" Type="http://schemas.openxmlformats.org/officeDocument/2006/relationships/image" Target="../media/image76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4.png"/><Relationship Id="rId5" Type="http://schemas.openxmlformats.org/officeDocument/2006/relationships/image" Target="../media/image79.png"/><Relationship Id="rId15" Type="http://schemas.openxmlformats.org/officeDocument/2006/relationships/image" Target="../media/image87.png"/><Relationship Id="rId10" Type="http://schemas.openxmlformats.org/officeDocument/2006/relationships/image" Target="../media/image83.png"/><Relationship Id="rId4" Type="http://schemas.openxmlformats.org/officeDocument/2006/relationships/image" Target="../media/image78.png"/><Relationship Id="rId9" Type="http://schemas.openxmlformats.org/officeDocument/2006/relationships/image" Target="../media/image73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26" Type="http://schemas.openxmlformats.org/officeDocument/2006/relationships/image" Target="../media/image112.png"/><Relationship Id="rId21" Type="http://schemas.openxmlformats.org/officeDocument/2006/relationships/image" Target="../media/image107.png"/><Relationship Id="rId34" Type="http://schemas.openxmlformats.org/officeDocument/2006/relationships/image" Target="../media/image120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5" Type="http://schemas.openxmlformats.org/officeDocument/2006/relationships/image" Target="../media/image111.png"/><Relationship Id="rId33" Type="http://schemas.openxmlformats.org/officeDocument/2006/relationships/image" Target="../media/image119.png"/><Relationship Id="rId38" Type="http://schemas.openxmlformats.org/officeDocument/2006/relationships/image" Target="../media/image123.png"/><Relationship Id="rId2" Type="http://schemas.openxmlformats.org/officeDocument/2006/relationships/image" Target="../media/image88.png"/><Relationship Id="rId16" Type="http://schemas.openxmlformats.org/officeDocument/2006/relationships/image" Target="../media/image102.png"/><Relationship Id="rId20" Type="http://schemas.openxmlformats.org/officeDocument/2006/relationships/image" Target="../media/image106.png"/><Relationship Id="rId29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24" Type="http://schemas.openxmlformats.org/officeDocument/2006/relationships/image" Target="../media/image110.png"/><Relationship Id="rId32" Type="http://schemas.openxmlformats.org/officeDocument/2006/relationships/image" Target="../media/image118.png"/><Relationship Id="rId37" Type="http://schemas.openxmlformats.org/officeDocument/2006/relationships/image" Target="../media/image85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23" Type="http://schemas.openxmlformats.org/officeDocument/2006/relationships/image" Target="../media/image109.png"/><Relationship Id="rId28" Type="http://schemas.openxmlformats.org/officeDocument/2006/relationships/image" Target="../media/image114.png"/><Relationship Id="rId36" Type="http://schemas.openxmlformats.org/officeDocument/2006/relationships/image" Target="../media/image122.png"/><Relationship Id="rId10" Type="http://schemas.openxmlformats.org/officeDocument/2006/relationships/image" Target="../media/image96.png"/><Relationship Id="rId19" Type="http://schemas.openxmlformats.org/officeDocument/2006/relationships/image" Target="../media/image105.png"/><Relationship Id="rId31" Type="http://schemas.openxmlformats.org/officeDocument/2006/relationships/image" Target="../media/image117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Relationship Id="rId22" Type="http://schemas.openxmlformats.org/officeDocument/2006/relationships/image" Target="../media/image108.png"/><Relationship Id="rId27" Type="http://schemas.openxmlformats.org/officeDocument/2006/relationships/image" Target="../media/image113.png"/><Relationship Id="rId30" Type="http://schemas.openxmlformats.org/officeDocument/2006/relationships/image" Target="../media/image116.png"/><Relationship Id="rId35" Type="http://schemas.openxmlformats.org/officeDocument/2006/relationships/image" Target="../media/image121.png"/><Relationship Id="rId8" Type="http://schemas.openxmlformats.org/officeDocument/2006/relationships/image" Target="../media/image94.png"/><Relationship Id="rId3" Type="http://schemas.openxmlformats.org/officeDocument/2006/relationships/image" Target="../media/image8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5" Type="http://schemas.openxmlformats.org/officeDocument/2006/relationships/image" Target="../media/image137.png"/><Relationship Id="rId10" Type="http://schemas.openxmlformats.org/officeDocument/2006/relationships/image" Target="../media/image132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18" Type="http://schemas.openxmlformats.org/officeDocument/2006/relationships/image" Target="../media/image154.png"/><Relationship Id="rId3" Type="http://schemas.openxmlformats.org/officeDocument/2006/relationships/image" Target="../media/image139.png"/><Relationship Id="rId21" Type="http://schemas.openxmlformats.org/officeDocument/2006/relationships/image" Target="../media/image157.png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17" Type="http://schemas.openxmlformats.org/officeDocument/2006/relationships/image" Target="../media/image153.png"/><Relationship Id="rId2" Type="http://schemas.openxmlformats.org/officeDocument/2006/relationships/image" Target="../media/image138.png"/><Relationship Id="rId16" Type="http://schemas.openxmlformats.org/officeDocument/2006/relationships/image" Target="../media/image152.png"/><Relationship Id="rId20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11" Type="http://schemas.openxmlformats.org/officeDocument/2006/relationships/image" Target="../media/image147.emf"/><Relationship Id="rId24" Type="http://schemas.openxmlformats.org/officeDocument/2006/relationships/image" Target="../media/image14.png"/><Relationship Id="rId5" Type="http://schemas.openxmlformats.org/officeDocument/2006/relationships/image" Target="../media/image141.png"/><Relationship Id="rId15" Type="http://schemas.openxmlformats.org/officeDocument/2006/relationships/image" Target="../media/image151.png"/><Relationship Id="rId23" Type="http://schemas.openxmlformats.org/officeDocument/2006/relationships/image" Target="../media/image13.png"/><Relationship Id="rId10" Type="http://schemas.openxmlformats.org/officeDocument/2006/relationships/image" Target="../media/image146.png"/><Relationship Id="rId19" Type="http://schemas.openxmlformats.org/officeDocument/2006/relationships/image" Target="../media/image155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Relationship Id="rId14" Type="http://schemas.openxmlformats.org/officeDocument/2006/relationships/image" Target="../media/image150.png"/><Relationship Id="rId22" Type="http://schemas.openxmlformats.org/officeDocument/2006/relationships/image" Target="../media/image1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7D10672-04DF-0E4C-C83A-917F8547D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906" y="3650939"/>
            <a:ext cx="1524000" cy="1047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40FEFD-1C19-1721-2701-19876E9AF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699" y="2678820"/>
            <a:ext cx="1752600" cy="628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6740CC-8E71-D0E7-3EAE-684937971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857" y="1425178"/>
            <a:ext cx="2200275" cy="1238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35B011-EB4F-0734-17F6-A448EA69C94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9284"/>
          <a:stretch/>
        </p:blipFill>
        <p:spPr>
          <a:xfrm>
            <a:off x="978314" y="411659"/>
            <a:ext cx="2295525" cy="10170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9C072F-4DE4-E891-2952-B7197B9753D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86322"/>
          <a:stretch/>
        </p:blipFill>
        <p:spPr>
          <a:xfrm>
            <a:off x="976107" y="4664505"/>
            <a:ext cx="2295525" cy="1967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0A7454-9756-79D7-60A2-09D05AB2456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1090" b="13907"/>
          <a:stretch/>
        </p:blipFill>
        <p:spPr>
          <a:xfrm>
            <a:off x="976995" y="3371314"/>
            <a:ext cx="2295525" cy="2157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B3B0D3C-592F-E3CC-08DC-456F3F57ED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3906" y="4838789"/>
            <a:ext cx="3228975" cy="1066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EC9BDC-90D1-A8F6-1350-A3AB66577D07}"/>
              </a:ext>
            </a:extLst>
          </p:cNvPr>
          <p:cNvSpPr txBox="1"/>
          <p:nvPr/>
        </p:nvSpPr>
        <p:spPr>
          <a:xfrm>
            <a:off x="2123869" y="1309214"/>
            <a:ext cx="16182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000" dirty="0"/>
              <a:t>Algebra Linear</a:t>
            </a:r>
          </a:p>
          <a:p>
            <a:pPr algn="r"/>
            <a:r>
              <a:rPr lang="en-US" sz="2000" dirty="0"/>
              <a:t>Q.E.D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71854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>
            <a:extLst>
              <a:ext uri="{FF2B5EF4-FFF2-40B4-BE49-F238E27FC236}">
                <a16:creationId xmlns:a16="http://schemas.microsoft.com/office/drawing/2014/main" id="{DE695EE5-1827-7DFE-DCD4-92486ED4A0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8" t="63380" r="-868" b="2129"/>
          <a:stretch/>
        </p:blipFill>
        <p:spPr>
          <a:xfrm>
            <a:off x="101584" y="2019153"/>
            <a:ext cx="2695575" cy="229963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3ED2BEEB-5E75-28E4-A162-BFCDCF2280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b="65510"/>
          <a:stretch/>
        </p:blipFill>
        <p:spPr>
          <a:xfrm>
            <a:off x="160341" y="435581"/>
            <a:ext cx="2695575" cy="229963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2CBD049D-B977-FF81-0544-08BC64B598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0" t="40186" r="-570" b="50039"/>
          <a:stretch/>
        </p:blipFill>
        <p:spPr>
          <a:xfrm>
            <a:off x="328550" y="3259707"/>
            <a:ext cx="2838450" cy="200164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F3CF102-BC73-814B-9D57-AA2FD186C5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0" t="30906" r="-570" b="58953"/>
          <a:stretch/>
        </p:blipFill>
        <p:spPr>
          <a:xfrm>
            <a:off x="140559" y="2258976"/>
            <a:ext cx="2838450" cy="207649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2BABCB55-15A1-DE28-7A29-98993B69B6E5}"/>
              </a:ext>
            </a:extLst>
          </p:cNvPr>
          <p:cNvGrpSpPr/>
          <p:nvPr/>
        </p:nvGrpSpPr>
        <p:grpSpPr>
          <a:xfrm>
            <a:off x="316197" y="2487414"/>
            <a:ext cx="2790825" cy="574109"/>
            <a:chOff x="474458" y="2285240"/>
            <a:chExt cx="2790825" cy="57410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5EB0EC-CE42-C9EA-AECD-B72A48175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458" y="2449774"/>
              <a:ext cx="2790825" cy="409575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DDD30BD-0845-D3C2-3409-A2B98F2B6646}"/>
                </a:ext>
              </a:extLst>
            </p:cNvPr>
            <p:cNvSpPr txBox="1"/>
            <p:nvPr/>
          </p:nvSpPr>
          <p:spPr>
            <a:xfrm>
              <a:off x="2154446" y="2285240"/>
              <a:ext cx="110675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Sfrmaker err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31A01C1-CBE8-682D-FA89-CC91FB9EC386}"/>
              </a:ext>
            </a:extLst>
          </p:cNvPr>
          <p:cNvGrpSpPr/>
          <p:nvPr/>
        </p:nvGrpSpPr>
        <p:grpSpPr>
          <a:xfrm>
            <a:off x="135445" y="168948"/>
            <a:ext cx="2403300" cy="273747"/>
            <a:chOff x="202886" y="1307843"/>
            <a:chExt cx="2403300" cy="27374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02B55DE-E1BB-B21A-EC5C-89FA83EC7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40041" r="46014" b="40053"/>
            <a:stretch/>
          </p:blipFill>
          <p:spPr>
            <a:xfrm>
              <a:off x="202886" y="1345243"/>
              <a:ext cx="1090133" cy="204773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743ECA-7AA8-97EB-2D50-69BCFAD039E8}"/>
                </a:ext>
              </a:extLst>
            </p:cNvPr>
            <p:cNvSpPr/>
            <p:nvPr/>
          </p:nvSpPr>
          <p:spPr>
            <a:xfrm>
              <a:off x="202886" y="1324401"/>
              <a:ext cx="2305761" cy="213260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55491-2848-88AE-5040-6C6D1D9C8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4356" y="1307843"/>
              <a:ext cx="281830" cy="27374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>
                  <a:solidFill>
                    <a:schemeClr val="bg1"/>
                  </a:solidFill>
                </a:rPr>
                <a:t>02</a:t>
              </a:r>
              <a:endParaRPr lang="LID4096" sz="15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D1B19020-64F5-1E91-C134-C5F989CFBE26}"/>
              </a:ext>
            </a:extLst>
          </p:cNvPr>
          <p:cNvSpPr txBox="1"/>
          <p:nvPr/>
        </p:nvSpPr>
        <p:spPr>
          <a:xfrm>
            <a:off x="1695932" y="3227416"/>
            <a:ext cx="15640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rgbClr val="FF0000"/>
                </a:solidFill>
              </a:rPr>
              <a:t>Sfrmaker &amp; New folder err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F86236EB-2743-8BA8-F38B-73501D4854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784" y="628180"/>
            <a:ext cx="2486025" cy="2286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2011415F-6355-3776-326C-2C0571DCB8E8}"/>
              </a:ext>
            </a:extLst>
          </p:cNvPr>
          <p:cNvSpPr txBox="1"/>
          <p:nvPr/>
        </p:nvSpPr>
        <p:spPr>
          <a:xfrm>
            <a:off x="2340930" y="961912"/>
            <a:ext cx="9648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On analysis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00AE3AD-3269-09B1-CF23-0554F964D916}"/>
              </a:ext>
            </a:extLst>
          </p:cNvPr>
          <p:cNvGrpSpPr/>
          <p:nvPr/>
        </p:nvGrpSpPr>
        <p:grpSpPr>
          <a:xfrm>
            <a:off x="218475" y="1165056"/>
            <a:ext cx="2960175" cy="706118"/>
            <a:chOff x="241387" y="2531051"/>
            <a:chExt cx="2960175" cy="706118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0F9E0152-5386-FF58-5C29-B4760E473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865" t="30605" r="-865" b="34904"/>
            <a:stretch/>
          </p:blipFill>
          <p:spPr>
            <a:xfrm>
              <a:off x="241387" y="2531051"/>
              <a:ext cx="2695575" cy="229963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60A75705-8356-A8D9-C261-6C0DDE65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2637" y="2750292"/>
              <a:ext cx="2828925" cy="238125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1699DA8-C790-A682-D182-EB462237B0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05605" y="3048939"/>
              <a:ext cx="1206084" cy="188230"/>
            </a:xfrm>
            <a:prstGeom prst="rect">
              <a:avLst/>
            </a:prstGeom>
            <a:solidFill>
              <a:srgbClr val="FFCCFF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1000" b="1" dirty="0"/>
                <a:t>Change TEMP folder</a:t>
              </a: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226168DB-29F3-BAE2-04E0-F535567C8DE0}"/>
              </a:ext>
            </a:extLst>
          </p:cNvPr>
          <p:cNvSpPr txBox="1"/>
          <p:nvPr/>
        </p:nvSpPr>
        <p:spPr>
          <a:xfrm>
            <a:off x="1990080" y="1971129"/>
            <a:ext cx="7031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Not yet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49E7C78-E0FF-F705-01DE-AE42E344A130}"/>
              </a:ext>
            </a:extLst>
          </p:cNvPr>
          <p:cNvSpPr txBox="1"/>
          <p:nvPr/>
        </p:nvSpPr>
        <p:spPr>
          <a:xfrm>
            <a:off x="-6666" y="2624875"/>
            <a:ext cx="7951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FF"/>
                </a:solidFill>
              </a:rPr>
              <a:t>1.1</a:t>
            </a:r>
          </a:p>
          <a:p>
            <a:r>
              <a:rPr lang="pt-BR" sz="1200" dirty="0">
                <a:solidFill>
                  <a:srgbClr val="0000FF"/>
                </a:solidFill>
              </a:rPr>
              <a:t>1.2</a:t>
            </a:r>
          </a:p>
          <a:p>
            <a:r>
              <a:rPr lang="pt-BR" sz="1200" dirty="0">
                <a:solidFill>
                  <a:srgbClr val="0000FF"/>
                </a:solidFill>
              </a:rPr>
              <a:t>1.3</a:t>
            </a:r>
            <a:endParaRPr lang="LID4096" sz="1200" dirty="0">
              <a:solidFill>
                <a:srgbClr val="0000FF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53977A-3D39-1707-78CC-AD0AD300A251}"/>
              </a:ext>
            </a:extLst>
          </p:cNvPr>
          <p:cNvGrpSpPr/>
          <p:nvPr/>
        </p:nvGrpSpPr>
        <p:grpSpPr>
          <a:xfrm>
            <a:off x="9200036" y="98044"/>
            <a:ext cx="2886494" cy="2512480"/>
            <a:chOff x="8581957" y="932269"/>
            <a:chExt cx="2886494" cy="251248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68C645-4D08-D11B-511F-77E314F9E79E}"/>
                </a:ext>
              </a:extLst>
            </p:cNvPr>
            <p:cNvGrpSpPr/>
            <p:nvPr/>
          </p:nvGrpSpPr>
          <p:grpSpPr>
            <a:xfrm>
              <a:off x="8581957" y="932269"/>
              <a:ext cx="2886494" cy="2512480"/>
              <a:chOff x="8926871" y="2854083"/>
              <a:chExt cx="2886494" cy="25124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47E9B374-E291-C028-EFAF-443A4647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b="36433"/>
              <a:stretch/>
            </p:blipFill>
            <p:spPr>
              <a:xfrm>
                <a:off x="9555297" y="3556178"/>
                <a:ext cx="1895475" cy="1810385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EC069B9-D945-CA6C-4EAE-D6DFAFC86D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26871" y="2854083"/>
                <a:ext cx="2886494" cy="1927407"/>
                <a:chOff x="8729034" y="3125937"/>
                <a:chExt cx="2886494" cy="192740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191205C-6722-B049-7157-1E90BAADBF2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729034" y="3125937"/>
                  <a:ext cx="2886494" cy="1927407"/>
                  <a:chOff x="9240825" y="40260"/>
                  <a:chExt cx="2886494" cy="192740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EA5097-0193-3238-5F0B-EDCE2590E75D}"/>
                      </a:ext>
                    </a:extLst>
                  </p:cNvPr>
                  <p:cNvGrpSpPr/>
                  <p:nvPr/>
                </p:nvGrpSpPr>
                <p:grpSpPr>
                  <a:xfrm>
                    <a:off x="9576343" y="46702"/>
                    <a:ext cx="2550976" cy="1920965"/>
                    <a:chOff x="9576343" y="46702"/>
                    <a:chExt cx="2550976" cy="1920965"/>
                  </a:xfrm>
                </p:grpSpPr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B500DA42-EE7D-238B-DEA6-DCD7C1DA9D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/>
                    <a:srcRect t="65550" b="15487"/>
                    <a:stretch/>
                  </p:blipFill>
                  <p:spPr>
                    <a:xfrm>
                      <a:off x="9624673" y="60343"/>
                      <a:ext cx="1767113" cy="19702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69B49A8-6C66-D4E2-CEAF-50081B8197E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576343" y="46702"/>
                      <a:ext cx="2550976" cy="1920965"/>
                      <a:chOff x="333786" y="1557544"/>
                      <a:chExt cx="2180241" cy="1641790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7FA5A1F7-DF81-108E-28B5-77BBBBA5FFD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405319" y="1753327"/>
                        <a:ext cx="2108708" cy="1446007"/>
                        <a:chOff x="405319" y="1753327"/>
                        <a:chExt cx="2108708" cy="1446007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0CAE9E38-DD80-2996-9A8E-8DB3824C4F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5319" y="1753327"/>
                          <a:ext cx="1275071" cy="420322"/>
                          <a:chOff x="405319" y="1753327"/>
                          <a:chExt cx="1275071" cy="420322"/>
                        </a:xfrm>
                      </p:grpSpPr>
                      <p:pic>
                        <p:nvPicPr>
                          <p:cNvPr id="54" name="Picture 53">
                            <a:extLst>
                              <a:ext uri="{FF2B5EF4-FFF2-40B4-BE49-F238E27FC236}">
                                <a16:creationId xmlns:a16="http://schemas.microsoft.com/office/drawing/2014/main" id="{AE8ECB0E-2715-8DDF-9589-F05E73D771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0"/>
                          <a:srcRect t="1" b="14084"/>
                          <a:stretch/>
                        </p:blipFill>
                        <p:spPr>
                          <a:xfrm>
                            <a:off x="405319" y="1753327"/>
                            <a:ext cx="901287" cy="16644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55" name="Picture 54">
                            <a:extLst>
                              <a:ext uri="{FF2B5EF4-FFF2-40B4-BE49-F238E27FC236}">
                                <a16:creationId xmlns:a16="http://schemas.microsoft.com/office/drawing/2014/main" id="{73765CD3-C052-AC47-9B1F-BCA635DBFF4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427548" y="1907895"/>
                            <a:ext cx="1252842" cy="265754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90E8683F-796F-37E5-11B1-274F0E3F7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6178" y="3034432"/>
                          <a:ext cx="1927849" cy="164902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rgbClr val="FF0000"/>
                          </a:solidFill>
                        </a:ln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wrap="none" anchor="ctr" anchorCtr="0">
                          <a:noAutofit/>
                        </a:bodyPr>
                        <a:lstStyle/>
                        <a:p>
                          <a:endParaRPr lang="LID4096"/>
                        </a:p>
                      </p:txBody>
                    </p:sp>
                  </p:grp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D427A391-F10E-9113-69F1-3D6F6FFA1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86" y="1557544"/>
                        <a:ext cx="1944467" cy="1715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00FF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68EEDF4-E29A-4B80-FC65-DA6CD61F15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240825" y="40260"/>
                    <a:ext cx="281830" cy="27374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1500" b="1" dirty="0">
                        <a:solidFill>
                          <a:schemeClr val="bg1"/>
                        </a:solidFill>
                      </a:rPr>
                      <a:t>04</a:t>
                    </a:r>
                    <a:endParaRPr lang="LID4096" sz="15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624F873-5AE5-CF00-50CA-6970F4D31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870215" y="4083872"/>
                  <a:ext cx="550000" cy="22464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18C598-5704-EAB8-C4CC-FEA7A24DB7A2}"/>
                  </a:ext>
                </a:extLst>
              </p:cNvPr>
              <p:cNvSpPr txBox="1"/>
              <p:nvPr/>
            </p:nvSpPr>
            <p:spPr>
              <a:xfrm>
                <a:off x="10263286" y="3058627"/>
                <a:ext cx="7351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b="1"/>
                </a:lvl1pPr>
              </a:lstStyle>
              <a:p>
                <a:r>
                  <a:rPr lang="pt-BR" sz="1400" dirty="0"/>
                  <a:t>+</a:t>
                </a:r>
                <a:r>
                  <a:rPr lang="pt-BR" sz="1400" b="0" dirty="0"/>
                  <a:t>10</a:t>
                </a:r>
                <a:endParaRPr lang="LID4096" sz="1400" b="0" dirty="0"/>
              </a:p>
            </p:txBody>
          </p:sp>
        </p:grp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4FDD9E44-BBC2-91F5-563D-D977254D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772" y="1393822"/>
              <a:ext cx="197416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Folders </a:t>
              </a:r>
            </a:p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swap</a:t>
              </a:r>
              <a:endParaRPr lang="LID4096" altLang="LID4096" sz="1000" dirty="0">
                <a:solidFill>
                  <a:srgbClr val="0000FF"/>
                </a:solidFill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22D7A92B-5E3E-578D-43AE-0A1931899ED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7604" y="3715887"/>
            <a:ext cx="2219325" cy="61912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439789A-090D-4A1D-DF97-7BACEE7DB22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4784" y="6153030"/>
            <a:ext cx="2343150" cy="180975"/>
          </a:xfrm>
          <a:prstGeom prst="rect">
            <a:avLst/>
          </a:prstGeom>
          <a:ln>
            <a:noFill/>
          </a:ln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DF4AF777-9E0F-3AC6-11E2-A82B7391FD6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7637" y="6320982"/>
            <a:ext cx="1201042" cy="17260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2B59B0A-99E4-D0FB-E91A-FF79E22C4770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t="3106" r="43214" b="86087"/>
          <a:stretch/>
        </p:blipFill>
        <p:spPr>
          <a:xfrm>
            <a:off x="525922" y="6494545"/>
            <a:ext cx="1514475" cy="17911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B0D78205-81B9-1A64-D1C2-EB6E77558C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439" t="50109" r="439" b="40116"/>
          <a:stretch/>
        </p:blipFill>
        <p:spPr>
          <a:xfrm>
            <a:off x="161300" y="3504360"/>
            <a:ext cx="2838450" cy="20016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EDA4271-8F43-D113-16BE-D5741BC7E0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05" t="60205" r="-1205" b="29654"/>
          <a:stretch/>
        </p:blipFill>
        <p:spPr>
          <a:xfrm>
            <a:off x="234378" y="4352594"/>
            <a:ext cx="2838450" cy="20764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E0FE3E0-A736-8733-4E67-C9353C28F7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9" t="69727" r="-499" b="20498"/>
          <a:stretch/>
        </p:blipFill>
        <p:spPr>
          <a:xfrm>
            <a:off x="199329" y="5905651"/>
            <a:ext cx="2838450" cy="200164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9935E674-20BB-FDD0-FEF6-BEBD184E0984}"/>
              </a:ext>
            </a:extLst>
          </p:cNvPr>
          <p:cNvSpPr txBox="1">
            <a:spLocks/>
          </p:cNvSpPr>
          <p:nvPr/>
        </p:nvSpPr>
        <p:spPr>
          <a:xfrm>
            <a:off x="2490895" y="5914123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8779FE-7549-FF7E-561E-402898173FFC}"/>
              </a:ext>
            </a:extLst>
          </p:cNvPr>
          <p:cNvSpPr txBox="1"/>
          <p:nvPr/>
        </p:nvSpPr>
        <p:spPr>
          <a:xfrm>
            <a:off x="2166796" y="6324436"/>
            <a:ext cx="8709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dirty="0">
                <a:solidFill>
                  <a:srgbClr val="0000FF"/>
                </a:solidFill>
              </a:rPr>
              <a:t>Local </a:t>
            </a:r>
          </a:p>
          <a:p>
            <a:pPr algn="ctr"/>
            <a:r>
              <a:rPr lang="pt-BR" sz="1000" dirty="0">
                <a:solidFill>
                  <a:srgbClr val="0000FF"/>
                </a:solidFill>
              </a:rPr>
              <a:t>&amp; Temp.</a:t>
            </a:r>
            <a:endParaRPr lang="LID4096" sz="1000" dirty="0">
              <a:solidFill>
                <a:srgbClr val="0000FF"/>
              </a:solidFill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AABD24-E01E-E0F8-3D73-0499AB8BF217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55FA6D0-6C58-1EA7-08A0-54DFF8026FEA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8CE020-C22D-B6E1-DF6E-16D959EDD005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BBEA52-A388-5502-EF83-1ACFB5897F2A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</a:t>
              </a: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B1601243-856A-45E8-168A-9D61EB1E2A8E}"/>
              </a:ext>
            </a:extLst>
          </p:cNvPr>
          <p:cNvSpPr txBox="1"/>
          <p:nvPr/>
        </p:nvSpPr>
        <p:spPr>
          <a:xfrm>
            <a:off x="1726586" y="5847179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E4C295-E936-A659-CDBA-616496FB3442}"/>
              </a:ext>
            </a:extLst>
          </p:cNvPr>
          <p:cNvGrpSpPr>
            <a:grpSpLocks noChangeAspect="1"/>
          </p:cNvGrpSpPr>
          <p:nvPr/>
        </p:nvGrpSpPr>
        <p:grpSpPr>
          <a:xfrm>
            <a:off x="3241244" y="2535875"/>
            <a:ext cx="1750219" cy="937762"/>
            <a:chOff x="3359013" y="3874720"/>
            <a:chExt cx="2620955" cy="14043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3A9A5EA-52DA-010A-1C4F-B9D19D434102}"/>
                </a:ext>
              </a:extLst>
            </p:cNvPr>
            <p:cNvGrpSpPr/>
            <p:nvPr/>
          </p:nvGrpSpPr>
          <p:grpSpPr>
            <a:xfrm>
              <a:off x="3359013" y="3874720"/>
              <a:ext cx="2620955" cy="1404300"/>
              <a:chOff x="3718384" y="3631485"/>
              <a:chExt cx="2620955" cy="140430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EAE38931-AF24-805C-EFAD-288FE30EE03A}"/>
                  </a:ext>
                </a:extLst>
              </p:cNvPr>
              <p:cNvGrpSpPr/>
              <p:nvPr/>
            </p:nvGrpSpPr>
            <p:grpSpPr>
              <a:xfrm>
                <a:off x="3718384" y="3631485"/>
                <a:ext cx="2620955" cy="1404300"/>
                <a:chOff x="3758285" y="4103860"/>
                <a:chExt cx="2620955" cy="1404300"/>
              </a:xfrm>
            </p:grpSpPr>
            <p:pic>
              <p:nvPicPr>
                <p:cNvPr id="141" name="Picture 140">
                  <a:extLst>
                    <a:ext uri="{FF2B5EF4-FFF2-40B4-BE49-F238E27FC236}">
                      <a16:creationId xmlns:a16="http://schemas.microsoft.com/office/drawing/2014/main" id="{1392F25D-8C2A-55E5-2B95-A938C92127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58285" y="4103860"/>
                  <a:ext cx="2620955" cy="14043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42" name="Picture 141">
                  <a:extLst>
                    <a:ext uri="{FF2B5EF4-FFF2-40B4-BE49-F238E27FC236}">
                      <a16:creationId xmlns:a16="http://schemas.microsoft.com/office/drawing/2014/main" id="{4D1114EB-36DD-128A-221E-16DD99CAC0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l="60891" t="34101" r="8441" b="49671"/>
                <a:stretch/>
              </p:blipFill>
              <p:spPr>
                <a:xfrm>
                  <a:off x="4691586" y="4902987"/>
                  <a:ext cx="1101218" cy="55645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7F463BB-C264-9F0C-7FE9-26E23EC0BF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95623" y="3674751"/>
                <a:ext cx="486541" cy="131232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D5DB8BB-E542-C8DF-2F55-64EE3C0EAAF4}"/>
                </a:ext>
              </a:extLst>
            </p:cNvPr>
            <p:cNvSpPr txBox="1"/>
            <p:nvPr/>
          </p:nvSpPr>
          <p:spPr>
            <a:xfrm>
              <a:off x="4211221" y="4309499"/>
              <a:ext cx="1101217" cy="2302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000" b="1" dirty="0">
                  <a:solidFill>
                    <a:srgbClr val="FF0000"/>
                  </a:solidFill>
                </a:rPr>
                <a:t>Pleasant lake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D04C4F-71E5-307D-5B6F-5A4F8D399FFE}"/>
              </a:ext>
            </a:extLst>
          </p:cNvPr>
          <p:cNvGrpSpPr/>
          <p:nvPr/>
        </p:nvGrpSpPr>
        <p:grpSpPr>
          <a:xfrm>
            <a:off x="5449793" y="1898652"/>
            <a:ext cx="2928286" cy="407108"/>
            <a:chOff x="4005637" y="290334"/>
            <a:chExt cx="2928286" cy="40710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0599C1-B248-91A4-6906-BC75D2D1F0D4}"/>
                </a:ext>
              </a:extLst>
            </p:cNvPr>
            <p:cNvSpPr txBox="1"/>
            <p:nvPr/>
          </p:nvSpPr>
          <p:spPr>
            <a:xfrm>
              <a:off x="5468044" y="435832"/>
              <a:ext cx="146587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b="1" dirty="0">
                  <a:solidFill>
                    <a:srgbClr val="FF0000"/>
                  </a:solidFill>
                </a:rPr>
                <a:t>FREYBERG</a:t>
              </a:r>
              <a:r>
                <a:rPr lang="pt-BR" sz="1100" b="1" dirty="0">
                  <a:solidFill>
                    <a:srgbClr val="FF0000"/>
                  </a:solidFill>
                </a:rPr>
                <a:t> _original</a:t>
              </a:r>
              <a:endParaRPr lang="LID4096" sz="1100" b="1" dirty="0">
                <a:solidFill>
                  <a:srgbClr val="FF0000"/>
                </a:solidFill>
              </a:endParaRPr>
            </a:p>
          </p:txBody>
        </p: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E5F01EB9-5661-F767-8DAC-BFE260077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58454" r="57025" b="21387"/>
            <a:stretch/>
          </p:blipFill>
          <p:spPr>
            <a:xfrm>
              <a:off x="4420998" y="309488"/>
              <a:ext cx="867792" cy="207373"/>
            </a:xfrm>
            <a:prstGeom prst="rect">
              <a:avLst/>
            </a:prstGeom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99AECEE-1527-C251-0DCB-CBCF9ACC47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005637" y="290334"/>
              <a:ext cx="322244" cy="2737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03</a:t>
              </a:r>
              <a:endParaRPr lang="LID4096" sz="1500" b="1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1E48D17-6520-9E3C-DD09-FAA9A81F7C27}"/>
                </a:ext>
              </a:extLst>
            </p:cNvPr>
            <p:cNvSpPr/>
            <p:nvPr/>
          </p:nvSpPr>
          <p:spPr>
            <a:xfrm>
              <a:off x="4434098" y="290334"/>
              <a:ext cx="942484" cy="23219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5A4C70E-A017-470A-C5DA-F216889EA41C}"/>
              </a:ext>
            </a:extLst>
          </p:cNvPr>
          <p:cNvSpPr txBox="1"/>
          <p:nvPr/>
        </p:nvSpPr>
        <p:spPr>
          <a:xfrm>
            <a:off x="272562" y="6346668"/>
            <a:ext cx="17678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400" b="0" dirty="0">
                <a:solidFill>
                  <a:srgbClr val="0000FF"/>
                </a:solidFill>
              </a:rPr>
              <a:t>&amp;</a:t>
            </a:r>
            <a:endParaRPr lang="LID4096" sz="1400" b="0" dirty="0">
              <a:solidFill>
                <a:srgbClr val="0000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DE9FA-2B73-BA9C-FE8B-0072C2821F4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82752" y="2462023"/>
            <a:ext cx="904875" cy="228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F33C83-A6CA-1238-F09E-CC9E680F358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" r="38610" b="21447"/>
          <a:stretch/>
        </p:blipFill>
        <p:spPr>
          <a:xfrm>
            <a:off x="423932" y="3043419"/>
            <a:ext cx="1602201" cy="1870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F5FD37D-FFCF-59A8-0334-6EE06649691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018431" y="3069234"/>
            <a:ext cx="746700" cy="16232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4450CD6-44A1-A1B4-0568-C40663F2F3A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204" y="2264292"/>
            <a:ext cx="914708" cy="6674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8B0EF57-D975-045D-47EE-BB8F8E27D12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241849" y="1470672"/>
            <a:ext cx="1157869" cy="9756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705D8E0-0771-27DD-F690-E71424E9A58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90921" y="833496"/>
            <a:ext cx="2743200" cy="200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306BEF-02CF-D663-26B6-B8F4A1CA97EF}"/>
              </a:ext>
            </a:extLst>
          </p:cNvPr>
          <p:cNvSpPr txBox="1">
            <a:spLocks/>
          </p:cNvSpPr>
          <p:nvPr/>
        </p:nvSpPr>
        <p:spPr>
          <a:xfrm>
            <a:off x="2502760" y="3807850"/>
            <a:ext cx="696097" cy="409575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800" dirty="0">
                <a:latin typeface="Cambria" panose="02040503050406030204" pitchFamily="18" charset="0"/>
                <a:ea typeface="Cambria" panose="02040503050406030204" pitchFamily="18" charset="0"/>
              </a:rPr>
              <a:t>First assumptions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0287FAB-998A-62AD-9101-C672BAD9E9C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12740" y="4599092"/>
            <a:ext cx="2390775" cy="61912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01580E5-95FF-2D74-611B-D1FACD9B03B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573375" y="4523223"/>
            <a:ext cx="698287" cy="68543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D3F0414-A17A-934C-EEAF-41EB4B9AC432}"/>
              </a:ext>
            </a:extLst>
          </p:cNvPr>
          <p:cNvGrpSpPr>
            <a:grpSpLocks noChangeAspect="1"/>
          </p:cNvGrpSpPr>
          <p:nvPr/>
        </p:nvGrpSpPr>
        <p:grpSpPr>
          <a:xfrm>
            <a:off x="3024468" y="5680015"/>
            <a:ext cx="870983" cy="1046706"/>
            <a:chOff x="7165644" y="3690758"/>
            <a:chExt cx="2577825" cy="309790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405BA07-79A3-7D90-4450-E0626A6C5E50}"/>
                </a:ext>
              </a:extLst>
            </p:cNvPr>
            <p:cNvGrpSpPr/>
            <p:nvPr/>
          </p:nvGrpSpPr>
          <p:grpSpPr>
            <a:xfrm>
              <a:off x="7165644" y="3690758"/>
              <a:ext cx="2172917" cy="3097909"/>
              <a:chOff x="6887080" y="3509404"/>
              <a:chExt cx="2172917" cy="3097909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832A4A5-1A66-1CD6-6D55-0D9BD800EB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b="82696"/>
              <a:stretch/>
            </p:blipFill>
            <p:spPr>
              <a:xfrm>
                <a:off x="6979362" y="3509404"/>
                <a:ext cx="1952625" cy="469739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3C305CBD-01DC-3A88-9B55-778254C94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t="89884"/>
              <a:stretch/>
            </p:blipFill>
            <p:spPr>
              <a:xfrm>
                <a:off x="6979361" y="6332694"/>
                <a:ext cx="1952625" cy="274619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D0D55197-8D3F-04B1-B480-B5780DC9D4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t="68692" b="10408"/>
              <a:stretch/>
            </p:blipFill>
            <p:spPr>
              <a:xfrm>
                <a:off x="6946297" y="5594587"/>
                <a:ext cx="1952625" cy="567370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24478180-8EE5-51C5-CB0A-22D9DB09A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t="16135" b="47376"/>
              <a:stretch/>
            </p:blipFill>
            <p:spPr>
              <a:xfrm>
                <a:off x="6887080" y="4129088"/>
                <a:ext cx="1952625" cy="990600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6035A3C0-ED66-F9BA-FC3C-08EFB29416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t="52625" b="32132"/>
              <a:stretch/>
            </p:blipFill>
            <p:spPr>
              <a:xfrm>
                <a:off x="7107372" y="5134438"/>
                <a:ext cx="1952625" cy="413820"/>
              </a:xfrm>
              <a:prstGeom prst="rect">
                <a:avLst/>
              </a:prstGeom>
            </p:spPr>
          </p:pic>
        </p:grp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29F9A4BA-1340-CF89-FF3E-7A4128966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8514744" y="3704524"/>
              <a:ext cx="1228725" cy="3076575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ADD4FD6-14CC-0C75-D802-C0C9EFF68F97}"/>
              </a:ext>
            </a:extLst>
          </p:cNvPr>
          <p:cNvPicPr>
            <a:picLocks noChangeAspect="1"/>
          </p:cNvPicPr>
          <p:nvPr/>
        </p:nvPicPr>
        <p:blipFill>
          <a:blip r:embed="rId31"/>
          <a:srcRect b="91757"/>
          <a:stretch/>
        </p:blipFill>
        <p:spPr>
          <a:xfrm>
            <a:off x="6004526" y="2235215"/>
            <a:ext cx="2638425" cy="2174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6BD54D0-DE16-B5C6-BC14-7E0A230534ED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043783" y="2476310"/>
            <a:ext cx="3190875" cy="4286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8CD807C-78E5-5760-8B1F-11621D942F19}"/>
              </a:ext>
            </a:extLst>
          </p:cNvPr>
          <p:cNvPicPr>
            <a:picLocks noChangeAspect="1"/>
          </p:cNvPicPr>
          <p:nvPr/>
        </p:nvPicPr>
        <p:blipFill>
          <a:blip r:embed="rId33"/>
          <a:srcRect b="48960"/>
          <a:stretch/>
        </p:blipFill>
        <p:spPr>
          <a:xfrm>
            <a:off x="6166675" y="2916401"/>
            <a:ext cx="2143125" cy="1701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6EDA782-7D3C-A71A-1463-03279D6571EB}"/>
              </a:ext>
            </a:extLst>
          </p:cNvPr>
          <p:cNvPicPr>
            <a:picLocks noChangeAspect="1"/>
          </p:cNvPicPr>
          <p:nvPr/>
        </p:nvPicPr>
        <p:blipFill>
          <a:blip r:embed="rId34"/>
          <a:srcRect t="7885"/>
          <a:stretch/>
        </p:blipFill>
        <p:spPr>
          <a:xfrm>
            <a:off x="5947347" y="3520740"/>
            <a:ext cx="2771775" cy="24128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CEA5DE-6D5E-E7B0-4F03-EAD3BC02F3A6}"/>
              </a:ext>
            </a:extLst>
          </p:cNvPr>
          <p:cNvSpPr txBox="1"/>
          <p:nvPr/>
        </p:nvSpPr>
        <p:spPr>
          <a:xfrm>
            <a:off x="7832513" y="3082790"/>
            <a:ext cx="10911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1200" dirty="0">
                <a:solidFill>
                  <a:srgbClr val="0000FF"/>
                </a:solidFill>
              </a:rPr>
              <a:t>till GMS</a:t>
            </a:r>
            <a:endParaRPr lang="LID4096" sz="1200" dirty="0">
              <a:solidFill>
                <a:srgbClr val="0000FF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45B7B70-5C3C-1FEB-CAB6-7F63D742F731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157339" y="3132531"/>
            <a:ext cx="12001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52E7861-E474-EF08-CFC1-297F17AC30C9}"/>
              </a:ext>
            </a:extLst>
          </p:cNvPr>
          <p:cNvGrpSpPr/>
          <p:nvPr/>
        </p:nvGrpSpPr>
        <p:grpSpPr>
          <a:xfrm>
            <a:off x="287551" y="2500832"/>
            <a:ext cx="2416009" cy="2596767"/>
            <a:chOff x="287551" y="2500832"/>
            <a:chExt cx="2416009" cy="2596767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05A62A7-F689-55E9-B009-C8BBCD2EF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689" y="2500832"/>
              <a:ext cx="1828800" cy="42862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8C6472A-EE90-E524-097E-C174FB225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551" y="2927150"/>
              <a:ext cx="2400300" cy="21907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24F72B-EBE5-7246-3067-E9D89DB5F363}"/>
                </a:ext>
              </a:extLst>
            </p:cNvPr>
            <p:cNvSpPr txBox="1"/>
            <p:nvPr/>
          </p:nvSpPr>
          <p:spPr>
            <a:xfrm>
              <a:off x="1648339" y="3205090"/>
              <a:ext cx="1055221" cy="201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000" dirty="0"/>
                <a:t>simplified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DA5A112-DB35-B8A7-0CEB-1E74E7EBE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896" y="3430485"/>
              <a:ext cx="1543050" cy="140017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85EEBB1-E455-4507-AD16-833B25185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11002"/>
            <a:stretch/>
          </p:blipFill>
          <p:spPr>
            <a:xfrm>
              <a:off x="317236" y="3220165"/>
              <a:ext cx="809625" cy="19497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C65D9C4-E690-FDA5-4B57-281A166CD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518" y="4864844"/>
              <a:ext cx="800100" cy="219075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A51D51E-E97D-0666-91EE-72B5314A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3666" y="4630874"/>
              <a:ext cx="838200" cy="46672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C3279FE-A2AB-CFD7-12C4-95862E910784}"/>
              </a:ext>
            </a:extLst>
          </p:cNvPr>
          <p:cNvGrpSpPr/>
          <p:nvPr/>
        </p:nvGrpSpPr>
        <p:grpSpPr>
          <a:xfrm>
            <a:off x="0" y="-1768"/>
            <a:ext cx="12191999" cy="1899903"/>
            <a:chOff x="0" y="-1768"/>
            <a:chExt cx="12191999" cy="189990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80642C-F3DB-4023-0FBA-C5BDCF19A2AD}"/>
                </a:ext>
              </a:extLst>
            </p:cNvPr>
            <p:cNvSpPr/>
            <p:nvPr/>
          </p:nvSpPr>
          <p:spPr>
            <a:xfrm>
              <a:off x="6054936" y="2600"/>
              <a:ext cx="6137063" cy="13307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907C5C-151E-55B0-0EC3-573D9B1E5BE1}"/>
                </a:ext>
              </a:extLst>
            </p:cNvPr>
            <p:cNvSpPr/>
            <p:nvPr/>
          </p:nvSpPr>
          <p:spPr>
            <a:xfrm>
              <a:off x="0" y="-1768"/>
              <a:ext cx="9796336" cy="18999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546085" y="5419946"/>
            <a:ext cx="1919943" cy="1028700"/>
            <a:chOff x="125598" y="76665"/>
            <a:chExt cx="1919943" cy="1028700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796334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E47D66D-5E0C-DFFD-A12F-84C7535A71B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12284"/>
          <a:stretch/>
        </p:blipFill>
        <p:spPr>
          <a:xfrm>
            <a:off x="9948346" y="3895104"/>
            <a:ext cx="1754541" cy="8001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C55FCA2-C8E0-293D-9EBD-BAFACCE59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155" r="1"/>
          <a:stretch/>
        </p:blipFill>
        <p:spPr>
          <a:xfrm>
            <a:off x="9921333" y="1428380"/>
            <a:ext cx="2218096" cy="24098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8DC3186-CC44-A3E7-3E54-B94638787832}"/>
              </a:ext>
            </a:extLst>
          </p:cNvPr>
          <p:cNvGrpSpPr/>
          <p:nvPr/>
        </p:nvGrpSpPr>
        <p:grpSpPr>
          <a:xfrm>
            <a:off x="9948346" y="4761446"/>
            <a:ext cx="1590675" cy="1981200"/>
            <a:chOff x="9803122" y="306081"/>
            <a:chExt cx="1590675" cy="198120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4C6FAC17-DBC2-7E5D-00FB-DC87EF8C2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803122" y="306081"/>
              <a:ext cx="1590675" cy="1981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75B251B-918B-6B1F-9547-BEEB513C393E}"/>
                </a:ext>
              </a:extLst>
            </p:cNvPr>
            <p:cNvSpPr/>
            <p:nvPr/>
          </p:nvSpPr>
          <p:spPr>
            <a:xfrm>
              <a:off x="9846804" y="699562"/>
              <a:ext cx="1189469" cy="2062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7197B7E-8186-184B-C850-746DF6A3F2EE}"/>
              </a:ext>
            </a:extLst>
          </p:cNvPr>
          <p:cNvSpPr txBox="1"/>
          <p:nvPr/>
        </p:nvSpPr>
        <p:spPr>
          <a:xfrm>
            <a:off x="11144850" y="6419480"/>
            <a:ext cx="33463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a</a:t>
            </a:r>
            <a:endParaRPr lang="LID4096" sz="1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5CCC37-E5AE-364C-DAFF-CFD0C725CC5F}"/>
              </a:ext>
            </a:extLst>
          </p:cNvPr>
          <p:cNvSpPr txBox="1"/>
          <p:nvPr/>
        </p:nvSpPr>
        <p:spPr>
          <a:xfrm>
            <a:off x="11357698" y="4402837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b</a:t>
            </a:r>
            <a:endParaRPr lang="LID4096" sz="1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D44752-E82B-1723-0182-EFA1DC13FC61}"/>
              </a:ext>
            </a:extLst>
          </p:cNvPr>
          <p:cNvSpPr txBox="1"/>
          <p:nvPr/>
        </p:nvSpPr>
        <p:spPr>
          <a:xfrm>
            <a:off x="11918746" y="3551493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800" dirty="0"/>
              <a:t>c</a:t>
            </a:r>
            <a:endParaRPr lang="LID4096" sz="1800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3D5AECC-5C64-36DE-6B6B-B36904E8B8FA}"/>
              </a:ext>
            </a:extLst>
          </p:cNvPr>
          <p:cNvGrpSpPr/>
          <p:nvPr/>
        </p:nvGrpSpPr>
        <p:grpSpPr>
          <a:xfrm>
            <a:off x="7283184" y="5464554"/>
            <a:ext cx="2514600" cy="1257300"/>
            <a:chOff x="6096000" y="5514383"/>
            <a:chExt cx="2514600" cy="1257300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6400C53C-C6A8-3B3F-18BB-C17941FE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96000" y="5514383"/>
              <a:ext cx="2514600" cy="12573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287FECB-FA4C-BD7E-9CF2-7666E03EB4F2}"/>
                </a:ext>
              </a:extLst>
            </p:cNvPr>
            <p:cNvSpPr txBox="1"/>
            <p:nvPr/>
          </p:nvSpPr>
          <p:spPr>
            <a:xfrm>
              <a:off x="8397134" y="6296538"/>
              <a:ext cx="212848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800" dirty="0"/>
                <a:t>e</a:t>
              </a:r>
              <a:endParaRPr lang="LID4096" sz="1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262A0D-7355-CDBB-F2D6-FF200DC0DBDF}"/>
              </a:ext>
            </a:extLst>
          </p:cNvPr>
          <p:cNvGrpSpPr/>
          <p:nvPr/>
        </p:nvGrpSpPr>
        <p:grpSpPr>
          <a:xfrm>
            <a:off x="5381735" y="3786352"/>
            <a:ext cx="1842947" cy="2935502"/>
            <a:chOff x="4870807" y="3790413"/>
            <a:chExt cx="1842947" cy="2935502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E2A3F7C-2388-0043-FB58-5CA94462039C}"/>
                </a:ext>
              </a:extLst>
            </p:cNvPr>
            <p:cNvGrpSpPr/>
            <p:nvPr/>
          </p:nvGrpSpPr>
          <p:grpSpPr>
            <a:xfrm>
              <a:off x="4870807" y="3790413"/>
              <a:ext cx="1778810" cy="2935502"/>
              <a:chOff x="7273658" y="2380735"/>
              <a:chExt cx="1778810" cy="293550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BF62C5E-4D49-0ADE-3750-32A347AE922A}"/>
                  </a:ext>
                </a:extLst>
              </p:cNvPr>
              <p:cNvGrpSpPr/>
              <p:nvPr/>
            </p:nvGrpSpPr>
            <p:grpSpPr>
              <a:xfrm>
                <a:off x="7273660" y="2496837"/>
                <a:ext cx="1778808" cy="2819400"/>
                <a:chOff x="7075010" y="2510046"/>
                <a:chExt cx="1778808" cy="2819400"/>
              </a:xfrm>
            </p:grpSpPr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3C96B9E5-14C8-A807-F452-2796CC2BC3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r="23148"/>
                <a:stretch/>
              </p:blipFill>
              <p:spPr>
                <a:xfrm>
                  <a:off x="7075010" y="2510046"/>
                  <a:ext cx="1778808" cy="28194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8F2B392-A623-1567-3E7D-5C676D264512}"/>
                    </a:ext>
                  </a:extLst>
                </p:cNvPr>
                <p:cNvSpPr txBox="1"/>
                <p:nvPr/>
              </p:nvSpPr>
              <p:spPr>
                <a:xfrm>
                  <a:off x="8613819" y="2971878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f1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D7B473C-E389-4029-A505-56FDB6460E50}"/>
                  </a:ext>
                </a:extLst>
              </p:cNvPr>
              <p:cNvSpPr/>
              <p:nvPr/>
            </p:nvSpPr>
            <p:spPr>
              <a:xfrm>
                <a:off x="7273658" y="2380735"/>
                <a:ext cx="1759779" cy="1161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19CFF69-E2C3-947E-C9C3-97EB8C3DB3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60809" y="5938357"/>
              <a:ext cx="152945" cy="388693"/>
              <a:chOff x="6851122" y="1196454"/>
              <a:chExt cx="205499" cy="522255"/>
            </a:xfrm>
          </p:grpSpPr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AF16BB87-1603-4257-D739-8E2E1BD307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1122" y="1196454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3" name="Arrow: Right 142">
                <a:extLst>
                  <a:ext uri="{FF2B5EF4-FFF2-40B4-BE49-F238E27FC236}">
                    <a16:creationId xmlns:a16="http://schemas.microsoft.com/office/drawing/2014/main" id="{CDE78E00-1086-9F11-2258-F58B115586D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4073" y="1484800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6C7D11-D6BC-46E9-DD04-8CD6D3ED257D}"/>
              </a:ext>
            </a:extLst>
          </p:cNvPr>
          <p:cNvGrpSpPr/>
          <p:nvPr/>
        </p:nvGrpSpPr>
        <p:grpSpPr>
          <a:xfrm>
            <a:off x="3360064" y="3429000"/>
            <a:ext cx="1923640" cy="3316415"/>
            <a:chOff x="3360064" y="3429000"/>
            <a:chExt cx="1923640" cy="331641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DB3EDE7-6DD8-0C73-6214-CD01D90FDF2D}"/>
                </a:ext>
              </a:extLst>
            </p:cNvPr>
            <p:cNvGrpSpPr/>
            <p:nvPr/>
          </p:nvGrpSpPr>
          <p:grpSpPr>
            <a:xfrm>
              <a:off x="3360064" y="3429000"/>
              <a:ext cx="1923640" cy="3316415"/>
              <a:chOff x="5225547" y="1066179"/>
              <a:chExt cx="1923640" cy="3316415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864474F4-0F4A-0F7A-F93A-4172F3394CEF}"/>
                  </a:ext>
                </a:extLst>
              </p:cNvPr>
              <p:cNvGrpSpPr/>
              <p:nvPr/>
            </p:nvGrpSpPr>
            <p:grpSpPr>
              <a:xfrm>
                <a:off x="5242023" y="1066179"/>
                <a:ext cx="1885950" cy="3257550"/>
                <a:chOff x="4961756" y="1085097"/>
                <a:chExt cx="1885950" cy="3257550"/>
              </a:xfrm>
            </p:grpSpPr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4026EF31-6786-7A55-33FD-F51670FB82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61756" y="1085097"/>
                  <a:ext cx="1885950" cy="325755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441E1B5B-ADEA-7DE5-AEEA-131E1765C58F}"/>
                    </a:ext>
                  </a:extLst>
                </p:cNvPr>
                <p:cNvSpPr txBox="1"/>
                <p:nvPr/>
              </p:nvSpPr>
              <p:spPr>
                <a:xfrm>
                  <a:off x="6575933" y="3718567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f2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7714769-DA43-8EAD-157F-E903B22DB626}"/>
                  </a:ext>
                </a:extLst>
              </p:cNvPr>
              <p:cNvSpPr/>
              <p:nvPr/>
            </p:nvSpPr>
            <p:spPr>
              <a:xfrm>
                <a:off x="5225547" y="4285688"/>
                <a:ext cx="1923640" cy="969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3028CB7-8100-08B1-9441-55650A464C30}"/>
                </a:ext>
              </a:extLst>
            </p:cNvPr>
            <p:cNvGrpSpPr/>
            <p:nvPr/>
          </p:nvGrpSpPr>
          <p:grpSpPr>
            <a:xfrm>
              <a:off x="5076418" y="3681371"/>
              <a:ext cx="152934" cy="582189"/>
              <a:chOff x="6941901" y="1318550"/>
              <a:chExt cx="152934" cy="58218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4DB2828-9394-539C-89EC-7BBAD64D702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41901" y="1318550"/>
                <a:ext cx="152934" cy="388692"/>
                <a:chOff x="6941900" y="1176810"/>
                <a:chExt cx="205483" cy="522251"/>
              </a:xfrm>
            </p:grpSpPr>
            <p:sp>
              <p:nvSpPr>
                <p:cNvPr id="138" name="Arrow: Right 137">
                  <a:extLst>
                    <a:ext uri="{FF2B5EF4-FFF2-40B4-BE49-F238E27FC236}">
                      <a16:creationId xmlns:a16="http://schemas.microsoft.com/office/drawing/2014/main" id="{8B0A63EA-F59A-B6A9-AA67-2FA4612206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1900" y="1176810"/>
                  <a:ext cx="202549" cy="23391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9A5F8FA1-3AAE-371E-EDCE-DE3F15791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4834" y="1465153"/>
                  <a:ext cx="202549" cy="233908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144" name="Arrow: Right 143">
                <a:extLst>
                  <a:ext uri="{FF2B5EF4-FFF2-40B4-BE49-F238E27FC236}">
                    <a16:creationId xmlns:a16="http://schemas.microsoft.com/office/drawing/2014/main" id="{53298920-71B9-28FC-0D12-ABB0B09FACD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941901" y="1726650"/>
                <a:ext cx="150750" cy="17408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4C3FF1A-9BA5-C364-B58D-9F4B2D43A51D}"/>
              </a:ext>
            </a:extLst>
          </p:cNvPr>
          <p:cNvGrpSpPr/>
          <p:nvPr/>
        </p:nvGrpSpPr>
        <p:grpSpPr>
          <a:xfrm>
            <a:off x="52571" y="1938029"/>
            <a:ext cx="3651892" cy="528056"/>
            <a:chOff x="52571" y="1938029"/>
            <a:chExt cx="3651892" cy="5280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6201DE-A246-EB32-4B2C-A411072FB3B1}"/>
                </a:ext>
              </a:extLst>
            </p:cNvPr>
            <p:cNvSpPr/>
            <p:nvPr/>
          </p:nvSpPr>
          <p:spPr>
            <a:xfrm>
              <a:off x="52571" y="1938029"/>
              <a:ext cx="3651892" cy="528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459E8E5-B4A5-5AA5-4D97-2F5EFDFC8D20}"/>
                </a:ext>
              </a:extLst>
            </p:cNvPr>
            <p:cNvGrpSpPr/>
            <p:nvPr/>
          </p:nvGrpSpPr>
          <p:grpSpPr>
            <a:xfrm>
              <a:off x="123114" y="2013972"/>
              <a:ext cx="3496287" cy="427874"/>
              <a:chOff x="5395878" y="183643"/>
              <a:chExt cx="3496287" cy="427874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A383C92-4F8D-C21F-6189-C9867C123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95878" y="183643"/>
                <a:ext cx="2647950" cy="20955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EC367468-DE37-7A1C-FC82-A78B05941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8480719" y="185605"/>
                <a:ext cx="369061" cy="216126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1A1129-9174-6A90-3B2B-A65C0EC777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77743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0AB96B-CF3A-26EB-360C-F5E94688CE4C}"/>
              </a:ext>
            </a:extLst>
          </p:cNvPr>
          <p:cNvGrpSpPr/>
          <p:nvPr/>
        </p:nvGrpSpPr>
        <p:grpSpPr>
          <a:xfrm>
            <a:off x="7262840" y="4015257"/>
            <a:ext cx="1746514" cy="1359893"/>
            <a:chOff x="7282566" y="3906515"/>
            <a:chExt cx="1746514" cy="13598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46E244-3863-B15A-76F0-CC2883200D00}"/>
                </a:ext>
              </a:extLst>
            </p:cNvPr>
            <p:cNvSpPr/>
            <p:nvPr/>
          </p:nvSpPr>
          <p:spPr>
            <a:xfrm>
              <a:off x="7282566" y="390651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DFA32A-63AF-4CBC-3603-17B0977686CD}"/>
                </a:ext>
              </a:extLst>
            </p:cNvPr>
            <p:cNvGrpSpPr/>
            <p:nvPr/>
          </p:nvGrpSpPr>
          <p:grpSpPr>
            <a:xfrm>
              <a:off x="7382057" y="3915410"/>
              <a:ext cx="1647023" cy="1330123"/>
              <a:chOff x="5878978" y="1930131"/>
              <a:chExt cx="1647023" cy="133012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D79153D-7BA3-94D1-3778-5168F4ABF538}"/>
                  </a:ext>
                </a:extLst>
              </p:cNvPr>
              <p:cNvGrpSpPr/>
              <p:nvPr/>
            </p:nvGrpSpPr>
            <p:grpSpPr>
              <a:xfrm>
                <a:off x="5878978" y="1930131"/>
                <a:ext cx="1634076" cy="1276449"/>
                <a:chOff x="4468344" y="2028532"/>
                <a:chExt cx="1634076" cy="127644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06A3654-C59E-8C65-F558-2A56455152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74774" y="3015394"/>
                  <a:ext cx="1459073" cy="289587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464CB10-0302-6DAC-12B6-C8546425913B}"/>
                    </a:ext>
                  </a:extLst>
                </p:cNvPr>
                <p:cNvSpPr txBox="1"/>
                <p:nvPr/>
              </p:nvSpPr>
              <p:spPr>
                <a:xfrm>
                  <a:off x="4629065" y="2799950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Monte Carlo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1C1E36-5F80-0227-983C-A37AA76948FE}"/>
                    </a:ext>
                  </a:extLst>
                </p:cNvPr>
                <p:cNvSpPr txBox="1"/>
                <p:nvPr/>
              </p:nvSpPr>
              <p:spPr>
                <a:xfrm>
                  <a:off x="4468344" y="2333104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Ensemble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C256F6-4CF0-077B-2B4F-4736E8362076}"/>
                    </a:ext>
                  </a:extLst>
                </p:cNvPr>
                <p:cNvSpPr txBox="1"/>
                <p:nvPr/>
              </p:nvSpPr>
              <p:spPr>
                <a:xfrm>
                  <a:off x="5062158" y="2028532"/>
                  <a:ext cx="10402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LID4096" b="1" dirty="0"/>
                    <a:t>PARVAL </a:t>
                  </a:r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106EA78-39E5-DBB4-0FAD-7A96F46985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11912" y="2515831"/>
                  <a:ext cx="1040262" cy="267790"/>
                </a:xfrm>
                <a:prstGeom prst="rect">
                  <a:avLst/>
                </a:prstGeom>
              </p:spPr>
            </p:pic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F68CE-E05D-B2DA-3AF6-4A3368BB35BE}"/>
                  </a:ext>
                </a:extLst>
              </p:cNvPr>
              <p:cNvSpPr txBox="1"/>
              <p:nvPr/>
            </p:nvSpPr>
            <p:spPr>
              <a:xfrm>
                <a:off x="6801579" y="2374158"/>
                <a:ext cx="7244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85M</a:t>
                </a:r>
                <a:endParaRPr lang="LID4096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F8DB2-708F-5936-80DB-73F5533367C0}"/>
                  </a:ext>
                </a:extLst>
              </p:cNvPr>
              <p:cNvSpPr txBox="1"/>
              <p:nvPr/>
            </p:nvSpPr>
            <p:spPr>
              <a:xfrm>
                <a:off x="7163790" y="2983255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g</a:t>
                </a:r>
                <a:endParaRPr lang="LID4096" sz="18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6BFB2A-921B-9550-AB00-A43D5DDBC35D}"/>
              </a:ext>
            </a:extLst>
          </p:cNvPr>
          <p:cNvGrpSpPr/>
          <p:nvPr/>
        </p:nvGrpSpPr>
        <p:grpSpPr>
          <a:xfrm>
            <a:off x="8110743" y="2537207"/>
            <a:ext cx="1687236" cy="1363948"/>
            <a:chOff x="8110743" y="2545445"/>
            <a:chExt cx="1687236" cy="136394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8EC1F-2E17-55D6-E2CB-9F36CF29E8AA}"/>
                </a:ext>
              </a:extLst>
            </p:cNvPr>
            <p:cNvSpPr/>
            <p:nvPr/>
          </p:nvSpPr>
          <p:spPr>
            <a:xfrm>
              <a:off x="8110743" y="254544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33B4DF-21AC-6809-8C61-F505068C9740}"/>
                </a:ext>
              </a:extLst>
            </p:cNvPr>
            <p:cNvGrpSpPr/>
            <p:nvPr/>
          </p:nvGrpSpPr>
          <p:grpSpPr>
            <a:xfrm>
              <a:off x="8291388" y="2648636"/>
              <a:ext cx="1506591" cy="1260757"/>
              <a:chOff x="10646647" y="75732"/>
              <a:chExt cx="1506591" cy="126075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59F847-8B37-AD84-C8CF-9D4CB64C5217}"/>
                  </a:ext>
                </a:extLst>
              </p:cNvPr>
              <p:cNvSpPr txBox="1"/>
              <p:nvPr/>
            </p:nvSpPr>
            <p:spPr>
              <a:xfrm>
                <a:off x="10646647" y="142654"/>
                <a:ext cx="871539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400" dirty="0">
                    <a:solidFill>
                      <a:srgbClr val="0000FF"/>
                    </a:solidFill>
                  </a:rPr>
                  <a:t>…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ic</a:t>
                </a:r>
                <a:endParaRPr lang="en-US" sz="1400" dirty="0">
                  <a:solidFill>
                    <a:srgbClr val="0000FF"/>
                  </a:solidFill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__rch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__ne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__sto</a:t>
                </a:r>
                <a:endParaRPr lang="LID4096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C98A1E-7A4A-3C54-1A10-794A7BAC1847}"/>
                  </a:ext>
                </a:extLst>
              </p:cNvPr>
              <p:cNvSpPr txBox="1"/>
              <p:nvPr/>
            </p:nvSpPr>
            <p:spPr>
              <a:xfrm>
                <a:off x="11926581" y="1059490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d</a:t>
                </a:r>
                <a:endParaRPr lang="LID4096" sz="18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6DB165-FAFB-AF76-8FA3-6D5597F7C4CE}"/>
                  </a:ext>
                </a:extLst>
              </p:cNvPr>
              <p:cNvSpPr txBox="1"/>
              <p:nvPr/>
            </p:nvSpPr>
            <p:spPr>
              <a:xfrm>
                <a:off x="11285765" y="75732"/>
                <a:ext cx="867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pt-BR" dirty="0" err="1">
                    <a:solidFill>
                      <a:srgbClr val="0000FF"/>
                    </a:solidFill>
                  </a:rPr>
                  <a:t>ins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66356-73E7-E9F0-CD6C-5681D5E58371}"/>
                  </a:ext>
                </a:extLst>
              </p:cNvPr>
              <p:cNvSpPr txBox="1"/>
              <p:nvPr/>
            </p:nvSpPr>
            <p:spPr>
              <a:xfrm>
                <a:off x="11284122" y="349802"/>
                <a:ext cx="8674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LID4096" dirty="0">
                    <a:solidFill>
                      <a:srgbClr val="0000FF"/>
                    </a:solidFill>
                  </a:rPr>
                  <a:t>tpl</a:t>
                </a:r>
                <a:endParaRPr lang="pt-BR" dirty="0">
                  <a:solidFill>
                    <a:srgbClr val="0000FF"/>
                  </a:solidFill>
                </a:endParaRPr>
              </a:p>
              <a:p>
                <a:r>
                  <a:rPr lang="pt-BR" dirty="0">
                    <a:solidFill>
                      <a:srgbClr val="0000FF"/>
                    </a:solidFill>
                  </a:rPr>
                  <a:t>*.zone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7E0F4B-632D-252A-AA0A-204B6B0E3DC3}"/>
              </a:ext>
            </a:extLst>
          </p:cNvPr>
          <p:cNvGrpSpPr>
            <a:grpSpLocks noChangeAspect="1"/>
          </p:cNvGrpSpPr>
          <p:nvPr/>
        </p:nvGrpSpPr>
        <p:grpSpPr>
          <a:xfrm>
            <a:off x="3376541" y="2540024"/>
            <a:ext cx="4671704" cy="791479"/>
            <a:chOff x="3376541" y="2540024"/>
            <a:chExt cx="4671704" cy="7914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946A8-2FB2-6155-BF32-769EC5691ED4}"/>
                </a:ext>
              </a:extLst>
            </p:cNvPr>
            <p:cNvSpPr/>
            <p:nvPr/>
          </p:nvSpPr>
          <p:spPr>
            <a:xfrm>
              <a:off x="3376541" y="2540024"/>
              <a:ext cx="4671704" cy="7914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Freyberg</a:t>
              </a:r>
              <a:endParaRPr lang="LID4096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5DD1C9-9758-44A8-A91E-1D6E0F48D6FD}"/>
                </a:ext>
              </a:extLst>
            </p:cNvPr>
            <p:cNvGrpSpPr/>
            <p:nvPr/>
          </p:nvGrpSpPr>
          <p:grpSpPr>
            <a:xfrm>
              <a:off x="3452407" y="2685311"/>
              <a:ext cx="4552628" cy="517251"/>
              <a:chOff x="4339537" y="94266"/>
              <a:chExt cx="4552628" cy="517251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BA6DA7B-3FA6-CD13-0C7D-784AA76CC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rcRect l="1934"/>
              <a:stretch/>
            </p:blipFill>
            <p:spPr>
              <a:xfrm>
                <a:off x="4339537" y="94266"/>
                <a:ext cx="3704291" cy="29892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05AA7B6-0655-84A9-6BE7-488909A76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0399D3-335E-94AD-1AD1-49A599C75775}"/>
                  </a:ext>
                </a:extLst>
              </p:cNvPr>
              <p:cNvSpPr txBox="1"/>
              <p:nvPr/>
            </p:nvSpPr>
            <p:spPr>
              <a:xfrm>
                <a:off x="8490152" y="181753"/>
                <a:ext cx="369061" cy="227165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65C221-E89F-318E-6383-843E716A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94219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9DDD2E3-BE65-F592-CBCE-B29E1B8EEF19}"/>
              </a:ext>
            </a:extLst>
          </p:cNvPr>
          <p:cNvSpPr txBox="1"/>
          <p:nvPr/>
        </p:nvSpPr>
        <p:spPr>
          <a:xfrm>
            <a:off x="9225463" y="12034"/>
            <a:ext cx="2966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Freyberg Flopy not yet</a:t>
            </a:r>
          </a:p>
          <a:p>
            <a:pPr algn="r"/>
            <a:r>
              <a:rPr lang="en-US" b="1" dirty="0"/>
              <a:t>Freyberg GMS – ok – Steady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A62C7E-24CB-389F-020E-58E305B16A68}"/>
              </a:ext>
            </a:extLst>
          </p:cNvPr>
          <p:cNvGrpSpPr/>
          <p:nvPr/>
        </p:nvGrpSpPr>
        <p:grpSpPr>
          <a:xfrm>
            <a:off x="142001" y="82401"/>
            <a:ext cx="6191362" cy="1670452"/>
            <a:chOff x="142001" y="82401"/>
            <a:chExt cx="6191362" cy="167045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676CA47-6628-D468-5FBF-03CEFC4E9871}"/>
                </a:ext>
              </a:extLst>
            </p:cNvPr>
            <p:cNvGrpSpPr/>
            <p:nvPr/>
          </p:nvGrpSpPr>
          <p:grpSpPr>
            <a:xfrm>
              <a:off x="1725074" y="139313"/>
              <a:ext cx="4608289" cy="1365145"/>
              <a:chOff x="3126104" y="239581"/>
              <a:chExt cx="4608289" cy="136514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47D28F1-BF96-A0CC-D651-CCCDCB0126BA}"/>
                  </a:ext>
                </a:extLst>
              </p:cNvPr>
              <p:cNvGrpSpPr/>
              <p:nvPr/>
            </p:nvGrpSpPr>
            <p:grpSpPr>
              <a:xfrm>
                <a:off x="3126104" y="239581"/>
                <a:ext cx="2709256" cy="642485"/>
                <a:chOff x="4045574" y="230176"/>
                <a:chExt cx="2709256" cy="642485"/>
              </a:xfrm>
            </p:grpSpPr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4CC90721-1541-2AB6-12D4-B2EC51032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t="80592"/>
                <a:stretch/>
              </p:blipFill>
              <p:spPr>
                <a:xfrm>
                  <a:off x="4045574" y="231155"/>
                  <a:ext cx="2028825" cy="199646"/>
                </a:xfrm>
                <a:prstGeom prst="rect">
                  <a:avLst/>
                </a:prstGeom>
              </p:spPr>
            </p:pic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5182FA7B-A3CF-132C-3670-300DF7D94D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rcRect t="2506" r="71031" b="78986"/>
                <a:stretch/>
              </p:blipFill>
              <p:spPr>
                <a:xfrm>
                  <a:off x="5861286" y="230176"/>
                  <a:ext cx="747770" cy="197441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565E576B-9DC1-BC9B-7C5B-A6C47327E2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8085" r="69833" b="51260"/>
                <a:stretch/>
              </p:blipFill>
              <p:spPr>
                <a:xfrm>
                  <a:off x="5961768" y="487238"/>
                  <a:ext cx="793062" cy="385423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6F22664-3A8C-BE18-448C-2A946424F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48018"/>
              <a:stretch/>
            </p:blipFill>
            <p:spPr>
              <a:xfrm>
                <a:off x="5105493" y="951164"/>
                <a:ext cx="2628900" cy="653562"/>
              </a:xfrm>
              <a:prstGeom prst="rect">
                <a:avLst/>
              </a:prstGeom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989ACEA-185C-ECF2-2084-CD86F8FA1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42001" y="82401"/>
              <a:ext cx="1336361" cy="167045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0375C80-D35F-2696-EAAF-6B5FD297F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797037" y="329270"/>
              <a:ext cx="1809750" cy="12573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85D463-467D-7BD7-A2C5-D553A4F83788}"/>
                </a:ext>
              </a:extLst>
            </p:cNvPr>
            <p:cNvSpPr/>
            <p:nvPr/>
          </p:nvSpPr>
          <p:spPr>
            <a:xfrm>
              <a:off x="1839333" y="927610"/>
              <a:ext cx="1656160" cy="2130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C7666F-BB5B-9514-BC6F-466C4E4EAC2B}"/>
                </a:ext>
              </a:extLst>
            </p:cNvPr>
            <p:cNvSpPr txBox="1"/>
            <p:nvPr/>
          </p:nvSpPr>
          <p:spPr>
            <a:xfrm>
              <a:off x="3299022" y="748718"/>
              <a:ext cx="6593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2800" dirty="0"/>
                <a:t>*</a:t>
              </a:r>
              <a:endParaRPr lang="LID4096" sz="28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A90B3AC-4220-4BB9-1FBA-145B33370BFB}"/>
              </a:ext>
            </a:extLst>
          </p:cNvPr>
          <p:cNvSpPr txBox="1"/>
          <p:nvPr/>
        </p:nvSpPr>
        <p:spPr>
          <a:xfrm>
            <a:off x="8706398" y="2132939"/>
            <a:ext cx="1091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000" dirty="0"/>
              <a:t>Last one </a:t>
            </a:r>
            <a:endParaRPr lang="LID4096" sz="20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C1B390-9F62-808C-03D2-0A0465471952}"/>
              </a:ext>
            </a:extLst>
          </p:cNvPr>
          <p:cNvGrpSpPr/>
          <p:nvPr/>
        </p:nvGrpSpPr>
        <p:grpSpPr>
          <a:xfrm>
            <a:off x="6032305" y="106988"/>
            <a:ext cx="3827595" cy="1340877"/>
            <a:chOff x="6032305" y="106988"/>
            <a:chExt cx="3827595" cy="134087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9B4C809-59E1-94B1-70FC-A7BD18498B77}"/>
                </a:ext>
              </a:extLst>
            </p:cNvPr>
            <p:cNvGrpSpPr/>
            <p:nvPr/>
          </p:nvGrpSpPr>
          <p:grpSpPr>
            <a:xfrm>
              <a:off x="6032305" y="106988"/>
              <a:ext cx="2928286" cy="296010"/>
              <a:chOff x="4005637" y="290334"/>
              <a:chExt cx="2928286" cy="296010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AEA9D8-9B57-D974-2E37-A5FD06ECDEC2}"/>
                  </a:ext>
                </a:extLst>
              </p:cNvPr>
              <p:cNvSpPr txBox="1"/>
              <p:nvPr/>
            </p:nvSpPr>
            <p:spPr>
              <a:xfrm>
                <a:off x="5468044" y="324734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D690D612-B239-F99E-F721-14D5DF54B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1AF85A-8C0C-4820-D489-AB0C1F8359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0415F6-7BAA-DFC0-B17F-5BF7D8936B74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B4D3804-31BF-8E61-BCB1-212AB2CD6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6587038" y="383729"/>
              <a:ext cx="2638425" cy="21748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9551E61-298B-2842-06CC-4643F2ACF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669025" y="607732"/>
              <a:ext cx="3190875" cy="4286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1CBDF88-5B83-01AC-1540-F6E194222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6791917" y="1047823"/>
              <a:ext cx="2143125" cy="170151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CB1B161-D6FD-0D5B-7F6D-6020ADCF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6782581" y="1238315"/>
              <a:ext cx="1200150" cy="20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74418" y="2264890"/>
            <a:ext cx="6191250" cy="1543050"/>
            <a:chOff x="5743264" y="1292553"/>
            <a:chExt cx="6191250" cy="1543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802"/>
            <a:stretch/>
          </p:blipFill>
          <p:spPr>
            <a:xfrm>
              <a:off x="5743264" y="1292553"/>
              <a:ext cx="6191250" cy="1543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82175" y="3897240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>
            <a:grpSpLocks noChangeAspect="1"/>
          </p:cNvGrpSpPr>
          <p:nvPr/>
        </p:nvGrpSpPr>
        <p:grpSpPr>
          <a:xfrm>
            <a:off x="4132124" y="5000227"/>
            <a:ext cx="2830011" cy="1747608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7212818" y="4721725"/>
              <a:ext cx="3174054" cy="53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insert line 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0" y="6175458"/>
            <a:ext cx="3751893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03 pyEMU __ 01D &amp; Capture</a:t>
            </a:r>
            <a:endParaRPr lang="LID4096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3B80A-A5BD-F3BA-B55B-65657840790B}"/>
              </a:ext>
            </a:extLst>
          </p:cNvPr>
          <p:cNvGrpSpPr>
            <a:grpSpLocks noChangeAspect="1"/>
          </p:cNvGrpSpPr>
          <p:nvPr/>
        </p:nvGrpSpPr>
        <p:grpSpPr>
          <a:xfrm>
            <a:off x="3423170" y="2443566"/>
            <a:ext cx="8470093" cy="2728932"/>
            <a:chOff x="-4776816" y="-788029"/>
            <a:chExt cx="12619287" cy="40657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A273C-9221-8C39-9741-7EC38DF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278" y="213821"/>
              <a:ext cx="3636057" cy="3063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649E2-CEBA-4BAE-5A23-EF8FBF2D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6312"/>
            <a:stretch/>
          </p:blipFill>
          <p:spPr>
            <a:xfrm>
              <a:off x="4206414" y="213821"/>
              <a:ext cx="3636057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7AD07-C0A7-CAE1-A133-4E1B752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5777"/>
            <a:stretch/>
          </p:blipFill>
          <p:spPr>
            <a:xfrm>
              <a:off x="5618443" y="213821"/>
              <a:ext cx="811995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03FDE-0413-AF3A-9C8D-42A61DAACAF5}"/>
                </a:ext>
              </a:extLst>
            </p:cNvPr>
            <p:cNvSpPr txBox="1"/>
            <p:nvPr/>
          </p:nvSpPr>
          <p:spPr>
            <a:xfrm>
              <a:off x="-4776816" y="-788029"/>
              <a:ext cx="5834455" cy="59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Flopy construction?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2CBD34A-8A18-C39F-A7FF-E36192AB2EA8}"/>
              </a:ext>
            </a:extLst>
          </p:cNvPr>
          <p:cNvGrpSpPr/>
          <p:nvPr/>
        </p:nvGrpSpPr>
        <p:grpSpPr>
          <a:xfrm>
            <a:off x="470561" y="276136"/>
            <a:ext cx="3590828" cy="6428039"/>
            <a:chOff x="470561" y="276136"/>
            <a:chExt cx="3590828" cy="642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AA11D0-0F1A-FA13-B535-46B4B5395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61" y="276136"/>
              <a:ext cx="1038225" cy="28003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E607B3-0FDA-E3F8-729C-14104E42EF8C}"/>
                </a:ext>
              </a:extLst>
            </p:cNvPr>
            <p:cNvSpPr/>
            <p:nvPr/>
          </p:nvSpPr>
          <p:spPr>
            <a:xfrm>
              <a:off x="470561" y="276136"/>
              <a:ext cx="1038225" cy="5893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AC189-131B-91C6-CCC2-88F8527E45C5}"/>
                </a:ext>
              </a:extLst>
            </p:cNvPr>
            <p:cNvSpPr/>
            <p:nvPr/>
          </p:nvSpPr>
          <p:spPr>
            <a:xfrm>
              <a:off x="470561" y="2655606"/>
              <a:ext cx="1038225" cy="420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90894-2B04-81BB-5709-5A5DAEC6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764" y="2542196"/>
              <a:ext cx="1190625" cy="647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F8C54C-B04B-9AB6-39BE-9DE88F30F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61" y="3275175"/>
              <a:ext cx="3590828" cy="3429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79EAB0-8C70-5F67-C312-55DC9FE1921C}"/>
                </a:ext>
              </a:extLst>
            </p:cNvPr>
            <p:cNvSpPr/>
            <p:nvPr/>
          </p:nvSpPr>
          <p:spPr>
            <a:xfrm>
              <a:off x="470561" y="873919"/>
              <a:ext cx="1170232" cy="1902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F8D536-A6C7-3674-1F7E-B06A5ECD6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763" y="1436381"/>
              <a:ext cx="1190625" cy="1020536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FF6EA8-869D-C68D-78A0-7341498F39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7434" y="504198"/>
              <a:ext cx="2423616" cy="1096397"/>
              <a:chOff x="240442" y="1982908"/>
              <a:chExt cx="3066031" cy="138701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922C47C-F96B-FA91-0C14-9D99D5C992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0442" y="1982908"/>
                <a:ext cx="3066031" cy="1387014"/>
                <a:chOff x="9012512" y="5387630"/>
                <a:chExt cx="3066031" cy="1387014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6BDC998-B0B7-3B62-9281-551FBF9BD4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-1" t="40041" r="64758" b="41416"/>
                <a:stretch/>
              </p:blipFill>
              <p:spPr>
                <a:xfrm>
                  <a:off x="9012512" y="6352579"/>
                  <a:ext cx="1574602" cy="422065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EABC7D-22A7-97E5-D5B4-6F90DFEE1E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644015" y="5387630"/>
                  <a:ext cx="434528" cy="42206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02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69EA200E-CE04-5C23-0AFD-37B706EB4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49775" r="48686"/>
              <a:stretch/>
            </p:blipFill>
            <p:spPr>
              <a:xfrm>
                <a:off x="240549" y="2041393"/>
                <a:ext cx="2546152" cy="42206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1219481-9F03-1704-33F1-33CCE8F9D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48" y="2497960"/>
                <a:ext cx="2790825" cy="4095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2E718A-7F48-1C18-27C9-BE5A90E290C9}"/>
              </a:ext>
            </a:extLst>
          </p:cNvPr>
          <p:cNvSpPr/>
          <p:nvPr/>
        </p:nvSpPr>
        <p:spPr>
          <a:xfrm>
            <a:off x="8852608" y="2524097"/>
            <a:ext cx="3144852" cy="4196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B304BF-7A13-C8C6-B7CF-08C8E5871C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7486" y="2607432"/>
            <a:ext cx="1590675" cy="22860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82928BC-EF48-0CAB-9DBE-FA5430E09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89315" b="3071"/>
          <a:stretch/>
        </p:blipFill>
        <p:spPr>
          <a:xfrm>
            <a:off x="9065659" y="6054721"/>
            <a:ext cx="2419350" cy="1399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FABCC11-DD2E-6482-D221-E96AE44023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1236" y="4335949"/>
            <a:ext cx="2494825" cy="166503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25CB90F-037B-592D-D555-4025F902AA7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74161"/>
          <a:stretch/>
        </p:blipFill>
        <p:spPr>
          <a:xfrm>
            <a:off x="9114728" y="2842851"/>
            <a:ext cx="2667000" cy="4208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5B9749F-579E-E848-7531-BF564589909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27112" b="12123"/>
          <a:stretch/>
        </p:blipFill>
        <p:spPr>
          <a:xfrm>
            <a:off x="9110241" y="3310294"/>
            <a:ext cx="2667000" cy="98972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0716071" y="2654460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7F9C9E-86D5-C53E-2197-EED9FA1DC254}"/>
              </a:ext>
            </a:extLst>
          </p:cNvPr>
          <p:cNvSpPr txBox="1">
            <a:spLocks/>
          </p:cNvSpPr>
          <p:nvPr/>
        </p:nvSpPr>
        <p:spPr>
          <a:xfrm>
            <a:off x="11049846" y="2890579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63AB6-D03E-E001-C141-600F0A9EB5B4}"/>
              </a:ext>
            </a:extLst>
          </p:cNvPr>
          <p:cNvSpPr txBox="1"/>
          <p:nvPr/>
        </p:nvSpPr>
        <p:spPr>
          <a:xfrm>
            <a:off x="10998100" y="3031771"/>
            <a:ext cx="8674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 time series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10326191" y="3096371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2F35DB-0A9A-10F2-E356-1C6CF2022CF6}"/>
              </a:ext>
            </a:extLst>
          </p:cNvPr>
          <p:cNvSpPr/>
          <p:nvPr/>
        </p:nvSpPr>
        <p:spPr>
          <a:xfrm>
            <a:off x="9140729" y="3057429"/>
            <a:ext cx="2742246" cy="2062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0FFDF8-1A8D-F9F5-8001-DBB10011E2A1}"/>
              </a:ext>
            </a:extLst>
          </p:cNvPr>
          <p:cNvSpPr/>
          <p:nvPr/>
        </p:nvSpPr>
        <p:spPr>
          <a:xfrm>
            <a:off x="9147218" y="4091131"/>
            <a:ext cx="2742246" cy="19470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11427630" y="3917539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017375-D00C-832E-02F4-84F56D403A6E}"/>
              </a:ext>
            </a:extLst>
          </p:cNvPr>
          <p:cNvSpPr txBox="1">
            <a:spLocks noChangeAspect="1"/>
          </p:cNvSpPr>
          <p:nvPr/>
        </p:nvSpPr>
        <p:spPr>
          <a:xfrm>
            <a:off x="11427630" y="3717957"/>
            <a:ext cx="369061" cy="136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2_01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6BCB43-9E61-38ED-D7BA-97748B6329D6}"/>
              </a:ext>
            </a:extLst>
          </p:cNvPr>
          <p:cNvSpPr/>
          <p:nvPr/>
        </p:nvSpPr>
        <p:spPr>
          <a:xfrm>
            <a:off x="0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F6384-73C8-A2DB-6372-BBF6B20B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2123635"/>
            <a:ext cx="1840498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2FD3E8-FAAE-B129-A252-CEA2B25D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3614871"/>
            <a:ext cx="3616834" cy="1467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570FA5-0100-7F2C-3463-983C5914C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5204840"/>
            <a:ext cx="1807559" cy="13998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E842CF-F682-3FE9-CD3C-6EB684FD1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7" y="2123635"/>
            <a:ext cx="1672494" cy="13998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889BA0-318D-1B06-BDDA-6E0F9688D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5" y="5204840"/>
            <a:ext cx="1805210" cy="139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4A1B69-5BCF-9034-B63F-64C5B8C87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77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B039F8-C042-0F43-D0DB-CE857AEFA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853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0711BB-C501-1241-8E9B-FACAE809E53B}"/>
              </a:ext>
            </a:extLst>
          </p:cNvPr>
          <p:cNvSpPr txBox="1">
            <a:spLocks noChangeAspect="1"/>
          </p:cNvSpPr>
          <p:nvPr/>
        </p:nvSpPr>
        <p:spPr>
          <a:xfrm>
            <a:off x="2208508" y="33591"/>
            <a:ext cx="1582763" cy="413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AA31A-2C66-AC47-655D-4B8D87BC4343}"/>
              </a:ext>
            </a:extLst>
          </p:cNvPr>
          <p:cNvSpPr/>
          <p:nvPr/>
        </p:nvSpPr>
        <p:spPr>
          <a:xfrm>
            <a:off x="1898852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B69A5-9945-1CC2-263C-8E11697CB224}"/>
              </a:ext>
            </a:extLst>
          </p:cNvPr>
          <p:cNvSpPr/>
          <p:nvPr/>
        </p:nvSpPr>
        <p:spPr>
          <a:xfrm>
            <a:off x="174437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B51CA71-55B1-B559-9223-0F431074299C}"/>
              </a:ext>
            </a:extLst>
          </p:cNvPr>
          <p:cNvGrpSpPr/>
          <p:nvPr/>
        </p:nvGrpSpPr>
        <p:grpSpPr>
          <a:xfrm>
            <a:off x="2999889" y="2903461"/>
            <a:ext cx="3761084" cy="2551911"/>
            <a:chOff x="6793505" y="2816619"/>
            <a:chExt cx="3761084" cy="255191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B69C102-FF46-9282-4B8F-5D161CD5B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66407" b="22720"/>
            <a:stretch/>
          </p:blipFill>
          <p:spPr>
            <a:xfrm>
              <a:off x="6793505" y="2816619"/>
              <a:ext cx="2419350" cy="199867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73220D8-4CB5-31A5-250B-A1A295A29D3D}"/>
                </a:ext>
              </a:extLst>
            </p:cNvPr>
            <p:cNvGrpSpPr/>
            <p:nvPr/>
          </p:nvGrpSpPr>
          <p:grpSpPr>
            <a:xfrm>
              <a:off x="6898587" y="3016486"/>
              <a:ext cx="3400425" cy="1597358"/>
              <a:chOff x="6198370" y="487421"/>
              <a:chExt cx="3400425" cy="1597358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04595A3-795C-9EAF-EF76-373971287C64}"/>
                  </a:ext>
                </a:extLst>
              </p:cNvPr>
              <p:cNvGrpSpPr/>
              <p:nvPr/>
            </p:nvGrpSpPr>
            <p:grpSpPr>
              <a:xfrm>
                <a:off x="6198370" y="487421"/>
                <a:ext cx="3400425" cy="1597358"/>
                <a:chOff x="5942995" y="437993"/>
                <a:chExt cx="3400425" cy="1597358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6D5DC471-5C4D-318C-6E06-203293D1FA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63857"/>
                <a:stretch/>
              </p:blipFill>
              <p:spPr>
                <a:xfrm>
                  <a:off x="5942995" y="437993"/>
                  <a:ext cx="3400425" cy="1597358"/>
                </a:xfrm>
                <a:prstGeom prst="rect">
                  <a:avLst/>
                </a:prstGeom>
              </p:spPr>
            </p:pic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C194E03-2765-4082-0DAE-491F3B92EC4D}"/>
                    </a:ext>
                  </a:extLst>
                </p:cNvPr>
                <p:cNvSpPr/>
                <p:nvPr/>
              </p:nvSpPr>
              <p:spPr>
                <a:xfrm>
                  <a:off x="5964390" y="144338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2E0E0-1E9C-3966-ACD7-6A619DD07335}"/>
                  </a:ext>
                </a:extLst>
              </p:cNvPr>
              <p:cNvSpPr txBox="1"/>
              <p:nvPr/>
            </p:nvSpPr>
            <p:spPr>
              <a:xfrm>
                <a:off x="8687786" y="1305171"/>
                <a:ext cx="908990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100" b="1" dirty="0">
                    <a:latin typeface="Calibri bold" panose="020F0702030404030204" pitchFamily="34" charset="0"/>
                    <a:cs typeface="Calibri bold" panose="020F0702030404030204" pitchFamily="34" charset="0"/>
                  </a:rPr>
                  <a:t>S2  sequence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CE6CE2-A8DC-398E-A4B5-E3DB298B41C0}"/>
                </a:ext>
              </a:extLst>
            </p:cNvPr>
            <p:cNvSpPr txBox="1"/>
            <p:nvPr/>
          </p:nvSpPr>
          <p:spPr>
            <a:xfrm>
              <a:off x="9007448" y="4179133"/>
              <a:ext cx="154714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b="1" dirty="0"/>
                <a:t>Original version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1DFB071-1683-80D2-A4D4-DC40B67D60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204089" y="2822940"/>
              <a:ext cx="369061" cy="136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2_01</a:t>
              </a:r>
              <a:endParaRPr lang="LID4096" sz="1200" b="1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DA777F1-69F6-7AD4-8838-B48759656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54422" b="28366"/>
            <a:stretch/>
          </p:blipFill>
          <p:spPr>
            <a:xfrm>
              <a:off x="6896568" y="4607831"/>
              <a:ext cx="3400425" cy="76069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CA639-C2B8-208F-BEBB-CD4F6ED14C7F}"/>
              </a:ext>
            </a:extLst>
          </p:cNvPr>
          <p:cNvGrpSpPr/>
          <p:nvPr/>
        </p:nvGrpSpPr>
        <p:grpSpPr>
          <a:xfrm>
            <a:off x="8388099" y="12766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BB9993-0FE9-86E8-6A36-050A5ED85888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EB5A24-15B6-F0C5-2080-6E38CBB2A6F7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82DB180-1466-4058-6CFC-584E6A77C45C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2C077D17-70A2-6882-3A79-34FD17ADF2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164364D-D4F2-693F-9628-ECB5CD2400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D3714D8-AC64-CE40-2745-248E5933F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AB1DC2-F204-F73A-4E2A-DAD5EA84D995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769ABDA-B58F-F5F4-0171-233DDEE4C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498EB62-2E4D-9B9B-BC73-85B7AB25CF22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150F101-80DE-FFC5-4D05-1D4E2F8EB5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1DBEC1E2-9D4D-1524-F4B8-5E0292A3C3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1528FADE-A693-5622-E002-34B42258D5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E6D56D8-F726-F9F8-FB4C-D339092994EC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FC321D0-20DC-0F95-9C62-D45EBCF4B6D2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213176-8E9F-4AC4-4256-8E992A0861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1CAF4E-EDD4-58E8-7904-91B671CA37B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AD5A2F-63A9-F921-F00F-C7CA764578EA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6EC615-C8D0-11AE-E356-B7CC81BA6D00}"/>
              </a:ext>
            </a:extLst>
          </p:cNvPr>
          <p:cNvSpPr txBox="1"/>
          <p:nvPr/>
        </p:nvSpPr>
        <p:spPr>
          <a:xfrm>
            <a:off x="10579693" y="329261"/>
            <a:ext cx="1623377" cy="407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/>
              <a:t>Simples</a:t>
            </a:r>
          </a:p>
          <a:p>
            <a:pPr algn="r"/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5E7A01-E292-A97C-617A-2505B718A0CD}"/>
              </a:ext>
            </a:extLst>
          </p:cNvPr>
          <p:cNvGrpSpPr/>
          <p:nvPr/>
        </p:nvGrpSpPr>
        <p:grpSpPr>
          <a:xfrm>
            <a:off x="7086571" y="0"/>
            <a:ext cx="1916220" cy="1074824"/>
            <a:chOff x="125598" y="76665"/>
            <a:chExt cx="1916220" cy="107482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CD79A4E-6E01-D27F-552E-5646F4DF8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A7A0B2-04B8-E32D-8ECA-D48D25BA8D30}"/>
                </a:ext>
              </a:extLst>
            </p:cNvPr>
            <p:cNvSpPr/>
            <p:nvPr/>
          </p:nvSpPr>
          <p:spPr>
            <a:xfrm>
              <a:off x="129322" y="79497"/>
              <a:ext cx="1147543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29661A-4FB5-CCC0-BF0F-42220BE95139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93EA-C738-87F8-AC56-2199256A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1C5ADB66-5D3A-4762-1C4F-405B3D02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D059915B-2B24-4350-83D5-EEF947AA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567405D1-7024-E12B-656B-F88D458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3185E168-E99D-FB3D-24B5-B5DB70EA1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818EA404-6905-44C4-5E92-1644016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C47623F3-558C-D700-BF32-95FD6200C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A0977BD7-F0F4-2634-7646-65502EC8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D4D7584C-1051-908C-ECC6-9F2B1119F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2099EFBE-4990-A16A-6762-17B8764A3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B0C3-0526-2B9D-05CD-8DB6B19F4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CD93F-AF65-99BE-6389-7DC782E5CCC6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C9D8CA-F64D-5557-5B40-7E1F83A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9AA996AD-F2F5-1343-7E9D-C610E61A24DE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8236B543-9CE4-CF76-F017-4FD1351DA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8C22A67-F622-7975-11BC-6E0BEBBA258A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178C7A45-DF3A-C3AB-97AA-C057EE395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448AA5DB-CCBF-0E92-98DB-5ED5FDAFFD51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2A6224F9-62AE-FFDF-FCC4-668872D6C7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E71F7809-FAAC-945F-2A81-1BBA30C5C6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904FD576-073F-0D33-A9C5-46A52715E172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C3B61B6-5A4E-A178-A860-6F86252AD12F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AEE735-D8FA-B565-3E7B-84851194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2F49AB-1285-A1D5-04A8-B5CE89DF0314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7B37FE-16DD-2E72-8232-802306F46F7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6456DE-34A9-B7A0-4407-745F11867F33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CBB4A1-CC54-17E8-5660-877C580E0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E5D845-D749-E684-8D12-32167A37D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59A25-6E72-45D0-61BE-A7D2C4BE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BC73B0-0412-5EDE-11F5-A42EAC25EB64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8FEEEF-9611-B556-B79B-F62EEDF8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29116-8C28-BDBF-F3C5-E04803BCB91C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737D550-50B9-F525-E02D-42F18A9BE1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BBFDA-A194-FDD4-C23E-770AA7DA8F8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6DF589-7685-24D1-25FB-4C01EC750D2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49044D-7E3D-10DE-E9E7-48BF01BFE6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B4F5A-CC40-C6F5-74C6-17945A62746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80999B4-C01B-1BCB-BB94-893CB59CB812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7BC306-66E2-0B52-E1CD-A5FF006D9ED1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693F0-F9CE-BB8A-37C7-BDCB1EF6AF6C}"/>
              </a:ext>
            </a:extLst>
          </p:cNvPr>
          <p:cNvGrpSpPr/>
          <p:nvPr/>
        </p:nvGrpSpPr>
        <p:grpSpPr>
          <a:xfrm>
            <a:off x="9191052" y="4239420"/>
            <a:ext cx="2593039" cy="1012222"/>
            <a:chOff x="9119537" y="4445279"/>
            <a:chExt cx="2593039" cy="1012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5824-997F-D76A-B3FF-D6FF597A70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993382" y="4758934"/>
              <a:ext cx="719194" cy="69856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04</a:t>
              </a:r>
              <a:endParaRPr lang="LID4096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2AA38A-A141-296D-8FBB-C4A5A2C3CD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19537" y="4445279"/>
              <a:ext cx="2593038" cy="601900"/>
              <a:chOff x="10013671" y="3790532"/>
              <a:chExt cx="1767113" cy="41018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DC53B97-8A8F-3D69-7740-45ECDF2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65550" b="15487"/>
              <a:stretch/>
            </p:blipFill>
            <p:spPr>
              <a:xfrm>
                <a:off x="10013671" y="3790532"/>
                <a:ext cx="1767113" cy="1970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501B8-216B-2142-DE5F-BC66004D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t="1" b="14084"/>
              <a:stretch/>
            </p:blipFill>
            <p:spPr>
              <a:xfrm>
                <a:off x="10049038" y="4005966"/>
                <a:ext cx="1054545" cy="1947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9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11254</TotalTime>
  <Words>411</Words>
  <Application>Microsoft Office PowerPoint</Application>
  <PresentationFormat>Widescreen</PresentationFormat>
  <Paragraphs>148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bold</vt:lpstr>
      <vt:lpstr>Calibri Light</vt:lpstr>
      <vt:lpstr>Cambria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262</cp:revision>
  <dcterms:created xsi:type="dcterms:W3CDTF">2024-12-17T09:33:28Z</dcterms:created>
  <dcterms:modified xsi:type="dcterms:W3CDTF">2025-01-26T09:19:28Z</dcterms:modified>
</cp:coreProperties>
</file>