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8" r:id="rId4"/>
    <p:sldId id="277" r:id="rId5"/>
    <p:sldId id="281" r:id="rId6"/>
    <p:sldId id="261" r:id="rId7"/>
    <p:sldId id="280" r:id="rId8"/>
    <p:sldId id="27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FCFF"/>
    <a:srgbClr val="E1F7FF"/>
    <a:srgbClr val="93E3FF"/>
    <a:srgbClr val="FFF2CC"/>
    <a:srgbClr val="000000"/>
    <a:srgbClr val="00FF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9.png"/><Relationship Id="rId3" Type="http://schemas.openxmlformats.org/officeDocument/2006/relationships/image" Target="../media/image5.png"/><Relationship Id="rId21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27.png"/><Relationship Id="rId10" Type="http://schemas.openxmlformats.org/officeDocument/2006/relationships/image" Target="../media/image17.png"/><Relationship Id="rId19" Type="http://schemas.openxmlformats.org/officeDocument/2006/relationships/hyperlink" Target="http://www.betami.com.br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0.emf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1.png"/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12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6.png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png"/><Relationship Id="rId9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emf"/><Relationship Id="rId24" Type="http://schemas.openxmlformats.org/officeDocument/2006/relationships/image" Target="../media/image1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1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12" Type="http://schemas.openxmlformats.org/officeDocument/2006/relationships/image" Target="../media/image6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8.png"/><Relationship Id="rId5" Type="http://schemas.openxmlformats.org/officeDocument/2006/relationships/image" Target="../media/image1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38" Type="http://schemas.openxmlformats.org/officeDocument/2006/relationships/image" Target="../media/image10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image" Target="../media/image64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8" Type="http://schemas.openxmlformats.org/officeDocument/2006/relationships/image" Target="../media/image79.png"/><Relationship Id="rId3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6" y="1346528"/>
            <a:ext cx="2419351" cy="2296717"/>
            <a:chOff x="8088628" y="811372"/>
            <a:chExt cx="2419351" cy="2296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071"/>
            <a:stretch/>
          </p:blipFill>
          <p:spPr>
            <a:xfrm>
              <a:off x="8088629" y="1326233"/>
              <a:ext cx="2419350" cy="178185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E713D6-C42D-EFB2-6655-E66AAE649CAE}"/>
                </a:ext>
              </a:extLst>
            </p:cNvPr>
            <p:cNvGrpSpPr/>
            <p:nvPr/>
          </p:nvGrpSpPr>
          <p:grpSpPr>
            <a:xfrm>
              <a:off x="8088628" y="811372"/>
              <a:ext cx="2362906" cy="1714822"/>
              <a:chOff x="117859" y="1326904"/>
              <a:chExt cx="2362906" cy="17148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9750D3-2064-5C41-992F-62C8B7621C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59" y="1326904"/>
                <a:ext cx="1916220" cy="1714822"/>
                <a:chOff x="4048227" y="505992"/>
                <a:chExt cx="1916220" cy="171482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EB304BF-7A13-C8C6-B7CF-08C8E5871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82E947A-5D23-DF1F-605C-6789D4D60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B88A108-90CD-3680-A6E0-3CEFACBBA42D}"/>
                    </a:ext>
                  </a:extLst>
                </p:cNvPr>
                <p:cNvSpPr/>
                <p:nvPr/>
              </p:nvSpPr>
              <p:spPr>
                <a:xfrm>
                  <a:off x="4048228" y="505992"/>
                  <a:ext cx="1683738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8887CD3-9237-D9A2-19D0-F20F55A5BDD3}"/>
                    </a:ext>
                  </a:extLst>
                </p:cNvPr>
                <p:cNvSpPr/>
                <p:nvPr/>
              </p:nvSpPr>
              <p:spPr>
                <a:xfrm>
                  <a:off x="4048227" y="2006795"/>
                  <a:ext cx="1916220" cy="2140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17375-D00C-832E-02F4-84F56D403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111704" y="2875538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331791"/>
            <a:ext cx="3690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390925" y="3837278"/>
            <a:ext cx="2712767" cy="2774292"/>
            <a:chOff x="56825" y="3981728"/>
            <a:chExt cx="2712767" cy="277429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680" y="5090984"/>
              <a:ext cx="2494825" cy="16650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14E290-3C6F-FE3F-ABA8-1C6C9578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8348" b="60588"/>
            <a:stretch/>
          </p:blipFill>
          <p:spPr>
            <a:xfrm>
              <a:off x="102592" y="4289462"/>
              <a:ext cx="2667000" cy="18336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102592" y="4699831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102592" y="4438221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8E030B-903B-1D7D-DAB2-19C2C1FE165A}"/>
                </a:ext>
              </a:extLst>
            </p:cNvPr>
            <p:cNvSpPr txBox="1"/>
            <p:nvPr/>
          </p:nvSpPr>
          <p:spPr>
            <a:xfrm>
              <a:off x="56825" y="3981728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OBS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9E003-F2CB-A034-C83C-A6DB7CBB7CB7}"/>
                </a:ext>
              </a:extLst>
            </p:cNvPr>
            <p:cNvSpPr txBox="1">
              <a:spLocks/>
            </p:cNvSpPr>
            <p:nvPr/>
          </p:nvSpPr>
          <p:spPr>
            <a:xfrm>
              <a:off x="2087627" y="4060031"/>
              <a:ext cx="369061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0_02</a:t>
              </a:r>
              <a:endParaRPr lang="LID4096" sz="12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20261" y="3094744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349720" y="2008559"/>
            <a:ext cx="79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1C912C-3B1A-A9CE-6334-E6DE5859BB58}"/>
              </a:ext>
            </a:extLst>
          </p:cNvPr>
          <p:cNvSpPr/>
          <p:nvPr/>
        </p:nvSpPr>
        <p:spPr>
          <a:xfrm rot="4214347">
            <a:off x="6981609" y="3512749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7317D-5D39-CF9A-5EB3-B431B84D3955}"/>
              </a:ext>
            </a:extLst>
          </p:cNvPr>
          <p:cNvSpPr txBox="1"/>
          <p:nvPr/>
        </p:nvSpPr>
        <p:spPr>
          <a:xfrm>
            <a:off x="10394192" y="186994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04</a:t>
            </a:r>
            <a:endParaRPr lang="LID4096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2215919" y="1912946"/>
            <a:ext cx="3690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A7269365-4CF9-545E-4B6B-4DB3919E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" t="33544" r="-278" b="55799"/>
          <a:stretch/>
        </p:blipFill>
        <p:spPr>
          <a:xfrm>
            <a:off x="255591" y="3100546"/>
            <a:ext cx="3019425" cy="1928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B185A9-A194-3308-8A93-270B59715315}"/>
              </a:ext>
            </a:extLst>
          </p:cNvPr>
          <p:cNvSpPr txBox="1"/>
          <p:nvPr/>
        </p:nvSpPr>
        <p:spPr>
          <a:xfrm>
            <a:off x="3642923" y="1691371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03</a:t>
            </a:r>
            <a:endParaRPr lang="LID4096" sz="28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309C22-B6B2-C7EF-FF74-A614BFD5D744}"/>
              </a:ext>
            </a:extLst>
          </p:cNvPr>
          <p:cNvGrpSpPr/>
          <p:nvPr/>
        </p:nvGrpSpPr>
        <p:grpSpPr>
          <a:xfrm>
            <a:off x="4611335" y="885373"/>
            <a:ext cx="3031252" cy="2600930"/>
            <a:chOff x="6205821" y="221742"/>
            <a:chExt cx="3031252" cy="2600930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C11BEC2-D6DB-4BF3-594A-985F4AAD6F3B}"/>
                </a:ext>
              </a:extLst>
            </p:cNvPr>
            <p:cNvGrpSpPr/>
            <p:nvPr/>
          </p:nvGrpSpPr>
          <p:grpSpPr>
            <a:xfrm>
              <a:off x="6205821" y="221742"/>
              <a:ext cx="1458493" cy="286458"/>
              <a:chOff x="2703989" y="1581590"/>
              <a:chExt cx="1458493" cy="28645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E73D71F-F742-B0E6-DE5B-366DFE333A09}"/>
                  </a:ext>
                </a:extLst>
              </p:cNvPr>
              <p:cNvGrpSpPr/>
              <p:nvPr/>
            </p:nvGrpSpPr>
            <p:grpSpPr>
              <a:xfrm>
                <a:off x="3206898" y="1581590"/>
                <a:ext cx="955584" cy="232193"/>
                <a:chOff x="358299" y="3903805"/>
                <a:chExt cx="955584" cy="232193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E5F01EB9-5661-F767-8DAC-BFE260077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58454" r="57025" b="21387"/>
                <a:stretch/>
              </p:blipFill>
              <p:spPr>
                <a:xfrm>
                  <a:off x="358299" y="3922959"/>
                  <a:ext cx="867792" cy="207373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1E48D17-6520-9E3C-DD09-FAA9A81F7C27}"/>
                    </a:ext>
                  </a:extLst>
                </p:cNvPr>
                <p:cNvSpPr/>
                <p:nvPr/>
              </p:nvSpPr>
              <p:spPr>
                <a:xfrm>
                  <a:off x="371399" y="390380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703989" y="1594301"/>
                <a:ext cx="385181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FB6F3C2-96FE-71A0-E635-F7E8F23C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1048" y="565247"/>
              <a:ext cx="2486025" cy="225742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FBDC37-7C79-7F44-F2C0-494E35EBD30F}"/>
                </a:ext>
              </a:extLst>
            </p:cNvPr>
            <p:cNvSpPr txBox="1"/>
            <p:nvPr/>
          </p:nvSpPr>
          <p:spPr>
            <a:xfrm>
              <a:off x="8643649" y="315756"/>
              <a:ext cx="5883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06</a:t>
              </a:r>
              <a:endParaRPr lang="LID4096" sz="28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8581957" y="932269"/>
            <a:ext cx="2886494" cy="3550070"/>
            <a:chOff x="8926871" y="2854083"/>
            <a:chExt cx="2886494" cy="355007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26871" y="2854083"/>
              <a:ext cx="2886494" cy="1927407"/>
              <a:chOff x="8729034" y="3125937"/>
              <a:chExt cx="2886494" cy="192740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29034" y="3125937"/>
                <a:ext cx="2886494" cy="1927407"/>
                <a:chOff x="9240825" y="40260"/>
                <a:chExt cx="2886494" cy="1927407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54" name="Picture 53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Picture 54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1944467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240825" y="40260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10263286" y="3058627"/>
              <a:ext cx="7351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b="1"/>
              </a:lvl1pPr>
            </a:lstStyle>
            <a:p>
              <a:r>
                <a:rPr lang="pt-BR" sz="1400" dirty="0"/>
                <a:t>+</a:t>
              </a:r>
              <a:r>
                <a:rPr lang="pt-BR" sz="1400" b="0" dirty="0"/>
                <a:t>10</a:t>
              </a:r>
              <a:endParaRPr lang="LID4096" sz="1400" b="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25886"/>
            <a:ext cx="2369976" cy="1100890"/>
            <a:chOff x="125598" y="25886"/>
            <a:chExt cx="2369976" cy="110089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25886"/>
              <a:ext cx="1919943" cy="1079479"/>
              <a:chOff x="125598" y="25886"/>
              <a:chExt cx="1919943" cy="107947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54588"/>
              <a:stretch/>
            </p:blipFill>
            <p:spPr>
              <a:xfrm>
                <a:off x="125598" y="76665"/>
                <a:ext cx="916989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5886"/>
                <a:ext cx="1916220" cy="468653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E13865-E183-1F82-9AF7-B84301E466A4}"/>
              </a:ext>
            </a:extLst>
          </p:cNvPr>
          <p:cNvSpPr txBox="1"/>
          <p:nvPr/>
        </p:nvSpPr>
        <p:spPr>
          <a:xfrm>
            <a:off x="10992974" y="2958939"/>
            <a:ext cx="588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02</a:t>
            </a:r>
            <a:endParaRPr lang="LID4096" sz="2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550595" y="3970243"/>
            <a:ext cx="2824270" cy="637600"/>
            <a:chOff x="441013" y="2259849"/>
            <a:chExt cx="2824270" cy="637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1013" y="2259849"/>
              <a:ext cx="904875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4458" y="24878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sp>
        <p:nvSpPr>
          <p:cNvPr id="68" name="Rectangle 1">
            <a:extLst>
              <a:ext uri="{FF2B5EF4-FFF2-40B4-BE49-F238E27FC236}">
                <a16:creationId xmlns:a16="http://schemas.microsoft.com/office/drawing/2014/main" id="{859A6A90-0DE6-B877-6C23-8E89C5AF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44" y="3503761"/>
            <a:ext cx="19741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altLang="LID4096" sz="1400" b="1" dirty="0"/>
              <a:t>multi_threads</a:t>
            </a:r>
            <a:endParaRPr lang="pt-BR" altLang="LID4096" sz="1400" b="1" dirty="0"/>
          </a:p>
          <a:p>
            <a:pPr algn="r"/>
            <a:r>
              <a:rPr lang="LID4096" altLang="LID4096" sz="1400" b="1" dirty="0"/>
              <a:t>=</a:t>
            </a:r>
            <a:endParaRPr lang="pt-BR" altLang="LID4096" sz="1400" b="1" dirty="0"/>
          </a:p>
          <a:p>
            <a:pPr algn="r"/>
            <a:r>
              <a:rPr lang="LID4096" altLang="LID4096" sz="1400" b="1" dirty="0"/>
              <a:t>false </a:t>
            </a:r>
            <a:endParaRPr lang="pt-BR" altLang="LID4096" sz="1400" b="1" dirty="0"/>
          </a:p>
          <a:p>
            <a:pPr algn="r"/>
            <a:r>
              <a:rPr lang="LID4096" altLang="LID4096" sz="1400" b="1" dirty="0"/>
              <a:t>error</a:t>
            </a:r>
          </a:p>
          <a:p>
            <a:pPr algn="r"/>
            <a:endParaRPr lang="LID4096" altLang="LID4096" sz="1400" b="1" dirty="0"/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4FDD9E44-BBC2-91F5-563D-D977254D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72" y="1393822"/>
            <a:ext cx="1974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LID4096" sz="1400" b="1" dirty="0"/>
              <a:t>Folders </a:t>
            </a:r>
          </a:p>
          <a:p>
            <a:pPr algn="r"/>
            <a:r>
              <a:rPr lang="pt-BR" altLang="LID4096" sz="1400" b="1" dirty="0"/>
              <a:t>swap</a:t>
            </a:r>
            <a:endParaRPr lang="LID4096" altLang="LID4096" sz="1400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202886" y="1408436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00727AF4-FCF2-FDE6-18D4-6ED029EE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159" r="10448" b="44747"/>
          <a:stretch/>
        </p:blipFill>
        <p:spPr>
          <a:xfrm>
            <a:off x="385328" y="3724527"/>
            <a:ext cx="3260523" cy="26391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7CC10120-C648-9B68-D3F1-C3EA160C363F}"/>
              </a:ext>
            </a:extLst>
          </p:cNvPr>
          <p:cNvGrpSpPr/>
          <p:nvPr/>
        </p:nvGrpSpPr>
        <p:grpSpPr>
          <a:xfrm>
            <a:off x="454303" y="3197483"/>
            <a:ext cx="3136830" cy="400110"/>
            <a:chOff x="560487" y="2050563"/>
            <a:chExt cx="3136830" cy="4001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902139" y="2050563"/>
              <a:ext cx="7951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>
                  <a:solidFill>
                    <a:srgbClr val="0000FF"/>
                  </a:solidFill>
                </a:rPr>
                <a:t>No Local Temp. ok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0487" y="2208075"/>
              <a:ext cx="2343150" cy="18097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6EF91349-83F0-5F8B-F9FA-5ABE71D3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92" b="11909"/>
          <a:stretch/>
        </p:blipFill>
        <p:spPr>
          <a:xfrm>
            <a:off x="555658" y="4676764"/>
            <a:ext cx="3019425" cy="62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121509" y="4123978"/>
            <a:ext cx="361950" cy="40957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968672" y="4563909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4746827A-2EFB-3149-2065-B36F9FAB45B3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4425"/>
          <a:stretch/>
        </p:blipFill>
        <p:spPr>
          <a:xfrm>
            <a:off x="711893" y="5321805"/>
            <a:ext cx="2324100" cy="10287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6F00C9-2291-8BCF-7F6E-FC6C5FBE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0" t="89164" r="-690" b="1695"/>
          <a:stretch/>
        </p:blipFill>
        <p:spPr>
          <a:xfrm>
            <a:off x="599427" y="6338089"/>
            <a:ext cx="3019425" cy="16543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4C257E0-69A8-2101-C6C8-AAABFEA746B7}"/>
              </a:ext>
            </a:extLst>
          </p:cNvPr>
          <p:cNvSpPr txBox="1"/>
          <p:nvPr/>
        </p:nvSpPr>
        <p:spPr>
          <a:xfrm>
            <a:off x="2965665" y="5903794"/>
            <a:ext cx="588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01</a:t>
            </a:r>
            <a:endParaRPr lang="LID4096" sz="2800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468C124-5E23-0AF0-AD9B-CE5A19E1E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343"/>
          <a:stretch/>
        </p:blipFill>
        <p:spPr>
          <a:xfrm>
            <a:off x="221623" y="1721695"/>
            <a:ext cx="3019425" cy="19286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6587" y="1910398"/>
            <a:ext cx="2486025" cy="2286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ECF9589-E2AB-D2B8-FA50-9F9DBC39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78" b="78165"/>
          <a:stretch/>
        </p:blipFill>
        <p:spPr>
          <a:xfrm>
            <a:off x="232508" y="2170133"/>
            <a:ext cx="3019425" cy="19286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0A75705-8356-A8D9-C261-6C0DDE6596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9934" y="2356108"/>
            <a:ext cx="2828925" cy="23812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F96D0FE-DBB4-9C1B-E148-46968835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" t="21724" r="-341" b="67619"/>
          <a:stretch/>
        </p:blipFill>
        <p:spPr>
          <a:xfrm>
            <a:off x="255591" y="2588507"/>
            <a:ext cx="3019425" cy="19286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66CCF9A6-887B-CABC-3DCA-4727B50FBC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168" y="2801130"/>
            <a:ext cx="2676525" cy="31432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755080" y="1885996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06 phases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1756" y="3512039"/>
            <a:ext cx="1590675" cy="2286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01699DA8-C790-A682-D182-EB462237B056}"/>
              </a:ext>
            </a:extLst>
          </p:cNvPr>
          <p:cNvSpPr txBox="1">
            <a:spLocks noChangeAspect="1"/>
          </p:cNvSpPr>
          <p:nvPr/>
        </p:nvSpPr>
        <p:spPr>
          <a:xfrm>
            <a:off x="2865394" y="2175665"/>
            <a:ext cx="1206084" cy="188230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000" b="1" dirty="0"/>
              <a:t>Change TEMP folder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7193A3-2293-ABF9-0E24-C7778F3256B7}"/>
              </a:ext>
            </a:extLst>
          </p:cNvPr>
          <p:cNvSpPr txBox="1"/>
          <p:nvPr/>
        </p:nvSpPr>
        <p:spPr>
          <a:xfrm>
            <a:off x="3397290" y="2482421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05</a:t>
            </a:r>
            <a:endParaRPr lang="LID4096" sz="2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2470855" y="2627342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243693" y="3057068"/>
            <a:ext cx="3690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t="3106" r="43214" b="86087"/>
          <a:stretch/>
        </p:blipFill>
        <p:spPr>
          <a:xfrm>
            <a:off x="2039551" y="3548432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181901" y="3333850"/>
            <a:ext cx="795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  <a:endParaRPr lang="LID4096" sz="1200" dirty="0">
              <a:solidFill>
                <a:srgbClr val="0000FF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80E9144-CBC8-9197-1C1B-C5F7DBB865B7}"/>
              </a:ext>
            </a:extLst>
          </p:cNvPr>
          <p:cNvSpPr txBox="1"/>
          <p:nvPr/>
        </p:nvSpPr>
        <p:spPr>
          <a:xfrm>
            <a:off x="10394192" y="186994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04</a:t>
            </a:r>
            <a:endParaRPr lang="LID4096" sz="2800" dirty="0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5F7FFD14-6597-367E-A0F6-23ADB2FC6369}"/>
              </a:ext>
            </a:extLst>
          </p:cNvPr>
          <p:cNvSpPr/>
          <p:nvPr/>
        </p:nvSpPr>
        <p:spPr>
          <a:xfrm rot="14676230">
            <a:off x="10881977" y="286028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9F2EC80-A977-DD84-5DB0-07F68B922D77}"/>
              </a:ext>
            </a:extLst>
          </p:cNvPr>
          <p:cNvSpPr txBox="1"/>
          <p:nvPr/>
        </p:nvSpPr>
        <p:spPr>
          <a:xfrm>
            <a:off x="6533298" y="1421856"/>
            <a:ext cx="110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NEXT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3CCD78-E99F-132D-93A7-007ABEAA2C0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42B9F87-AE2E-7B77-7380-DF374D65518E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37621CA-E331-9F21-4D3B-51092DCA4950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8490DDD-6959-263C-1E5A-497B683EFDBD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AE38931-AF24-805C-EFAD-288FE30EE03A}"/>
              </a:ext>
            </a:extLst>
          </p:cNvPr>
          <p:cNvGrpSpPr/>
          <p:nvPr/>
        </p:nvGrpSpPr>
        <p:grpSpPr>
          <a:xfrm>
            <a:off x="3758285" y="4103860"/>
            <a:ext cx="2620955" cy="1404300"/>
            <a:chOff x="3758285" y="4103860"/>
            <a:chExt cx="2620955" cy="14043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1392F25D-8C2A-55E5-2B95-A938C9212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758285" y="4103860"/>
              <a:ext cx="2620955" cy="1404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D1114EB-36DD-128A-221E-16DD99CAC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60891" t="34101" r="8441" b="49671"/>
            <a:stretch/>
          </p:blipFill>
          <p:spPr>
            <a:xfrm>
              <a:off x="4999669" y="4859916"/>
              <a:ext cx="1101218" cy="55645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88939A4-A781-B7A2-FD8F-0E8F1EB0CECF}"/>
              </a:ext>
            </a:extLst>
          </p:cNvPr>
          <p:cNvGrpSpPr/>
          <p:nvPr/>
        </p:nvGrpSpPr>
        <p:grpSpPr>
          <a:xfrm>
            <a:off x="9210382" y="4594386"/>
            <a:ext cx="2480897" cy="1810384"/>
            <a:chOff x="9210382" y="4594386"/>
            <a:chExt cx="2480897" cy="18103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450CD6-44A1-A1B4-0568-C40663F2F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382" y="4594386"/>
              <a:ext cx="2480897" cy="18103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596518" y="5361248"/>
              <a:ext cx="854312" cy="719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C4DCA72B-C858-3789-AE3D-D70DBBA4079E}"/>
              </a:ext>
            </a:extLst>
          </p:cNvPr>
          <p:cNvSpPr txBox="1"/>
          <p:nvPr/>
        </p:nvSpPr>
        <p:spPr>
          <a:xfrm>
            <a:off x="2750690" y="5691448"/>
            <a:ext cx="771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6790655" y="3116010"/>
            <a:ext cx="5102608" cy="2758021"/>
            <a:chOff x="240278" y="213821"/>
            <a:chExt cx="7602193" cy="4109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934224" y="3726787"/>
              <a:ext cx="5834456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8" cy="834084"/>
            <a:chOff x="9119537" y="4445279"/>
            <a:chExt cx="2593038" cy="834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176780" y="4758935"/>
              <a:ext cx="535795" cy="520428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5514A-AF61-C495-BDD8-DF713755F8C8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7ABA698-F994-439A-2BC6-1A3BB963D5B7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B0607A-CC52-3823-2DB1-FECF557E16E0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C8D3872-E06D-0C75-BB04-0B244F89BDE4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0BE0C65-1E0E-1AEE-6361-C463690F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EDE24BE1-4099-48CF-D36E-80391129E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D49206F-738C-4754-D9D1-D3849075C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B52BD7-48FA-4602-AE27-7EF1DC85FC41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9289174-DC39-271D-2664-8BC8D47D4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F70CD5-EF06-D9F2-F1BC-64EF0B5FE1AB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0D34176-F041-79F3-5983-3533DC5A0E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2944F2C3-4325-F529-B3A1-6C12CB447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4262C1D-E0EB-4A6D-0579-830C2853B0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215B1B0-DAAA-6B71-1DFA-FEF142C5880D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40EC4C-0F8E-45AC-3154-8BDAE0530B05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D31665-E21B-CB80-628A-AB7240E2B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963BC-CDF8-7077-B58F-38ADEB74757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24C447-8FCA-59C0-552A-458C3F46053B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3B531-DE0B-2AEE-E473-2DC59E4FEB9E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884462-85D4-65AD-C6CD-0D2CB8D05F36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70A248-F83F-ED79-7F38-E6D790DA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449B97-EFD5-E650-B5F5-6075AB9E1DD3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7F46-89E3-563C-4097-2EF2D5527F8C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350D2-C9F0-4F94-83A7-0F5545CD2DF0}"/>
              </a:ext>
            </a:extLst>
          </p:cNvPr>
          <p:cNvSpPr txBox="1"/>
          <p:nvPr/>
        </p:nvSpPr>
        <p:spPr>
          <a:xfrm>
            <a:off x="8387924" y="436889"/>
            <a:ext cx="2364259" cy="25901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Flopy ... Freyberg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</TotalTime>
  <Words>392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213</cp:revision>
  <dcterms:created xsi:type="dcterms:W3CDTF">2024-12-17T09:33:28Z</dcterms:created>
  <dcterms:modified xsi:type="dcterms:W3CDTF">2025-01-09T21:14:18Z</dcterms:modified>
</cp:coreProperties>
</file>