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72.png"/><Relationship Id="rId21" Type="http://schemas.openxmlformats.org/officeDocument/2006/relationships/image" Target="../media/image19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emf"/><Relationship Id="rId24" Type="http://schemas.openxmlformats.org/officeDocument/2006/relationships/image" Target="../media/image4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23" Type="http://schemas.openxmlformats.org/officeDocument/2006/relationships/image" Target="../media/image39.png"/><Relationship Id="rId10" Type="http://schemas.openxmlformats.org/officeDocument/2006/relationships/image" Target="../media/image179.png"/><Relationship Id="rId19" Type="http://schemas.openxmlformats.org/officeDocument/2006/relationships/image" Target="../media/image188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8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61.png"/><Relationship Id="rId3" Type="http://schemas.openxmlformats.org/officeDocument/2006/relationships/image" Target="../media/image73.png"/><Relationship Id="rId21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60.png"/><Relationship Id="rId2" Type="http://schemas.openxmlformats.org/officeDocument/2006/relationships/image" Target="../media/image72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24" Type="http://schemas.openxmlformats.org/officeDocument/2006/relationships/image" Target="../media/image59.png"/><Relationship Id="rId5" Type="http://schemas.openxmlformats.org/officeDocument/2006/relationships/image" Target="../media/image75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2.png"/><Relationship Id="rId3" Type="http://schemas.openxmlformats.org/officeDocument/2006/relationships/image" Target="../media/image94.emf"/><Relationship Id="rId7" Type="http://schemas.openxmlformats.org/officeDocument/2006/relationships/image" Target="../media/image98.png"/><Relationship Id="rId12" Type="http://schemas.openxmlformats.org/officeDocument/2006/relationships/image" Target="../media/image7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43.png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png"/><Relationship Id="rId9" Type="http://schemas.openxmlformats.org/officeDocument/2006/relationships/image" Target="../media/image10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07.png"/><Relationship Id="rId5" Type="http://schemas.openxmlformats.org/officeDocument/2006/relationships/image" Target="../media/image104.emf"/><Relationship Id="rId10" Type="http://schemas.openxmlformats.org/officeDocument/2006/relationships/image" Target="../media/image106.png"/><Relationship Id="rId4" Type="http://schemas.openxmlformats.org/officeDocument/2006/relationships/image" Target="../media/image65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9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8.png"/><Relationship Id="rId2" Type="http://schemas.openxmlformats.org/officeDocument/2006/relationships/image" Target="../media/image109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5" Type="http://schemas.openxmlformats.org/officeDocument/2006/relationships/image" Target="../media/image11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06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18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9542A5-6A41-DE23-A994-946DC0E53022}"/>
                    </a:ext>
                  </a:extLst>
                </p:cNvPr>
                <p:cNvSpPr txBox="1"/>
                <p:nvPr/>
              </p:nvSpPr>
              <p:spPr>
                <a:xfrm>
                  <a:off x="9373988" y="518322"/>
                  <a:ext cx="475573" cy="430887"/>
                </a:xfrm>
                <a:prstGeom prst="rect">
                  <a:avLst/>
                </a:prstGeom>
                <a:solidFill>
                  <a:srgbClr val="00FF00"/>
                </a:solidFill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ctr"/>
                  <a:r>
                    <a:rPr lang="en-US" dirty="0"/>
                    <a:t>Last one</a:t>
                  </a:r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FD9099-957A-0B0B-A647-F889B1D900F2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7" y="621553"/>
            <a:ext cx="226336" cy="678937"/>
            <a:chOff x="3250640" y="2420738"/>
            <a:chExt cx="390240" cy="117058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84" y="2963030"/>
              <a:ext cx="1170587" cy="860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5582903" y="1832509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12155</TotalTime>
  <Words>473</Words>
  <Application>Microsoft Office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319</cp:revision>
  <dcterms:created xsi:type="dcterms:W3CDTF">2024-12-17T09:33:28Z</dcterms:created>
  <dcterms:modified xsi:type="dcterms:W3CDTF">2025-02-21T09:38:57Z</dcterms:modified>
</cp:coreProperties>
</file>