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79" r:id="rId4"/>
    <p:sldId id="285" r:id="rId5"/>
    <p:sldId id="274" r:id="rId6"/>
    <p:sldId id="277" r:id="rId7"/>
    <p:sldId id="282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17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21" Type="http://schemas.openxmlformats.org/officeDocument/2006/relationships/image" Target="../media/image189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emf"/><Relationship Id="rId24" Type="http://schemas.openxmlformats.org/officeDocument/2006/relationships/image" Target="../media/image31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23" Type="http://schemas.openxmlformats.org/officeDocument/2006/relationships/image" Target="../media/image30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Relationship Id="rId2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52.png"/><Relationship Id="rId3" Type="http://schemas.openxmlformats.org/officeDocument/2006/relationships/image" Target="../media/image64.png"/><Relationship Id="rId21" Type="http://schemas.openxmlformats.org/officeDocument/2006/relationships/image" Target="../media/image81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51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24" Type="http://schemas.openxmlformats.org/officeDocument/2006/relationships/image" Target="../media/image50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3.png"/><Relationship Id="rId3" Type="http://schemas.openxmlformats.org/officeDocument/2006/relationships/image" Target="../media/image85.emf"/><Relationship Id="rId7" Type="http://schemas.openxmlformats.org/officeDocument/2006/relationships/image" Target="../media/image89.png"/><Relationship Id="rId12" Type="http://schemas.openxmlformats.org/officeDocument/2006/relationships/image" Target="../media/image6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34.png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png"/><Relationship Id="rId9" Type="http://schemas.openxmlformats.org/officeDocument/2006/relationships/image" Target="../media/image9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06.png"/><Relationship Id="rId5" Type="http://schemas.openxmlformats.org/officeDocument/2006/relationships/image" Target="../media/image103.emf"/><Relationship Id="rId10" Type="http://schemas.openxmlformats.org/officeDocument/2006/relationships/image" Target="../media/image105.png"/><Relationship Id="rId4" Type="http://schemas.openxmlformats.org/officeDocument/2006/relationships/image" Target="../media/image56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10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5" Type="http://schemas.openxmlformats.org/officeDocument/2006/relationships/image" Target="../media/image119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05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2682760"/>
            <a:ext cx="17430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B149D-71CD-CA30-E486-A9905D8F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8" y="119418"/>
            <a:ext cx="1809750" cy="1838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F110D5-931B-A62A-63F1-C3E1CEDC8A14}"/>
              </a:ext>
            </a:extLst>
          </p:cNvPr>
          <p:cNvSpPr/>
          <p:nvPr/>
        </p:nvSpPr>
        <p:spPr>
          <a:xfrm>
            <a:off x="188898" y="106243"/>
            <a:ext cx="1809750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366980" y="2677151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43"/>
          <a:stretch/>
        </p:blipFill>
        <p:spPr>
          <a:xfrm>
            <a:off x="571944" y="4818630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00"/>
          <a:stretch/>
        </p:blipFill>
        <p:spPr>
          <a:xfrm>
            <a:off x="571944" y="5526196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4" y="6020916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32" y="2695548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9784" y="2694391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028" y="2685537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7022" y="267668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91"/>
          <a:stretch/>
        </p:blipFill>
        <p:spPr>
          <a:xfrm>
            <a:off x="188898" y="2389956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" t="10321" r="-1338" b="76770"/>
          <a:stretch/>
        </p:blipFill>
        <p:spPr>
          <a:xfrm>
            <a:off x="2258133" y="238578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1" t="21653" r="41" b="65438"/>
          <a:stretch/>
        </p:blipFill>
        <p:spPr>
          <a:xfrm>
            <a:off x="4583704" y="238609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25" b="32566"/>
          <a:stretch/>
        </p:blipFill>
        <p:spPr>
          <a:xfrm>
            <a:off x="9750667" y="2391516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9" t="33132" r="219" b="53959"/>
          <a:stretch/>
        </p:blipFill>
        <p:spPr>
          <a:xfrm>
            <a:off x="6909275" y="239151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4" y="334917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220142" y="3219151"/>
            <a:ext cx="5083485" cy="3522289"/>
            <a:chOff x="2364029" y="511562"/>
            <a:chExt cx="5388659" cy="39079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07" y="3958505"/>
              <a:ext cx="2839239" cy="460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4222" b="82777"/>
          <a:stretch/>
        </p:blipFill>
        <p:spPr>
          <a:xfrm>
            <a:off x="37944" y="280681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4530" y="1329677"/>
            <a:ext cx="211455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5636430" y="2556577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5619807" y="4343579"/>
            <a:ext cx="4863741" cy="2336527"/>
            <a:chOff x="6776327" y="4329612"/>
            <a:chExt cx="4863741" cy="23365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062228" y="4732120"/>
              <a:ext cx="1570116" cy="119951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20630" y="5968223"/>
              <a:ext cx="2019438" cy="64362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40370" y="4805163"/>
              <a:ext cx="1570116" cy="54540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9757521" y="4474895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4DE474-8AF6-F5C5-9185-352123734AA9}"/>
              </a:ext>
            </a:extLst>
          </p:cNvPr>
          <p:cNvGrpSpPr/>
          <p:nvPr/>
        </p:nvGrpSpPr>
        <p:grpSpPr>
          <a:xfrm>
            <a:off x="5780578" y="219143"/>
            <a:ext cx="4823068" cy="2228430"/>
            <a:chOff x="2506752" y="137310"/>
            <a:chExt cx="4823068" cy="22284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E27CE1-E975-57C8-EF9B-055DA594A3E5}"/>
                </a:ext>
              </a:extLst>
            </p:cNvPr>
            <p:cNvGrpSpPr/>
            <p:nvPr/>
          </p:nvGrpSpPr>
          <p:grpSpPr>
            <a:xfrm>
              <a:off x="5491495" y="212223"/>
              <a:ext cx="1838325" cy="437973"/>
              <a:chOff x="-4471943" y="102326"/>
              <a:chExt cx="1838325" cy="4379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31DB8A2-0594-657A-B9DE-1CFF906CE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14222" b="72181"/>
              <a:stretch/>
            </p:blipFill>
            <p:spPr>
              <a:xfrm>
                <a:off x="-4471943" y="102326"/>
                <a:ext cx="1838325" cy="40011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D19CC-C521-68BA-AD05-63B57B0ABA03}"/>
                  </a:ext>
                </a:extLst>
              </p:cNvPr>
              <p:cNvSpPr/>
              <p:nvPr/>
            </p:nvSpPr>
            <p:spPr>
              <a:xfrm>
                <a:off x="-4403575" y="329717"/>
                <a:ext cx="1233087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506752" y="137310"/>
              <a:ext cx="2905177" cy="222843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8046363" y="1898397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17564" y="875476"/>
            <a:ext cx="2952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1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2ECDAD5-ADCD-E13E-3A98-697D3C58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9" y="532599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69814-E0DF-8714-ADE1-2CFD2D4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" y="490888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68583" y="453318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CAFD8D-7917-0A06-0562-B4F8D48C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5" y="308395"/>
            <a:ext cx="180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11924</TotalTime>
  <Words>473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313</cp:revision>
  <dcterms:created xsi:type="dcterms:W3CDTF">2024-12-17T09:33:28Z</dcterms:created>
  <dcterms:modified xsi:type="dcterms:W3CDTF">2025-02-17T18:55:24Z</dcterms:modified>
</cp:coreProperties>
</file>