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75.png"/><Relationship Id="rId21" Type="http://schemas.openxmlformats.org/officeDocument/2006/relationships/image" Target="../media/image193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emf"/><Relationship Id="rId24" Type="http://schemas.openxmlformats.org/officeDocument/2006/relationships/image" Target="../media/image42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23" Type="http://schemas.openxmlformats.org/officeDocument/2006/relationships/image" Target="../media/image41.png"/><Relationship Id="rId10" Type="http://schemas.openxmlformats.org/officeDocument/2006/relationships/image" Target="../media/image182.png"/><Relationship Id="rId19" Type="http://schemas.openxmlformats.org/officeDocument/2006/relationships/image" Target="../media/image191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5.png"/><Relationship Id="rId3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63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62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61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5.png"/><Relationship Id="rId3" Type="http://schemas.openxmlformats.org/officeDocument/2006/relationships/image" Target="../media/image97.emf"/><Relationship Id="rId7" Type="http://schemas.openxmlformats.org/officeDocument/2006/relationships/image" Target="../media/image101.png"/><Relationship Id="rId12" Type="http://schemas.openxmlformats.org/officeDocument/2006/relationships/image" Target="../media/image7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45.png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png"/><Relationship Id="rId9" Type="http://schemas.openxmlformats.org/officeDocument/2006/relationships/image" Target="../media/image10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10.png"/><Relationship Id="rId5" Type="http://schemas.openxmlformats.org/officeDocument/2006/relationships/image" Target="../media/image107.emf"/><Relationship Id="rId10" Type="http://schemas.openxmlformats.org/officeDocument/2006/relationships/image" Target="../media/image109.png"/><Relationship Id="rId4" Type="http://schemas.openxmlformats.org/officeDocument/2006/relationships/image" Target="../media/image67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3.png"/><Relationship Id="rId10" Type="http://schemas.openxmlformats.org/officeDocument/2006/relationships/image" Target="../media/image119.png"/><Relationship Id="rId4" Type="http://schemas.openxmlformats.org/officeDocument/2006/relationships/image" Target="../media/image114.png"/><Relationship Id="rId9" Type="http://schemas.openxmlformats.org/officeDocument/2006/relationships/image" Target="../media/image109.png"/><Relationship Id="rId1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21" Type="http://schemas.openxmlformats.org/officeDocument/2006/relationships/image" Target="../media/image143.png"/><Relationship Id="rId34" Type="http://schemas.openxmlformats.org/officeDocument/2006/relationships/image" Target="../media/image156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5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37" Type="http://schemas.openxmlformats.org/officeDocument/2006/relationships/image" Target="../media/image121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31" Type="http://schemas.openxmlformats.org/officeDocument/2006/relationships/image" Target="../media/image153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30.png"/><Relationship Id="rId3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8154790">
            <a:off x="10739817" y="801563"/>
            <a:ext cx="447333" cy="42410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3F54-58C7-C399-24CC-FA67F7D3F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94" y="4129834"/>
            <a:ext cx="2828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EC75DC-DFE8-97A1-8C67-98898BAA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64" y="439555"/>
            <a:ext cx="31242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11550620" y="6348429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11A13-5C12-1BB1-0DB0-A2FFD8F39CB6}"/>
              </a:ext>
            </a:extLst>
          </p:cNvPr>
          <p:cNvGrpSpPr/>
          <p:nvPr/>
        </p:nvGrpSpPr>
        <p:grpSpPr>
          <a:xfrm>
            <a:off x="8904318" y="439555"/>
            <a:ext cx="2925892" cy="764207"/>
            <a:chOff x="8862514" y="587677"/>
            <a:chExt cx="2925892" cy="7642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8862514" y="1218964"/>
              <a:ext cx="2925892" cy="1329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6414A4-26F5-DA25-CFD2-C2F0174762E7}"/>
                </a:ext>
              </a:extLst>
            </p:cNvPr>
            <p:cNvSpPr/>
            <p:nvPr/>
          </p:nvSpPr>
          <p:spPr>
            <a:xfrm>
              <a:off x="8863893" y="587677"/>
              <a:ext cx="2754333" cy="6065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B5D82-7DBD-1C19-C579-9B308CA80852}"/>
              </a:ext>
            </a:extLst>
          </p:cNvPr>
          <p:cNvGrpSpPr/>
          <p:nvPr/>
        </p:nvGrpSpPr>
        <p:grpSpPr>
          <a:xfrm>
            <a:off x="8891839" y="3776805"/>
            <a:ext cx="2896567" cy="2224054"/>
            <a:chOff x="8911941" y="2925861"/>
            <a:chExt cx="2896567" cy="2224054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4EF75BDD-8A83-ECFF-0A1E-E77553EE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941" y="2925861"/>
              <a:ext cx="288464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p03_____V03   __ </a:t>
              </a:r>
              <a:r>
                <a:rPr lang="en-US" sz="1200" dirty="0"/>
                <a:t>[C], 1D &amp;  </a:t>
              </a:r>
              <a:r>
                <a:rPr lang="en-US" sz="1200" noProof="0" dirty="0"/>
                <a:t>M( t )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6CEC5563-9F8E-A9C1-1952-253C1929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865" y="3210923"/>
              <a:ext cx="288464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P04 ____</a:t>
              </a:r>
              <a:endParaRPr lang="en-US" sz="1200" b="1" noProof="0" dirty="0"/>
            </a:p>
            <a:p>
              <a:r>
                <a:rPr lang="en-US" sz="1200" noProof="0" dirty="0"/>
                <a:t>P05 ____</a:t>
              </a:r>
            </a:p>
            <a:p>
              <a:r>
                <a:rPr lang="en-US" sz="1200" noProof="0" dirty="0"/>
                <a:t>P06 ____ revised</a:t>
              </a:r>
            </a:p>
            <a:p>
              <a:r>
                <a:rPr lang="en-US" sz="1200" dirty="0"/>
                <a:t>P07 ____</a:t>
              </a:r>
            </a:p>
            <a:p>
              <a:r>
                <a:rPr lang="en-US" sz="1200" dirty="0"/>
                <a:t>P08 ____</a:t>
              </a:r>
            </a:p>
            <a:p>
              <a:r>
                <a:rPr lang="en-US" sz="1200" noProof="0" dirty="0"/>
                <a:t>P09 ____</a:t>
              </a:r>
            </a:p>
            <a:p>
              <a:r>
                <a:rPr lang="en-US" sz="1200" dirty="0"/>
                <a:t>P10 ____</a:t>
              </a:r>
              <a:r>
                <a:rPr lang="en-US" sz="1200" noProof="0"/>
                <a:t> revised</a:t>
              </a:r>
              <a:endParaRPr lang="en-US" sz="1200" dirty="0"/>
            </a:p>
            <a:p>
              <a:r>
                <a:rPr lang="en-US" sz="1200" noProof="0" dirty="0"/>
                <a:t>P82</a:t>
              </a:r>
            </a:p>
            <a:p>
              <a:r>
                <a:rPr lang="en-US" sz="1200" dirty="0"/>
                <a:t>P631</a:t>
              </a:r>
            </a:p>
            <a:p>
              <a:r>
                <a:rPr lang="en-US" sz="1200" dirty="0"/>
                <a:t>P632</a:t>
              </a:r>
              <a:endParaRPr lang="en-US" sz="1200" noProof="0" dirty="0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2930EF4-F552-B444-88F0-B44BDB4557B6}"/>
              </a:ext>
            </a:extLst>
          </p:cNvPr>
          <p:cNvSpPr/>
          <p:nvPr/>
        </p:nvSpPr>
        <p:spPr>
          <a:xfrm rot="7370900">
            <a:off x="11463369" y="5893995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git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9" y="621553"/>
            <a:ext cx="226338" cy="678937"/>
            <a:chOff x="3250640" y="2420744"/>
            <a:chExt cx="390247" cy="11705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91" y="2963035"/>
              <a:ext cx="1170588" cy="8600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17253</TotalTime>
  <Words>503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344</cp:revision>
  <dcterms:created xsi:type="dcterms:W3CDTF">2024-12-17T09:33:28Z</dcterms:created>
  <dcterms:modified xsi:type="dcterms:W3CDTF">2025-03-13T14:39:16Z</dcterms:modified>
</cp:coreProperties>
</file>