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61" r:id="rId4"/>
    <p:sldId id="280" r:id="rId5"/>
    <p:sldId id="273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C"/>
    <a:srgbClr val="000000"/>
    <a:srgbClr val="00FF00"/>
    <a:srgbClr val="EFDECD"/>
    <a:srgbClr val="FFCCFF"/>
    <a:srgbClr val="93E3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betam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hyperlink" Target="http://www.betami.com.br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2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emf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png"/><Relationship Id="rId9" Type="http://schemas.openxmlformats.org/officeDocument/2006/relationships/image" Target="../media/image1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1455C1-0CA3-A170-F87A-01838C456D09}"/>
              </a:ext>
            </a:extLst>
          </p:cNvPr>
          <p:cNvGrpSpPr/>
          <p:nvPr/>
        </p:nvGrpSpPr>
        <p:grpSpPr>
          <a:xfrm>
            <a:off x="19160" y="1326904"/>
            <a:ext cx="2667000" cy="2107684"/>
            <a:chOff x="19160" y="1326904"/>
            <a:chExt cx="2667000" cy="21076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11A52C-DF82-0B7C-D9C4-A1DCBCC7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105" b="1"/>
            <a:stretch/>
          </p:blipFill>
          <p:spPr>
            <a:xfrm>
              <a:off x="19160" y="1828706"/>
              <a:ext cx="2667000" cy="1605882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8EB2A8-157A-5BDF-009B-F9C85F229A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587" y="1326904"/>
              <a:ext cx="1993298" cy="1882817"/>
              <a:chOff x="3978955" y="505992"/>
              <a:chExt cx="1993298" cy="18828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4EA3117-CA94-097C-E0AE-077090172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8244" y="509447"/>
                <a:ext cx="1590675" cy="228600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0E9F340-DA1F-7A07-6194-02F6A145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410" y="760071"/>
                <a:ext cx="1514475" cy="228600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CE529C0-4F4B-B0B4-4705-2DC539DE9084}"/>
                  </a:ext>
                </a:extLst>
              </p:cNvPr>
              <p:cNvSpPr/>
              <p:nvPr/>
            </p:nvSpPr>
            <p:spPr>
              <a:xfrm>
                <a:off x="4048228" y="505992"/>
                <a:ext cx="1683738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CA1E9B0-2590-2008-70FD-34006B92D715}"/>
                  </a:ext>
                </a:extLst>
              </p:cNvPr>
              <p:cNvSpPr/>
              <p:nvPr/>
            </p:nvSpPr>
            <p:spPr>
              <a:xfrm>
                <a:off x="3978955" y="1791013"/>
                <a:ext cx="1993298" cy="59779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0E320-E71B-BDEF-4FB9-0F7718451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90214" y="2787488"/>
              <a:ext cx="369061" cy="23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2BF2E-20DA-7EED-B617-0C95B1E2C0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93690" y="3000130"/>
              <a:ext cx="365760" cy="228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2_02</a:t>
              </a:r>
              <a:endParaRPr lang="LID4096" sz="12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07689" y="281279"/>
            <a:ext cx="3465911" cy="4667098"/>
            <a:chOff x="6132884" y="239922"/>
            <a:chExt cx="3465911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32884" y="239922"/>
              <a:ext cx="3465911" cy="4667098"/>
              <a:chOff x="5877509" y="190494"/>
              <a:chExt cx="3465911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7509" y="190494"/>
                <a:ext cx="3463892" cy="1452757"/>
                <a:chOff x="2701654" y="952704"/>
                <a:chExt cx="3463892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C9716A55-BC66-C747-8CCB-A54068086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67651" b="22555"/>
                <a:stretch/>
              </p:blipFill>
              <p:spPr>
                <a:xfrm>
                  <a:off x="2701654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2019300" cy="1028700"/>
            <a:chOff x="125598" y="76665"/>
            <a:chExt cx="2019300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598" y="76665"/>
              <a:ext cx="2019300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21326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40169" cy="4959205"/>
            <a:chOff x="3318721" y="221634"/>
            <a:chExt cx="4140169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40169" cy="4959205"/>
              <a:chOff x="2733833" y="221634"/>
              <a:chExt cx="4140169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64316" y="3011830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 noChangeAspect="1"/>
          </p:cNvSpPr>
          <p:nvPr/>
        </p:nvSpPr>
        <p:spPr>
          <a:xfrm>
            <a:off x="2087628" y="2221130"/>
            <a:ext cx="369061" cy="231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56825" y="3981728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87627" y="4060031"/>
              <a:ext cx="369061" cy="23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D1F2D-4F5D-FB94-42CD-D1F59B879978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4EEAF-D7FD-D1D3-AE87-B4C47F243FD0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8ED68-654A-06C1-BE2E-7DF8AE302D37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B4436-80DE-AEE6-A372-650FCE4FF1C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32563" y="3124852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dirty="0"/>
              <a:t>multi_threads err</a:t>
            </a:r>
            <a:endParaRPr lang="LID4096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202886" y="1307843"/>
            <a:ext cx="3003491" cy="1725615"/>
            <a:chOff x="8974956" y="4712565"/>
            <a:chExt cx="3003491" cy="172561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096426" y="4712565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125616" y="1594342"/>
            <a:ext cx="2550976" cy="3543628"/>
            <a:chOff x="9262389" y="2860525"/>
            <a:chExt cx="2550976" cy="3543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704887" y="92123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dirty="0"/>
                <a:t>+10</a:t>
              </a:r>
              <a:endParaRPr lang="LID4096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9ECF7D-7F00-736F-6E3F-ED0CB4EDA300}"/>
              </a:ext>
            </a:extLst>
          </p:cNvPr>
          <p:cNvGrpSpPr/>
          <p:nvPr/>
        </p:nvGrpSpPr>
        <p:grpSpPr>
          <a:xfrm>
            <a:off x="5811006" y="1345638"/>
            <a:ext cx="2353480" cy="1169077"/>
            <a:chOff x="2636906" y="3625516"/>
            <a:chExt cx="2353480" cy="11690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B46261-6FC0-8BD5-2FF5-752475E92A7B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BC805AF-C786-B94F-8463-379ED7AAAE37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9CA7649-4056-00B2-AD7C-9DC677C11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3909375-32B1-37EF-0D89-7D5A09450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EE60BCB-49DE-63A0-2653-FAD1FF6D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F2BD3A-796D-29F1-3404-B2E7367750C8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2D9D03-D972-D32F-9E48-1AA52C38F6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02947" y="3625516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03.1</a:t>
              </a:r>
              <a:endParaRPr lang="LID4096" sz="1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4184985" y="395226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06 phases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C55AAF-04BD-61E3-FDF8-415779F61367}"/>
              </a:ext>
            </a:extLst>
          </p:cNvPr>
          <p:cNvGrpSpPr/>
          <p:nvPr/>
        </p:nvGrpSpPr>
        <p:grpSpPr>
          <a:xfrm>
            <a:off x="5833638" y="2658219"/>
            <a:ext cx="2371725" cy="1771199"/>
            <a:chOff x="2784384" y="4938793"/>
            <a:chExt cx="2371725" cy="17711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269DE-EC08-4669-BA4C-1489E18F9B1F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AA6FB2A-FB44-015E-D98E-E735DEB570EA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C30406DA-7768-855D-D587-CF84DC6FC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6116382-13C3-594A-3565-CF6ADBBC4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5085E56E-129F-7B8A-7107-CF87B3671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97819659-F926-BEE6-E3E5-A4B65A28B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CEA3C7-5258-6B63-08B0-64A3C932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C968EEB-04E2-EC03-55EE-2076B4B2D6DE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20068" y="5305537"/>
              <a:ext cx="564149" cy="28366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800" b="1" dirty="0"/>
                <a:t>Last one: </a:t>
              </a:r>
            </a:p>
            <a:p>
              <a:pPr algn="ctr"/>
              <a:r>
                <a:rPr lang="en-US" sz="800" b="1" dirty="0"/>
                <a:t>Move on …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D99AF3-716B-2144-1626-1316EC57E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27793" y="4941689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03.2</a:t>
              </a:r>
              <a:endParaRPr lang="LID4096" sz="150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1A4432-A010-B38D-B259-357D5A6DCCA9}"/>
              </a:ext>
            </a:extLst>
          </p:cNvPr>
          <p:cNvGrpSpPr/>
          <p:nvPr/>
        </p:nvGrpSpPr>
        <p:grpSpPr>
          <a:xfrm>
            <a:off x="5883164" y="4609619"/>
            <a:ext cx="2182433" cy="1739223"/>
            <a:chOff x="5025663" y="4964308"/>
            <a:chExt cx="2182433" cy="173922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D59933-699D-B2B3-4616-AE584B841344}"/>
                </a:ext>
              </a:extLst>
            </p:cNvPr>
            <p:cNvGrpSpPr/>
            <p:nvPr/>
          </p:nvGrpSpPr>
          <p:grpSpPr>
            <a:xfrm>
              <a:off x="5025663" y="4964308"/>
              <a:ext cx="1794807" cy="1739223"/>
              <a:chOff x="4788716" y="5056200"/>
              <a:chExt cx="1794807" cy="1739223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A13A3E5-F4A1-1544-1D21-B5C0EFDF9337}"/>
                  </a:ext>
                </a:extLst>
              </p:cNvPr>
              <p:cNvGrpSpPr/>
              <p:nvPr/>
            </p:nvGrpSpPr>
            <p:grpSpPr>
              <a:xfrm>
                <a:off x="4788716" y="5075592"/>
                <a:ext cx="1762125" cy="1719831"/>
                <a:chOff x="4788716" y="5075592"/>
                <a:chExt cx="1762125" cy="1719831"/>
              </a:xfrm>
            </p:grpSpPr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AB6D6667-F2E1-A8E5-CE55-402D6ABF4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6238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65671CE5-987E-A8F4-472B-C9BF59F1B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b="7926"/>
                <a:stretch/>
              </p:blipFill>
              <p:spPr>
                <a:xfrm>
                  <a:off x="4879304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98C717B1-B0D6-886B-CE57-283456C8E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1065" t="46100" r="-1065" b="45864"/>
                <a:stretch/>
              </p:blipFill>
              <p:spPr>
                <a:xfrm>
                  <a:off x="4788716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37A3667-6AC3-873D-CD5D-313152668649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B44804-AAF4-8AA3-F5CB-57B108EC83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22915" y="4993692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03.3</a:t>
              </a:r>
              <a:endParaRPr lang="LID4096" sz="15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99575C9-8AAE-7C58-4DFF-FADE928E67EE}"/>
                </a:ext>
              </a:extLst>
            </p:cNvPr>
            <p:cNvSpPr txBox="1"/>
            <p:nvPr/>
          </p:nvSpPr>
          <p:spPr>
            <a:xfrm>
              <a:off x="6736587" y="5437858"/>
              <a:ext cx="168850" cy="110038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pt-BR" sz="14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</a:t>
              </a:r>
              <a:endParaRPr lang="LID4096" sz="1400" b="1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C11BEC2-D6DB-4BF3-594A-985F4AAD6F3B}"/>
              </a:ext>
            </a:extLst>
          </p:cNvPr>
          <p:cNvGrpSpPr/>
          <p:nvPr/>
        </p:nvGrpSpPr>
        <p:grpSpPr>
          <a:xfrm>
            <a:off x="3465852" y="488601"/>
            <a:ext cx="2211039" cy="2469115"/>
            <a:chOff x="3206898" y="1567263"/>
            <a:chExt cx="2211039" cy="24691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E73D71F-F742-B0E6-DE5B-366DFE333A09}"/>
                </a:ext>
              </a:extLst>
            </p:cNvPr>
            <p:cNvGrpSpPr/>
            <p:nvPr/>
          </p:nvGrpSpPr>
          <p:grpSpPr>
            <a:xfrm>
              <a:off x="3206898" y="1581590"/>
              <a:ext cx="2211039" cy="2454788"/>
              <a:chOff x="358299" y="3903805"/>
              <a:chExt cx="2211039" cy="245478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58454" r="57025" b="21387"/>
              <a:stretch/>
            </p:blipFill>
            <p:spPr>
              <a:xfrm>
                <a:off x="358299" y="392295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FB2C5BD-7827-DEA5-B274-43D45D9548AA}"/>
                  </a:ext>
                </a:extLst>
              </p:cNvPr>
              <p:cNvGrpSpPr/>
              <p:nvPr/>
            </p:nvGrpSpPr>
            <p:grpSpPr>
              <a:xfrm>
                <a:off x="371399" y="390380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B8818B6-9BF0-0E11-22BF-393854158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54BC8C4-1DC1-D38F-D3E7-6F87C199450E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5DB54B-49E2-B2B7-F845-42F4620463BC}"/>
                  </a:ext>
                </a:extLst>
              </p:cNvPr>
              <p:cNvSpPr txBox="1"/>
              <p:nvPr/>
            </p:nvSpPr>
            <p:spPr>
              <a:xfrm>
                <a:off x="396545" y="4446088"/>
                <a:ext cx="64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pt-BR" b="1" dirty="0"/>
                  <a:t>+50</a:t>
                </a:r>
                <a:endParaRPr lang="LID4096" b="1" dirty="0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745" y="1567263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76665"/>
            <a:ext cx="2369976" cy="1050111"/>
            <a:chOff x="125598" y="76665"/>
            <a:chExt cx="2369976" cy="10501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76665"/>
              <a:ext cx="2019300" cy="1028700"/>
              <a:chOff x="125598" y="76665"/>
              <a:chExt cx="2019300" cy="1028700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98" y="76665"/>
                <a:ext cx="2019300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81279"/>
                <a:ext cx="1916220" cy="213260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F63771-2CDD-25DF-96DE-6693C86EE76B}"/>
              </a:ext>
            </a:extLst>
          </p:cNvPr>
          <p:cNvGrpSpPr/>
          <p:nvPr/>
        </p:nvGrpSpPr>
        <p:grpSpPr>
          <a:xfrm>
            <a:off x="6004332" y="520772"/>
            <a:ext cx="2041177" cy="722951"/>
            <a:chOff x="6283239" y="585832"/>
            <a:chExt cx="2041177" cy="72295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B5C3CA-E3BE-248F-CC9F-AFA1A3F94FC8}"/>
                </a:ext>
              </a:extLst>
            </p:cNvPr>
            <p:cNvGrpSpPr/>
            <p:nvPr/>
          </p:nvGrpSpPr>
          <p:grpSpPr>
            <a:xfrm>
              <a:off x="6433634" y="585832"/>
              <a:ext cx="1890782" cy="715104"/>
              <a:chOff x="117876" y="1330359"/>
              <a:chExt cx="1890782" cy="715104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72B59B0A-99E4-D0FB-E91A-FF79E22C4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rcRect t="3106" r="43214" b="86087"/>
              <a:stretch/>
            </p:blipFill>
            <p:spPr>
              <a:xfrm>
                <a:off x="442017" y="1845545"/>
                <a:ext cx="1514475" cy="179110"/>
              </a:xfrm>
              <a:prstGeom prst="rect">
                <a:avLst/>
              </a:prstGeom>
            </p:spPr>
          </p:pic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1455DFB-F82D-96AC-2E2F-58B7250C48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76" y="1330359"/>
                <a:ext cx="1890782" cy="715104"/>
                <a:chOff x="4048244" y="509447"/>
                <a:chExt cx="1890782" cy="715104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DF4AF777-9E0F-3AC6-11E2-A82B7391F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0B3CA3E3-FCB0-21DB-9C44-A23118F75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42F578-2D98-9F10-CF69-163178443F1E}"/>
                    </a:ext>
                  </a:extLst>
                </p:cNvPr>
                <p:cNvSpPr/>
                <p:nvPr/>
              </p:nvSpPr>
              <p:spPr>
                <a:xfrm>
                  <a:off x="4372386" y="992358"/>
                  <a:ext cx="1566640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39C76F9-3622-48F5-F3A6-E94708322A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283239" y="1067761"/>
              <a:ext cx="384048" cy="24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ECB52F-D78E-585B-EBF4-08B1F039CA98}"/>
              </a:ext>
            </a:extLst>
          </p:cNvPr>
          <p:cNvSpPr txBox="1">
            <a:spLocks noChangeAspect="1"/>
          </p:cNvSpPr>
          <p:nvPr/>
        </p:nvSpPr>
        <p:spPr>
          <a:xfrm>
            <a:off x="9674614" y="2893238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7ABA698-F994-439A-2BC6-1A3BB963D5B7}"/>
              </a:ext>
            </a:extLst>
          </p:cNvPr>
          <p:cNvGrpSpPr/>
          <p:nvPr/>
        </p:nvGrpSpPr>
        <p:grpSpPr>
          <a:xfrm>
            <a:off x="8065960" y="3279895"/>
            <a:ext cx="3596975" cy="3108403"/>
            <a:chOff x="8065960" y="3279895"/>
            <a:chExt cx="3596975" cy="31084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0607A-CC52-3823-2DB1-FECF557E16E0}"/>
                </a:ext>
              </a:extLst>
            </p:cNvPr>
            <p:cNvSpPr txBox="1"/>
            <p:nvPr/>
          </p:nvSpPr>
          <p:spPr>
            <a:xfrm>
              <a:off x="8065960" y="3798181"/>
              <a:ext cx="2364259" cy="259011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01__OBS(a) 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02__PAR(a)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03__BC </a:t>
              </a:r>
              <a:r>
                <a:rPr lang="en-US" b="1" dirty="0">
                  <a:solidFill>
                    <a:srgbClr val="FF0000"/>
                  </a:solidFill>
                </a:rPr>
                <a:t>&amp; PAR(b) </a:t>
              </a:r>
            </a:p>
            <a:p>
              <a:r>
                <a:rPr lang="en-US" b="1" dirty="0"/>
                <a:t>04_IC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05__2º___OBS(b)</a:t>
              </a:r>
            </a:p>
            <a:p>
              <a:r>
                <a:rPr lang="en-US" b="1" dirty="0"/>
                <a:t>06__Writing___RUN</a:t>
              </a:r>
            </a:p>
            <a:p>
              <a:r>
                <a:rPr lang="en-US" b="1" dirty="0"/>
                <a:t>07__Prior_Ensemble_</a:t>
              </a:r>
            </a:p>
            <a:p>
              <a:r>
                <a:rPr lang="en-US" b="1" dirty="0"/>
                <a:t>08__Run_again_FW</a:t>
              </a:r>
            </a:p>
            <a:p>
              <a:r>
                <a:rPr lang="en-US" b="1" dirty="0"/>
                <a:t>09__Graphics...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 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8D3872-E06D-0C75-BB04-0B244F89BDE4}"/>
                </a:ext>
              </a:extLst>
            </p:cNvPr>
            <p:cNvGrpSpPr/>
            <p:nvPr/>
          </p:nvGrpSpPr>
          <p:grpSpPr>
            <a:xfrm>
              <a:off x="10129538" y="3798181"/>
              <a:ext cx="1533397" cy="1484354"/>
              <a:chOff x="10129538" y="3798181"/>
              <a:chExt cx="1533397" cy="1484354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0BE0C65-1E0E-1AEE-6361-C463690F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29538" y="3798181"/>
                <a:ext cx="1533397" cy="1484354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EDE24BE1-4099-48CF-D36E-80391129E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4361" y="3912973"/>
                <a:ext cx="571079" cy="5443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49206F-738C-4754-D9D1-D3849075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057"/>
            <a:stretch/>
          </p:blipFill>
          <p:spPr>
            <a:xfrm>
              <a:off x="8065960" y="3279895"/>
              <a:ext cx="3596975" cy="407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02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533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185</cp:revision>
  <dcterms:created xsi:type="dcterms:W3CDTF">2024-12-17T09:33:28Z</dcterms:created>
  <dcterms:modified xsi:type="dcterms:W3CDTF">2025-01-07T13:33:21Z</dcterms:modified>
</cp:coreProperties>
</file>