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78" r:id="rId4"/>
    <p:sldId id="282" r:id="rId5"/>
    <p:sldId id="261" r:id="rId6"/>
    <p:sldId id="280" r:id="rId7"/>
    <p:sldId id="273" r:id="rId8"/>
    <p:sldId id="275" r:id="rId9"/>
    <p:sldId id="277" r:id="rId10"/>
    <p:sldId id="281" r:id="rId11"/>
    <p:sldId id="276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FF"/>
    <a:srgbClr val="E1F7FF"/>
    <a:srgbClr val="93E3FF"/>
    <a:srgbClr val="0000FF"/>
    <a:srgbClr val="FFF2CC"/>
    <a:srgbClr val="000000"/>
    <a:srgbClr val="00FF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://www.betami.com.br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emf"/><Relationship Id="rId24" Type="http://schemas.openxmlformats.org/officeDocument/2006/relationships/image" Target="../media/image12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23" Type="http://schemas.openxmlformats.org/officeDocument/2006/relationships/image" Target="../media/image11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.png"/><Relationship Id="rId26" Type="http://schemas.openxmlformats.org/officeDocument/2006/relationships/image" Target="../media/image29.png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9.png"/><Relationship Id="rId25" Type="http://schemas.openxmlformats.org/officeDocument/2006/relationships/image" Target="../media/image28.png"/><Relationship Id="rId2" Type="http://schemas.openxmlformats.org/officeDocument/2006/relationships/hyperlink" Target="http://www.betami.com.br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24" Type="http://schemas.openxmlformats.org/officeDocument/2006/relationships/image" Target="../media/image2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3.png"/><Relationship Id="rId7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emf"/><Relationship Id="rId4" Type="http://schemas.openxmlformats.org/officeDocument/2006/relationships/image" Target="../media/image34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4.png"/><Relationship Id="rId7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21" Type="http://schemas.openxmlformats.org/officeDocument/2006/relationships/image" Target="../media/image65.png"/><Relationship Id="rId34" Type="http://schemas.openxmlformats.org/officeDocument/2006/relationships/image" Target="../media/image78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image" Target="../media/image44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52.png"/><Relationship Id="rId3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5.png"/><Relationship Id="rId3" Type="http://schemas.openxmlformats.org/officeDocument/2006/relationships/image" Target="../media/image97.emf"/><Relationship Id="rId7" Type="http://schemas.openxmlformats.org/officeDocument/2006/relationships/image" Target="../media/image101.png"/><Relationship Id="rId12" Type="http://schemas.openxmlformats.org/officeDocument/2006/relationships/image" Target="../media/image23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png"/><Relationship Id="rId9" Type="http://schemas.openxmlformats.org/officeDocument/2006/relationships/image" Target="../media/image10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7A4848-79D1-CF76-A381-C15D877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07" b="22720"/>
          <a:stretch/>
        </p:blipFill>
        <p:spPr>
          <a:xfrm>
            <a:off x="8416598" y="299141"/>
            <a:ext cx="2419350" cy="1998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0A95A-D0F7-F911-B4B8-35531BA9B406}"/>
              </a:ext>
            </a:extLst>
          </p:cNvPr>
          <p:cNvGrpSpPr/>
          <p:nvPr/>
        </p:nvGrpSpPr>
        <p:grpSpPr>
          <a:xfrm>
            <a:off x="226416" y="1346528"/>
            <a:ext cx="2419351" cy="2296717"/>
            <a:chOff x="8088628" y="811372"/>
            <a:chExt cx="2419351" cy="22967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645DA4-708E-868D-388F-1F68D6B3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3071"/>
            <a:stretch/>
          </p:blipFill>
          <p:spPr>
            <a:xfrm>
              <a:off x="8088629" y="1326233"/>
              <a:ext cx="2419350" cy="178185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E713D6-C42D-EFB2-6655-E66AAE649CAE}"/>
                </a:ext>
              </a:extLst>
            </p:cNvPr>
            <p:cNvGrpSpPr/>
            <p:nvPr/>
          </p:nvGrpSpPr>
          <p:grpSpPr>
            <a:xfrm>
              <a:off x="8088628" y="811372"/>
              <a:ext cx="2362906" cy="1714822"/>
              <a:chOff x="117859" y="1326904"/>
              <a:chExt cx="2362906" cy="17148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59750D3-2064-5C41-992F-62C8B7621C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59" y="1326904"/>
                <a:ext cx="1916220" cy="1714822"/>
                <a:chOff x="4048227" y="505992"/>
                <a:chExt cx="1916220" cy="1714822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EB304BF-7A13-C8C6-B7CF-08C8E5871C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F82E947A-5D23-DF1F-605C-6789D4D60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B88A108-90CD-3680-A6E0-3CEFACBBA42D}"/>
                    </a:ext>
                  </a:extLst>
                </p:cNvPr>
                <p:cNvSpPr/>
                <p:nvPr/>
              </p:nvSpPr>
              <p:spPr>
                <a:xfrm>
                  <a:off x="4048228" y="505992"/>
                  <a:ext cx="1683738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8887CD3-9237-D9A2-19D0-F20F55A5BDD3}"/>
                    </a:ext>
                  </a:extLst>
                </p:cNvPr>
                <p:cNvSpPr/>
                <p:nvPr/>
              </p:nvSpPr>
              <p:spPr>
                <a:xfrm>
                  <a:off x="4048227" y="2006795"/>
                  <a:ext cx="1916220" cy="21401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17375-D00C-832E-02F4-84F56D403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111704" y="2875538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25144" y="281279"/>
            <a:ext cx="3448456" cy="4667098"/>
            <a:chOff x="6150339" y="239922"/>
            <a:chExt cx="3448456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50339" y="239922"/>
              <a:ext cx="3448456" cy="4667098"/>
              <a:chOff x="5894964" y="190494"/>
              <a:chExt cx="3448456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94964" y="190494"/>
                <a:ext cx="3446437" cy="1452757"/>
                <a:chOff x="2719109" y="952704"/>
                <a:chExt cx="3446437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25450" cy="4959205"/>
            <a:chOff x="3318721" y="221634"/>
            <a:chExt cx="4125450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25450" cy="4959205"/>
              <a:chOff x="2733833" y="221634"/>
              <a:chExt cx="4125450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61171" y="3433017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2225165" y="2331791"/>
            <a:ext cx="3690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390925" y="3837278"/>
            <a:ext cx="2712767" cy="2774292"/>
            <a:chOff x="56825" y="3981728"/>
            <a:chExt cx="2712767" cy="277429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8680" y="5090984"/>
              <a:ext cx="2494825" cy="166503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F14E290-3C6F-FE3F-ABA8-1C6C9578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8348" b="60588"/>
            <a:stretch/>
          </p:blipFill>
          <p:spPr>
            <a:xfrm>
              <a:off x="102592" y="4289462"/>
              <a:ext cx="2667000" cy="18336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636" t="87625" r="-636" b="1311"/>
            <a:stretch/>
          </p:blipFill>
          <p:spPr>
            <a:xfrm>
              <a:off x="102592" y="4699831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102592" y="4438221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8E030B-903B-1D7D-DAB2-19C2C1FE165A}"/>
                </a:ext>
              </a:extLst>
            </p:cNvPr>
            <p:cNvSpPr txBox="1"/>
            <p:nvPr/>
          </p:nvSpPr>
          <p:spPr>
            <a:xfrm>
              <a:off x="56825" y="3981728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OBS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9E003-F2CB-A034-C83C-A6DB7CBB7CB7}"/>
                </a:ext>
              </a:extLst>
            </p:cNvPr>
            <p:cNvSpPr txBox="1">
              <a:spLocks/>
            </p:cNvSpPr>
            <p:nvPr/>
          </p:nvSpPr>
          <p:spPr>
            <a:xfrm>
              <a:off x="2087627" y="4060031"/>
              <a:ext cx="369061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0_02</a:t>
              </a:r>
              <a:endParaRPr lang="LID4096" sz="12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2220261" y="3094744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9F966-C0C5-385B-21C0-F73DF992AEA4}"/>
              </a:ext>
            </a:extLst>
          </p:cNvPr>
          <p:cNvSpPr txBox="1"/>
          <p:nvPr/>
        </p:nvSpPr>
        <p:spPr>
          <a:xfrm>
            <a:off x="10343291" y="2701868"/>
            <a:ext cx="1547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/>
              <a:t>Original version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926F2-FA6D-41A2-5559-53F179C89CE5}"/>
              </a:ext>
            </a:extLst>
          </p:cNvPr>
          <p:cNvSpPr/>
          <p:nvPr/>
        </p:nvSpPr>
        <p:spPr>
          <a:xfrm>
            <a:off x="8467269" y="2936712"/>
            <a:ext cx="3377011" cy="199866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349720" y="2008559"/>
            <a:ext cx="7951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7047CD-E58C-D7B8-8D0B-45F8AC36B0B4}"/>
              </a:ext>
            </a:extLst>
          </p:cNvPr>
          <p:cNvSpPr/>
          <p:nvPr/>
        </p:nvSpPr>
        <p:spPr>
          <a:xfrm rot="20429806">
            <a:off x="7080200" y="3346035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61C912C-3B1A-A9CE-6334-E6DE5859BB58}"/>
              </a:ext>
            </a:extLst>
          </p:cNvPr>
          <p:cNvSpPr/>
          <p:nvPr/>
        </p:nvSpPr>
        <p:spPr>
          <a:xfrm rot="4214347">
            <a:off x="6981609" y="3512749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7317D-5D39-CF9A-5EB3-B431B84D3955}"/>
              </a:ext>
            </a:extLst>
          </p:cNvPr>
          <p:cNvSpPr txBox="1"/>
          <p:nvPr/>
        </p:nvSpPr>
        <p:spPr>
          <a:xfrm>
            <a:off x="10604127" y="710214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800" dirty="0"/>
              <a:t>04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24F9D8E-849B-859C-D935-8658F5233CD6}"/>
              </a:ext>
            </a:extLst>
          </p:cNvPr>
          <p:cNvSpPr txBox="1"/>
          <p:nvPr/>
        </p:nvSpPr>
        <p:spPr>
          <a:xfrm>
            <a:off x="3470981" y="4724014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8" cy="834084"/>
            <a:chOff x="9119537" y="4445279"/>
            <a:chExt cx="2593038" cy="834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176780" y="4758935"/>
              <a:ext cx="535795" cy="520428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02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AD1F2D-4F5D-FB94-42CD-D1F59B879978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4EEAF-D7FD-D1D3-AE87-B4C47F243FD0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D8ED68-654A-06C1-BE2E-7DF8AE302D37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5B4436-80DE-AEE6-A372-650FCE4FF1CD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441608" y="2006296"/>
            <a:ext cx="2550976" cy="3543628"/>
            <a:chOff x="9262389" y="2860525"/>
            <a:chExt cx="2550976" cy="35436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54" name="Picture 53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Picture 54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1944467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704887" y="92123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10263286" y="3058627"/>
              <a:ext cx="7351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b="1"/>
              </a:lvl1pPr>
            </a:lstStyle>
            <a:p>
              <a:r>
                <a:rPr lang="pt-BR" sz="1400" dirty="0"/>
                <a:t>+</a:t>
              </a:r>
              <a:r>
                <a:rPr lang="pt-BR" sz="1400" b="0" dirty="0"/>
                <a:t>10</a:t>
              </a:r>
              <a:endParaRPr lang="LID4096" sz="1400" b="0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1FDEF0-3861-1FDF-2A43-F44D4C4B755D}"/>
              </a:ext>
            </a:extLst>
          </p:cNvPr>
          <p:cNvGrpSpPr/>
          <p:nvPr/>
        </p:nvGrpSpPr>
        <p:grpSpPr>
          <a:xfrm>
            <a:off x="125598" y="25886"/>
            <a:ext cx="2369976" cy="1100890"/>
            <a:chOff x="125598" y="25886"/>
            <a:chExt cx="2369976" cy="110089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3518C5-262A-9194-1D98-2D9BA4A7F70F}"/>
                </a:ext>
              </a:extLst>
            </p:cNvPr>
            <p:cNvGrpSpPr/>
            <p:nvPr/>
          </p:nvGrpSpPr>
          <p:grpSpPr>
            <a:xfrm>
              <a:off x="125598" y="25886"/>
              <a:ext cx="1919943" cy="1079479"/>
              <a:chOff x="125598" y="25886"/>
              <a:chExt cx="1919943" cy="1079479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76AD06-90AF-7CA0-43B8-4EF29807A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54588"/>
              <a:stretch/>
            </p:blipFill>
            <p:spPr>
              <a:xfrm>
                <a:off x="125598" y="76665"/>
                <a:ext cx="916989" cy="1028700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521011-99BE-0968-DC43-C3A7E530A7D9}"/>
                  </a:ext>
                </a:extLst>
              </p:cNvPr>
              <p:cNvSpPr/>
              <p:nvPr/>
            </p:nvSpPr>
            <p:spPr>
              <a:xfrm>
                <a:off x="129322" y="79497"/>
                <a:ext cx="1916219" cy="10195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EBE369-4C35-94BD-D06F-AAC130E9271B}"/>
                  </a:ext>
                </a:extLst>
              </p:cNvPr>
              <p:cNvSpPr/>
              <p:nvPr/>
            </p:nvSpPr>
            <p:spPr>
              <a:xfrm>
                <a:off x="125598" y="25886"/>
                <a:ext cx="1916220" cy="468653"/>
              </a:xfrm>
              <a:prstGeom prst="rect">
                <a:avLst/>
              </a:prstGeom>
              <a:solidFill>
                <a:srgbClr val="FFF2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F30BEBA-BD84-A0FB-AA9D-44D2B2D994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0393" y="711790"/>
              <a:ext cx="385181" cy="21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03</a:t>
              </a:r>
              <a:endParaRPr lang="LID4096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E2E01A-9E97-94D7-EF40-5ED0A21763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492654"/>
              <a:ext cx="385181" cy="2132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02</a:t>
              </a:r>
              <a:endParaRPr lang="LID4096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78135B2-CFCC-9CF0-EF3C-7FDD322612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913516"/>
              <a:ext cx="385181" cy="21326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sz="1500" b="1">
                  <a:solidFill>
                    <a:schemeClr val="bg1"/>
                  </a:solidFill>
                </a:defRPr>
              </a:lvl1pPr>
            </a:lstStyle>
            <a:p>
              <a:r>
                <a:rPr lang="pt-BR" sz="1200" dirty="0"/>
                <a:t>04</a:t>
              </a:r>
              <a:endParaRPr lang="LID4096" sz="12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97F9A6C-A840-3144-7F4A-4A520F167C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345" y="109861"/>
              <a:ext cx="384048" cy="40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</a:p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16" y="5661971"/>
            <a:ext cx="986498" cy="7198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3CDE286E-C9F3-63E8-31FA-F0D0FA2DDF2C}"/>
              </a:ext>
            </a:extLst>
          </p:cNvPr>
          <p:cNvGrpSpPr/>
          <p:nvPr/>
        </p:nvGrpSpPr>
        <p:grpSpPr>
          <a:xfrm>
            <a:off x="3946827" y="608227"/>
            <a:ext cx="2564400" cy="5897932"/>
            <a:chOff x="3626524" y="767678"/>
            <a:chExt cx="2564400" cy="589793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29ECF7D-7F00-736F-6E3F-ED0CB4EDA300}"/>
                </a:ext>
              </a:extLst>
            </p:cNvPr>
            <p:cNvGrpSpPr/>
            <p:nvPr/>
          </p:nvGrpSpPr>
          <p:grpSpPr>
            <a:xfrm>
              <a:off x="3626524" y="1688214"/>
              <a:ext cx="2353480" cy="1143269"/>
              <a:chOff x="2636906" y="3651324"/>
              <a:chExt cx="2353480" cy="114326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BB46261-6FC0-8BD5-2FF5-752475E92A7B}"/>
                  </a:ext>
                </a:extLst>
              </p:cNvPr>
              <p:cNvGrpSpPr/>
              <p:nvPr/>
            </p:nvGrpSpPr>
            <p:grpSpPr>
              <a:xfrm>
                <a:off x="2636906" y="3651324"/>
                <a:ext cx="2353480" cy="1143269"/>
                <a:chOff x="2414854" y="3639556"/>
                <a:chExt cx="2353480" cy="1143269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BC805AF-C786-B94F-8463-379ED7AAAE37}"/>
                    </a:ext>
                  </a:extLst>
                </p:cNvPr>
                <p:cNvGrpSpPr/>
                <p:nvPr/>
              </p:nvGrpSpPr>
              <p:grpSpPr>
                <a:xfrm>
                  <a:off x="2525946" y="3812851"/>
                  <a:ext cx="2242388" cy="969974"/>
                  <a:chOff x="2565408" y="4805706"/>
                  <a:chExt cx="2242388" cy="969974"/>
                </a:xfrm>
              </p:grpSpPr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39CA7649-4056-00B2-AD7C-9DC677C117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rcRect b="7926"/>
                  <a:stretch/>
                </p:blipFill>
                <p:spPr>
                  <a:xfrm>
                    <a:off x="2565408" y="4805706"/>
                    <a:ext cx="361950" cy="192942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93909375-32B1-37EF-0D89-7D5A094503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607521" y="4975580"/>
                    <a:ext cx="2200275" cy="8001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2EE60BCB-49DE-63A0-2653-FAD1FF6DF1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27962" b="64002"/>
                <a:stretch/>
              </p:blipFill>
              <p:spPr>
                <a:xfrm>
                  <a:off x="2414854" y="3639557"/>
                  <a:ext cx="1762125" cy="179110"/>
                </a:xfrm>
                <a:prstGeom prst="rect">
                  <a:avLst/>
                </a:prstGeom>
              </p:spPr>
            </p:pic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1F2BD3A-796D-29F1-3404-B2E7367750C8}"/>
                    </a:ext>
                  </a:extLst>
                </p:cNvPr>
                <p:cNvSpPr/>
                <p:nvPr/>
              </p:nvSpPr>
              <p:spPr>
                <a:xfrm>
                  <a:off x="2422030" y="3639556"/>
                  <a:ext cx="1754949" cy="20477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011415F-6355-3776-326C-2C0571DCB8E8}"/>
                  </a:ext>
                </a:extLst>
              </p:cNvPr>
              <p:cNvSpPr txBox="1"/>
              <p:nvPr/>
            </p:nvSpPr>
            <p:spPr>
              <a:xfrm>
                <a:off x="4184985" y="3952268"/>
                <a:ext cx="70314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06 phases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43269DE-EC08-4669-BA4C-1489E18F9B1F}"/>
                </a:ext>
              </a:extLst>
            </p:cNvPr>
            <p:cNvGrpSpPr/>
            <p:nvPr/>
          </p:nvGrpSpPr>
          <p:grpSpPr>
            <a:xfrm>
              <a:off x="3649156" y="2974987"/>
              <a:ext cx="2371725" cy="1771199"/>
              <a:chOff x="2547437" y="5030685"/>
              <a:chExt cx="2371725" cy="17711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AA6FB2A-FB44-015E-D98E-E735DEB570EA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C30406DA-7768-855D-D587-CF84DC6FC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B6116382-13C3-594A-3565-CF6ADBBC4E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35" name="Picture 134">
                  <a:extLst>
                    <a:ext uri="{FF2B5EF4-FFF2-40B4-BE49-F238E27FC236}">
                      <a16:creationId xmlns:a16="http://schemas.microsoft.com/office/drawing/2014/main" id="{5085E56E-129F-7B8A-7107-CF87B3671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97819659-F926-BEE6-E3E5-A4B65A28B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CEA3C7-5258-6B63-08B0-64A3C932A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C968EEB-04E2-EC03-55EE-2076B4B2D6DE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C51A4432-A010-B38D-B259-357D5A6DCCA9}"/>
                </a:ext>
              </a:extLst>
            </p:cNvPr>
            <p:cNvGrpSpPr/>
            <p:nvPr/>
          </p:nvGrpSpPr>
          <p:grpSpPr>
            <a:xfrm>
              <a:off x="3698682" y="4926387"/>
              <a:ext cx="1879774" cy="1739223"/>
              <a:chOff x="5025663" y="4964308"/>
              <a:chExt cx="1879774" cy="1739223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0D59933-699D-B2B3-4616-AE584B841344}"/>
                  </a:ext>
                </a:extLst>
              </p:cNvPr>
              <p:cNvGrpSpPr/>
              <p:nvPr/>
            </p:nvGrpSpPr>
            <p:grpSpPr>
              <a:xfrm>
                <a:off x="5025663" y="4964308"/>
                <a:ext cx="1794807" cy="1739223"/>
                <a:chOff x="4788716" y="5056200"/>
                <a:chExt cx="1794807" cy="1739223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8A13A3E5-F4A1-1544-1D21-B5C0EFDF9337}"/>
                    </a:ext>
                  </a:extLst>
                </p:cNvPr>
                <p:cNvGrpSpPr/>
                <p:nvPr/>
              </p:nvGrpSpPr>
              <p:grpSpPr>
                <a:xfrm>
                  <a:off x="4788716" y="5075592"/>
                  <a:ext cx="1762125" cy="1719831"/>
                  <a:chOff x="4788716" y="5075592"/>
                  <a:chExt cx="1762125" cy="1719831"/>
                </a:xfrm>
              </p:grpSpPr>
              <p:pic>
                <p:nvPicPr>
                  <p:cNvPr id="154" name="Picture 153">
                    <a:extLst>
                      <a:ext uri="{FF2B5EF4-FFF2-40B4-BE49-F238E27FC236}">
                        <a16:creationId xmlns:a16="http://schemas.microsoft.com/office/drawing/2014/main" id="{AB6D6667-F2E1-A8E5-CE55-402D6ABF44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956238" y="5385723"/>
                    <a:ext cx="1533525" cy="1409700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>
                    <a:extLst>
                      <a:ext uri="{FF2B5EF4-FFF2-40B4-BE49-F238E27FC236}">
                        <a16:creationId xmlns:a16="http://schemas.microsoft.com/office/drawing/2014/main" id="{65671CE5-987E-A8F4-472B-C9BF59F1BC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rcRect b="7926"/>
                  <a:stretch/>
                </p:blipFill>
                <p:spPr>
                  <a:xfrm>
                    <a:off x="4879304" y="5232798"/>
                    <a:ext cx="361950" cy="192942"/>
                  </a:xfrm>
                  <a:prstGeom prst="rect">
                    <a:avLst/>
                  </a:prstGeom>
                </p:spPr>
              </p:pic>
              <p:pic>
                <p:nvPicPr>
                  <p:cNvPr id="157" name="Picture 156">
                    <a:extLst>
                      <a:ext uri="{FF2B5EF4-FFF2-40B4-BE49-F238E27FC236}">
                        <a16:creationId xmlns:a16="http://schemas.microsoft.com/office/drawing/2014/main" id="{98C717B1-B0D6-886B-CE57-283456C8EF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1065" t="46100" r="-1065" b="45864"/>
                  <a:stretch/>
                </p:blipFill>
                <p:spPr>
                  <a:xfrm>
                    <a:off x="4788716" y="5075592"/>
                    <a:ext cx="1762125" cy="1791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037A3667-6AC3-873D-CD5D-313152668649}"/>
                    </a:ext>
                  </a:extLst>
                </p:cNvPr>
                <p:cNvSpPr/>
                <p:nvPr/>
              </p:nvSpPr>
              <p:spPr>
                <a:xfrm>
                  <a:off x="4828574" y="5056200"/>
                  <a:ext cx="1754949" cy="20477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899575C9-8AAE-7C58-4DFF-FADE928E67EE}"/>
                  </a:ext>
                </a:extLst>
              </p:cNvPr>
              <p:cNvSpPr txBox="1"/>
              <p:nvPr/>
            </p:nvSpPr>
            <p:spPr>
              <a:xfrm>
                <a:off x="6736587" y="5437858"/>
                <a:ext cx="168850" cy="110038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pt-BR" sz="14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</a:t>
                </a:r>
                <a:endParaRPr lang="LID4096" sz="1400" b="1" dirty="0">
                  <a:latin typeface="Calibri bold" panose="020F0702030404030204" pitchFamily="34" charset="0"/>
                  <a:cs typeface="Calibri bold" panose="020F0702030404030204" pitchFamily="34" charset="0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CF63771-2CDD-25DF-96DE-6693C86EE76B}"/>
                </a:ext>
              </a:extLst>
            </p:cNvPr>
            <p:cNvGrpSpPr/>
            <p:nvPr/>
          </p:nvGrpSpPr>
          <p:grpSpPr>
            <a:xfrm>
              <a:off x="3633700" y="767678"/>
              <a:ext cx="2228645" cy="715104"/>
              <a:chOff x="6095771" y="585832"/>
              <a:chExt cx="2228645" cy="715104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86B5C3CA-E3BE-248F-CC9F-AFA1A3F94FC8}"/>
                  </a:ext>
                </a:extLst>
              </p:cNvPr>
              <p:cNvGrpSpPr/>
              <p:nvPr/>
            </p:nvGrpSpPr>
            <p:grpSpPr>
              <a:xfrm>
                <a:off x="6433634" y="585832"/>
                <a:ext cx="1890782" cy="715104"/>
                <a:chOff x="117876" y="1330359"/>
                <a:chExt cx="1890782" cy="715104"/>
              </a:xfrm>
            </p:grpSpPr>
            <p:pic>
              <p:nvPicPr>
                <p:cNvPr id="159" name="Picture 158">
                  <a:extLst>
                    <a:ext uri="{FF2B5EF4-FFF2-40B4-BE49-F238E27FC236}">
                      <a16:creationId xmlns:a16="http://schemas.microsoft.com/office/drawing/2014/main" id="{72B59B0A-99E4-D0FB-E91A-FF79E22C4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3106" r="43214" b="86087"/>
                <a:stretch/>
              </p:blipFill>
              <p:spPr>
                <a:xfrm>
                  <a:off x="442017" y="1845545"/>
                  <a:ext cx="1514475" cy="179110"/>
                </a:xfrm>
                <a:prstGeom prst="rect">
                  <a:avLst/>
                </a:prstGeom>
              </p:spPr>
            </p:pic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81455DFB-F82D-96AC-2E2F-58B7250C48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76" y="1330359"/>
                  <a:ext cx="1890782" cy="715104"/>
                  <a:chOff x="4048244" y="509447"/>
                  <a:chExt cx="1890782" cy="715104"/>
                </a:xfrm>
              </p:grpSpPr>
              <p:pic>
                <p:nvPicPr>
                  <p:cNvPr id="167" name="Picture 166">
                    <a:extLst>
                      <a:ext uri="{FF2B5EF4-FFF2-40B4-BE49-F238E27FC236}">
                        <a16:creationId xmlns:a16="http://schemas.microsoft.com/office/drawing/2014/main" id="{DF4AF777-9E0F-3AC6-11E2-A82B7391FD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Picture 167">
                    <a:extLst>
                      <a:ext uri="{FF2B5EF4-FFF2-40B4-BE49-F238E27FC236}">
                        <a16:creationId xmlns:a16="http://schemas.microsoft.com/office/drawing/2014/main" id="{0B3CA3E3-FCB0-21DB-9C44-A23118F7535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9742F578-2D98-9F10-CF69-163178443F1E}"/>
                      </a:ext>
                    </a:extLst>
                  </p:cNvPr>
                  <p:cNvSpPr/>
                  <p:nvPr/>
                </p:nvSpPr>
                <p:spPr>
                  <a:xfrm>
                    <a:off x="4372386" y="992358"/>
                    <a:ext cx="1566640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</p:grp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39C76F9-3622-48F5-F3A6-E94708322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095771" y="910524"/>
                <a:ext cx="384048" cy="2410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0</a:t>
                </a:r>
                <a:endParaRPr lang="LID4096" sz="1200" b="1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84840" y="3341731"/>
              <a:ext cx="1206084" cy="283668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96663" y="5661971"/>
            <a:ext cx="854312" cy="7198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E13865-E183-1F82-9AF7-B84301E466A4}"/>
              </a:ext>
            </a:extLst>
          </p:cNvPr>
          <p:cNvSpPr txBox="1"/>
          <p:nvPr/>
        </p:nvSpPr>
        <p:spPr>
          <a:xfrm>
            <a:off x="11517107" y="4026524"/>
            <a:ext cx="588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02</a:t>
            </a:r>
            <a:endParaRPr lang="LID4096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185A9-A194-3308-8A93-270B59715315}"/>
              </a:ext>
            </a:extLst>
          </p:cNvPr>
          <p:cNvSpPr txBox="1"/>
          <p:nvPr/>
        </p:nvSpPr>
        <p:spPr>
          <a:xfrm>
            <a:off x="5725375" y="4163125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03</a:t>
            </a:r>
            <a:endParaRPr lang="LID4096" sz="28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47D58F-271A-0ECB-874C-972D371D564F}"/>
              </a:ext>
            </a:extLst>
          </p:cNvPr>
          <p:cNvGrpSpPr/>
          <p:nvPr/>
        </p:nvGrpSpPr>
        <p:grpSpPr>
          <a:xfrm>
            <a:off x="363653" y="5944484"/>
            <a:ext cx="2371724" cy="671442"/>
            <a:chOff x="370705" y="3788713"/>
            <a:chExt cx="2371724" cy="67144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DE127FE-3BC3-64A1-4EE4-0E93C996A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70816"/>
            <a:stretch/>
          </p:blipFill>
          <p:spPr>
            <a:xfrm>
              <a:off x="412775" y="3840934"/>
              <a:ext cx="2314575" cy="59209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4BC8C4-1DC1-D38F-D3E7-6F87C199450E}"/>
                </a:ext>
              </a:extLst>
            </p:cNvPr>
            <p:cNvSpPr/>
            <p:nvPr/>
          </p:nvSpPr>
          <p:spPr>
            <a:xfrm>
              <a:off x="370705" y="3788713"/>
              <a:ext cx="2371724" cy="671442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C309C22-B6B2-C7EF-FF74-A614BFD5D744}"/>
              </a:ext>
            </a:extLst>
          </p:cNvPr>
          <p:cNvGrpSpPr/>
          <p:nvPr/>
        </p:nvGrpSpPr>
        <p:grpSpPr>
          <a:xfrm>
            <a:off x="6708730" y="207415"/>
            <a:ext cx="2528343" cy="2615257"/>
            <a:chOff x="6708730" y="207415"/>
            <a:chExt cx="2528343" cy="2615257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C11BEC2-D6DB-4BF3-594A-985F4AAD6F3B}"/>
                </a:ext>
              </a:extLst>
            </p:cNvPr>
            <p:cNvGrpSpPr/>
            <p:nvPr/>
          </p:nvGrpSpPr>
          <p:grpSpPr>
            <a:xfrm>
              <a:off x="6708730" y="207415"/>
              <a:ext cx="1550028" cy="273747"/>
              <a:chOff x="3206898" y="1567263"/>
              <a:chExt cx="1550028" cy="273747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E73D71F-F742-B0E6-DE5B-366DFE333A09}"/>
                  </a:ext>
                </a:extLst>
              </p:cNvPr>
              <p:cNvGrpSpPr/>
              <p:nvPr/>
            </p:nvGrpSpPr>
            <p:grpSpPr>
              <a:xfrm>
                <a:off x="3206898" y="1581590"/>
                <a:ext cx="955584" cy="232193"/>
                <a:chOff x="358299" y="3903805"/>
                <a:chExt cx="955584" cy="232193"/>
              </a:xfrm>
            </p:grpSpPr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E5F01EB9-5661-F767-8DAC-BFE260077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58454" r="57025" b="21387"/>
                <a:stretch/>
              </p:blipFill>
              <p:spPr>
                <a:xfrm>
                  <a:off x="358299" y="3922959"/>
                  <a:ext cx="867792" cy="207373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1E48D17-6520-9E3C-DD09-FAA9A81F7C27}"/>
                    </a:ext>
                  </a:extLst>
                </p:cNvPr>
                <p:cNvSpPr/>
                <p:nvPr/>
              </p:nvSpPr>
              <p:spPr>
                <a:xfrm>
                  <a:off x="371399" y="390380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371745" y="1567263"/>
                <a:ext cx="385181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FB6F3C2-96FE-71A0-E635-F7E8F23C6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751048" y="565247"/>
              <a:ext cx="2486025" cy="225742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FBDC37-7C79-7F44-F2C0-494E35EBD30F}"/>
                </a:ext>
              </a:extLst>
            </p:cNvPr>
            <p:cNvSpPr txBox="1"/>
            <p:nvPr/>
          </p:nvSpPr>
          <p:spPr>
            <a:xfrm>
              <a:off x="8643649" y="315756"/>
              <a:ext cx="5883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06</a:t>
              </a:r>
              <a:endParaRPr lang="LID4096" sz="2800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77193A3-2293-ABF9-0E24-C7778F3256B7}"/>
              </a:ext>
            </a:extLst>
          </p:cNvPr>
          <p:cNvSpPr txBox="1"/>
          <p:nvPr/>
        </p:nvSpPr>
        <p:spPr>
          <a:xfrm>
            <a:off x="5744720" y="5769533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/>
              <a:t>05</a:t>
            </a:r>
            <a:endParaRPr lang="LID4096" sz="28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202886" y="1307843"/>
            <a:ext cx="3390730" cy="2492029"/>
            <a:chOff x="202886" y="1307843"/>
            <a:chExt cx="3390730" cy="249202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393E401-DB62-C495-9B0F-3F9843F858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2886" y="1307843"/>
              <a:ext cx="2403300" cy="273747"/>
              <a:chOff x="8974956" y="4712565"/>
              <a:chExt cx="2403300" cy="27374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40041" r="46014" b="40053"/>
              <a:stretch/>
            </p:blipFill>
            <p:spPr>
              <a:xfrm>
                <a:off x="8974956" y="4749965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8974956" y="4729123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096426" y="4712565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798438" y="1511973"/>
              <a:ext cx="79517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dirty="0"/>
                <a:t>No</a:t>
              </a:r>
            </a:p>
            <a:p>
              <a:r>
                <a:rPr lang="pt-BR" sz="1000" dirty="0"/>
                <a:t>local</a:t>
              </a:r>
            </a:p>
            <a:p>
              <a:r>
                <a:rPr lang="pt-BR" sz="1000" dirty="0"/>
                <a:t>Temp. </a:t>
              </a:r>
            </a:p>
            <a:p>
              <a:r>
                <a:rPr lang="pt-BR" sz="1000" dirty="0"/>
                <a:t>ok</a:t>
              </a:r>
              <a:endParaRPr lang="LID4096" sz="10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74458" y="1827781"/>
              <a:ext cx="2343150" cy="1809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41013" y="2259849"/>
              <a:ext cx="904875" cy="2286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8377" y="3449123"/>
              <a:ext cx="709686" cy="283668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800" b="1" dirty="0"/>
                <a:t>Last one: </a:t>
              </a:r>
            </a:p>
            <a:p>
              <a:pPr algn="ctr"/>
              <a:r>
                <a:rPr lang="en-US" sz="800" b="1" dirty="0"/>
                <a:t>Move on …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35E6B6-C542-7BA1-254C-8A22F7F4E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rcRect b="50000"/>
            <a:stretch/>
          </p:blipFill>
          <p:spPr>
            <a:xfrm>
              <a:off x="309699" y="1607281"/>
              <a:ext cx="2362200" cy="2000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805933-1241-0B13-423D-60FC0138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rcRect t="49775"/>
            <a:stretch/>
          </p:blipFill>
          <p:spPr>
            <a:xfrm>
              <a:off x="321521" y="2070424"/>
              <a:ext cx="2362200" cy="20093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F24A57-18FA-2FE4-2F7F-F57A75002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r="74025" b="13003"/>
            <a:stretch/>
          </p:blipFill>
          <p:spPr>
            <a:xfrm>
              <a:off x="334006" y="2996669"/>
              <a:ext cx="502239" cy="17401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474458" y="2539150"/>
              <a:ext cx="2790825" cy="40957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97165" y="2956067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13950A-3980-B8FE-54DA-5226213DAEBB}"/>
                </a:ext>
              </a:extLst>
            </p:cNvPr>
            <p:cNvSpPr txBox="1"/>
            <p:nvPr/>
          </p:nvSpPr>
          <p:spPr>
            <a:xfrm>
              <a:off x="491139" y="3430540"/>
              <a:ext cx="640359" cy="369332"/>
            </a:xfrm>
            <a:prstGeom prst="rect">
              <a:avLst/>
            </a:prstGeom>
            <a:noFill/>
          </p:spPr>
          <p:txBody>
            <a:bodyPr wrap="square" lIns="0" tIns="0" rIns="0" bIns="0" anchor="t" anchorCtr="0">
              <a:noAutofit/>
            </a:bodyPr>
            <a:lstStyle/>
            <a:p>
              <a:r>
                <a:rPr lang="pt-BR" sz="1400" dirty="0"/>
                <a:t>04</a:t>
              </a:r>
            </a:p>
            <a:p>
              <a:endParaRPr lang="pt-BR" sz="1400" dirty="0"/>
            </a:p>
            <a:p>
              <a:r>
                <a:rPr lang="pt-BR" sz="1400" dirty="0"/>
                <a:t>05</a:t>
              </a:r>
            </a:p>
            <a:p>
              <a:endParaRPr lang="pt-BR" sz="1400" dirty="0"/>
            </a:p>
            <a:p>
              <a:r>
                <a:rPr lang="pt-BR" sz="1400" dirty="0"/>
                <a:t>06</a:t>
              </a:r>
            </a:p>
            <a:p>
              <a:endParaRPr lang="pt-BR" sz="1400" dirty="0"/>
            </a:p>
            <a:p>
              <a:r>
                <a:rPr lang="pt-BR" sz="1400" dirty="0"/>
                <a:t>07</a:t>
              </a:r>
            </a:p>
            <a:p>
              <a:endParaRPr lang="pt-BR" sz="1400" dirty="0"/>
            </a:p>
            <a:p>
              <a:r>
                <a:rPr lang="pt-BR" sz="1400" dirty="0"/>
                <a:t>08</a:t>
              </a:r>
            </a:p>
            <a:p>
              <a:endParaRPr lang="pt-BR" sz="1400" dirty="0"/>
            </a:p>
            <a:p>
              <a:r>
                <a:rPr lang="pt-BR" sz="1400" dirty="0"/>
                <a:t>...</a:t>
              </a:r>
              <a:endParaRPr lang="LID4096" sz="1400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476B806-A02A-2ABB-BB9D-E03E011D2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rcRect t="50001" b="-1"/>
            <a:stretch/>
          </p:blipFill>
          <p:spPr>
            <a:xfrm>
              <a:off x="2012191" y="3179760"/>
              <a:ext cx="1333500" cy="204787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4C257E0-69A8-2101-C6C8-AAABFEA746B7}"/>
                </a:ext>
              </a:extLst>
            </p:cNvPr>
            <p:cNvSpPr txBox="1"/>
            <p:nvPr/>
          </p:nvSpPr>
          <p:spPr>
            <a:xfrm>
              <a:off x="818113" y="3033973"/>
              <a:ext cx="5883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01</a:t>
              </a:r>
              <a:endParaRPr lang="LID4096" sz="2800" dirty="0"/>
            </a:p>
          </p:txBody>
        </p:sp>
      </p:grpSp>
      <p:sp>
        <p:nvSpPr>
          <p:cNvPr id="68" name="Rectangle 1">
            <a:extLst>
              <a:ext uri="{FF2B5EF4-FFF2-40B4-BE49-F238E27FC236}">
                <a16:creationId xmlns:a16="http://schemas.microsoft.com/office/drawing/2014/main" id="{859A6A90-0DE6-B877-6C23-8E89C5AF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577" y="4571346"/>
            <a:ext cx="19741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altLang="LID4096" sz="1400" b="1" dirty="0"/>
              <a:t>multi_threads</a:t>
            </a:r>
            <a:endParaRPr lang="pt-BR" altLang="LID4096" sz="1400" b="1" dirty="0"/>
          </a:p>
          <a:p>
            <a:pPr algn="r"/>
            <a:r>
              <a:rPr lang="LID4096" altLang="LID4096" sz="1400" b="1" dirty="0"/>
              <a:t>=</a:t>
            </a:r>
            <a:endParaRPr lang="pt-BR" altLang="LID4096" sz="1400" b="1" dirty="0"/>
          </a:p>
          <a:p>
            <a:pPr algn="r"/>
            <a:r>
              <a:rPr lang="LID4096" altLang="LID4096" sz="1400" b="1" dirty="0"/>
              <a:t>false </a:t>
            </a:r>
            <a:endParaRPr lang="pt-BR" altLang="LID4096" sz="1400" b="1" dirty="0"/>
          </a:p>
          <a:p>
            <a:pPr algn="r"/>
            <a:r>
              <a:rPr lang="LID4096" altLang="LID4096" sz="1400" b="1" dirty="0"/>
              <a:t>error</a:t>
            </a:r>
          </a:p>
          <a:p>
            <a:pPr algn="r"/>
            <a:endParaRPr lang="LID4096" altLang="LID4096" sz="1400" b="1" dirty="0"/>
          </a:p>
        </p:txBody>
      </p:sp>
      <p:sp>
        <p:nvSpPr>
          <p:cNvPr id="70" name="Rectangle 1">
            <a:extLst>
              <a:ext uri="{FF2B5EF4-FFF2-40B4-BE49-F238E27FC236}">
                <a16:creationId xmlns:a16="http://schemas.microsoft.com/office/drawing/2014/main" id="{4FDD9E44-BBC2-91F5-563D-D977254D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905" y="2461407"/>
            <a:ext cx="1974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altLang="LID4096" sz="1400" b="1" dirty="0"/>
              <a:t>Folders </a:t>
            </a:r>
          </a:p>
          <a:p>
            <a:pPr algn="r"/>
            <a:r>
              <a:rPr lang="pt-BR" altLang="LID4096" sz="1400" b="1" dirty="0"/>
              <a:t>swap</a:t>
            </a:r>
            <a:endParaRPr lang="LID4096" altLang="LID4096" sz="1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083447-7ECE-EDAB-CFE8-FA278C7920CF}"/>
              </a:ext>
            </a:extLst>
          </p:cNvPr>
          <p:cNvSpPr txBox="1">
            <a:spLocks noChangeAspect="1"/>
          </p:cNvSpPr>
          <p:nvPr/>
        </p:nvSpPr>
        <p:spPr>
          <a:xfrm>
            <a:off x="5851892" y="1526827"/>
            <a:ext cx="281830" cy="264514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>
                <a:solidFill>
                  <a:schemeClr val="bg1"/>
                </a:solidFill>
              </a:rPr>
              <a:t>2</a:t>
            </a:r>
            <a:endParaRPr lang="LID4096" sz="1500" b="1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2DA45F-3317-6309-678F-1372B021C87B}"/>
              </a:ext>
            </a:extLst>
          </p:cNvPr>
          <p:cNvSpPr txBox="1">
            <a:spLocks noChangeAspect="1"/>
          </p:cNvSpPr>
          <p:nvPr/>
        </p:nvSpPr>
        <p:spPr>
          <a:xfrm>
            <a:off x="5847957" y="2748932"/>
            <a:ext cx="281830" cy="271377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>
                <a:solidFill>
                  <a:schemeClr val="bg1"/>
                </a:solidFill>
              </a:rPr>
              <a:t>2</a:t>
            </a:r>
            <a:endParaRPr lang="LID4096" sz="1500" b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03C450-DF88-1404-8AB0-C02972C9A029}"/>
              </a:ext>
            </a:extLst>
          </p:cNvPr>
          <p:cNvSpPr txBox="1">
            <a:spLocks noChangeAspect="1"/>
          </p:cNvSpPr>
          <p:nvPr/>
        </p:nvSpPr>
        <p:spPr>
          <a:xfrm>
            <a:off x="5846478" y="4763244"/>
            <a:ext cx="281830" cy="273747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>
                <a:solidFill>
                  <a:schemeClr val="bg1"/>
                </a:solidFill>
              </a:rPr>
              <a:t>2</a:t>
            </a:r>
            <a:endParaRPr lang="LID4096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82886" y="280000"/>
              <a:ext cx="2408164" cy="955091"/>
              <a:chOff x="259991" y="1699283"/>
              <a:chExt cx="3046482" cy="1208252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9991" y="1699283"/>
                <a:ext cx="3046482" cy="705691"/>
                <a:chOff x="9032061" y="5104005"/>
                <a:chExt cx="3046482" cy="705691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t="40041" r="46014" b="40053"/>
                <a:stretch/>
              </p:blipFill>
              <p:spPr>
                <a:xfrm>
                  <a:off x="9032061" y="5104005"/>
                  <a:ext cx="1728301" cy="324649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E3281F0-3750-4AF1-9602-A5415DC555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537" y="2259849"/>
                <a:ext cx="904875" cy="22860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49775" r="48686"/>
              <a:stretch/>
            </p:blipFill>
            <p:spPr>
              <a:xfrm>
                <a:off x="337996" y="1997791"/>
                <a:ext cx="1650296" cy="273563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CD34E-213C-0C97-0F6B-97F54495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4354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5514A-AF61-C495-BDD8-DF713755F8C8}"/>
              </a:ext>
            </a:extLst>
          </p:cNvPr>
          <p:cNvGrpSpPr/>
          <p:nvPr/>
        </p:nvGrpSpPr>
        <p:grpSpPr>
          <a:xfrm>
            <a:off x="8006140" y="7430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7ABA698-F994-439A-2BC6-1A3BB963D5B7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B0607A-CC52-3823-2DB1-FECF557E16E0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C8D3872-E06D-0C75-BB04-0B244F89BDE4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0BE0C65-1E0E-1AEE-6361-C463690F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EDE24BE1-4099-48CF-D36E-80391129E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DD49206F-738C-4754-D9D1-D3849075C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B52BD7-48FA-4602-AE27-7EF1DC85FC41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9289174-DC39-271D-2664-8BC8D47D4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4F70CD5-EF06-D9F2-F1BC-64EF0B5FE1AB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0D34176-F041-79F3-5983-3533DC5A0E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2944F2C3-4325-F529-B3A1-6C12CB447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4262C1D-E0EB-4A6D-0579-830C2853B0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3215B1B0-DAAA-6B71-1DFA-FEF142C5880D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840EC4C-0F8E-45AC-3154-8BDAE0530B05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D31665-E21B-CB80-628A-AB7240E2B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963BC-CDF8-7077-B58F-38ADEB74757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2A350D2-C9F0-4F94-83A7-0F5545CD2DF0}"/>
              </a:ext>
            </a:extLst>
          </p:cNvPr>
          <p:cNvSpPr txBox="1"/>
          <p:nvPr/>
        </p:nvSpPr>
        <p:spPr>
          <a:xfrm>
            <a:off x="125598" y="1353271"/>
            <a:ext cx="2364259" cy="259011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Flopy ... Freyberg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4C447-8FCA-59C0-552A-458C3F46053B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3B531-DE0B-2AEE-E473-2DC59E4FEB9E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884462-85D4-65AD-C6CD-0D2CB8D05F36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70A248-F83F-ED79-7F38-E6D790DA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449B97-EFD5-E650-B5F5-6075AB9E1DD3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D87F46-89E3-563C-4097-2EF2D5527F8C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175458"/>
            <a:ext cx="1327668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 - 03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6790655" y="3116010"/>
            <a:ext cx="5102608" cy="2758021"/>
            <a:chOff x="240278" y="213821"/>
            <a:chExt cx="7602193" cy="4109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934224" y="3726787"/>
              <a:ext cx="5834456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 ?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37BCBB-1170-4FBD-A8FC-925EF65793CD}"/>
              </a:ext>
            </a:extLst>
          </p:cNvPr>
          <p:cNvSpPr txBox="1">
            <a:spLocks noChangeAspect="1"/>
          </p:cNvSpPr>
          <p:nvPr/>
        </p:nvSpPr>
        <p:spPr>
          <a:xfrm>
            <a:off x="8598584" y="6175458"/>
            <a:ext cx="3335930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Part 02 – Capture </a:t>
            </a:r>
            <a:endParaRPr lang="LID4096" sz="1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2FEA5-FE1C-530D-D78B-970F3218AA13}"/>
              </a:ext>
            </a:extLst>
          </p:cNvPr>
          <p:cNvSpPr txBox="1">
            <a:spLocks noChangeAspect="1"/>
          </p:cNvSpPr>
          <p:nvPr/>
        </p:nvSpPr>
        <p:spPr>
          <a:xfrm>
            <a:off x="1560810" y="6175458"/>
            <a:ext cx="1148207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Part 01 – 1D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8348</TotalTime>
  <Words>471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203</cp:revision>
  <dcterms:created xsi:type="dcterms:W3CDTF">2024-12-17T09:33:28Z</dcterms:created>
  <dcterms:modified xsi:type="dcterms:W3CDTF">2025-01-09T19:02:15Z</dcterms:modified>
</cp:coreProperties>
</file>