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5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37.png"/><Relationship Id="rId3" Type="http://schemas.openxmlformats.org/officeDocument/2006/relationships/image" Target="../media/image49.png"/><Relationship Id="rId21" Type="http://schemas.openxmlformats.org/officeDocument/2006/relationships/image" Target="../media/image66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36.png"/><Relationship Id="rId2" Type="http://schemas.openxmlformats.org/officeDocument/2006/relationships/image" Target="../media/image48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35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78.png"/><Relationship Id="rId3" Type="http://schemas.openxmlformats.org/officeDocument/2006/relationships/image" Target="../media/image70.emf"/><Relationship Id="rId7" Type="http://schemas.openxmlformats.org/officeDocument/2006/relationships/image" Target="../media/image74.png"/><Relationship Id="rId12" Type="http://schemas.openxmlformats.org/officeDocument/2006/relationships/image" Target="../media/image4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9.png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png"/><Relationship Id="rId9" Type="http://schemas.openxmlformats.org/officeDocument/2006/relationships/image" Target="../media/image7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83.png"/><Relationship Id="rId5" Type="http://schemas.openxmlformats.org/officeDocument/2006/relationships/image" Target="../media/image80.emf"/><Relationship Id="rId10" Type="http://schemas.openxmlformats.org/officeDocument/2006/relationships/image" Target="../media/image82.png"/><Relationship Id="rId4" Type="http://schemas.openxmlformats.org/officeDocument/2006/relationships/image" Target="../media/image41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8.png"/><Relationship Id="rId15" Type="http://schemas.openxmlformats.org/officeDocument/2006/relationships/image" Target="../media/image96.png"/><Relationship Id="rId10" Type="http://schemas.openxmlformats.org/officeDocument/2006/relationships/image" Target="../media/image92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21" Type="http://schemas.openxmlformats.org/officeDocument/2006/relationships/image" Target="../media/image116.png"/><Relationship Id="rId34" Type="http://schemas.openxmlformats.org/officeDocument/2006/relationships/image" Target="../media/image129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94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26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Relationship Id="rId8" Type="http://schemas.openxmlformats.org/officeDocument/2006/relationships/image" Target="../media/image103.png"/><Relationship Id="rId3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emf"/><Relationship Id="rId24" Type="http://schemas.openxmlformats.org/officeDocument/2006/relationships/image" Target="../media/image1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23" Type="http://schemas.openxmlformats.org/officeDocument/2006/relationships/image" Target="../media/image15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BAC75B-2E91-5562-1EDB-ACB9269FA3FA}"/>
              </a:ext>
            </a:extLst>
          </p:cNvPr>
          <p:cNvSpPr/>
          <p:nvPr/>
        </p:nvSpPr>
        <p:spPr>
          <a:xfrm>
            <a:off x="8546" y="0"/>
            <a:ext cx="2529688" cy="451222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2691465" y="192186"/>
            <a:ext cx="6234735" cy="4375340"/>
            <a:chOff x="2638286" y="367821"/>
            <a:chExt cx="6234735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6218963" cy="4061711"/>
              <a:chOff x="2739015" y="189312"/>
              <a:chExt cx="6218963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867456" cy="4061711"/>
                <a:chOff x="9106623" y="100778"/>
                <a:chExt cx="2867456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867456" cy="4061711"/>
                  <a:chOff x="8656776" y="214768"/>
                  <a:chExt cx="2867456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b="43990"/>
                  <a:stretch/>
                </p:blipFill>
                <p:spPr>
                  <a:xfrm>
                    <a:off x="9390632" y="627367"/>
                    <a:ext cx="2133600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132350" y="4551067"/>
            <a:ext cx="5443752" cy="2247900"/>
            <a:chOff x="4401959" y="160083"/>
            <a:chExt cx="5443752" cy="224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A79721-9790-4B17-0F8E-C20296D4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1959" y="367549"/>
              <a:ext cx="2190750" cy="1619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557227-47CB-8EF3-CDB0-1EC8AE29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4778" y="956274"/>
              <a:ext cx="1400175" cy="10763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7454936" y="160083"/>
              <a:ext cx="2390775" cy="22479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401959" y="1960926"/>
              <a:ext cx="30529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1B2026-5581-14F7-0231-0BB4466CE84E}"/>
                </a:ext>
              </a:extLst>
            </p:cNvPr>
            <p:cNvSpPr/>
            <p:nvPr/>
          </p:nvSpPr>
          <p:spPr>
            <a:xfrm>
              <a:off x="4401959" y="1574015"/>
              <a:ext cx="5303520" cy="19294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D168F7-DC4D-4B5D-5E8E-838AD2BA5FFA}"/>
              </a:ext>
            </a:extLst>
          </p:cNvPr>
          <p:cNvGrpSpPr/>
          <p:nvPr/>
        </p:nvGrpSpPr>
        <p:grpSpPr>
          <a:xfrm>
            <a:off x="145134" y="94006"/>
            <a:ext cx="2337503" cy="4031221"/>
            <a:chOff x="145134" y="8546"/>
            <a:chExt cx="2337503" cy="403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629075-A5FB-C047-96DB-936E8C944371}"/>
                </a:ext>
              </a:extLst>
            </p:cNvPr>
            <p:cNvGrpSpPr/>
            <p:nvPr/>
          </p:nvGrpSpPr>
          <p:grpSpPr>
            <a:xfrm>
              <a:off x="145134" y="8546"/>
              <a:ext cx="2337503" cy="4031221"/>
              <a:chOff x="136588" y="73581"/>
              <a:chExt cx="2337503" cy="40312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6740CC-8E71-D0E7-3EAE-684937971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603"/>
              <a:stretch/>
            </p:blipFill>
            <p:spPr>
              <a:xfrm>
                <a:off x="355131" y="1087100"/>
                <a:ext cx="2076982" cy="1238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35B011-EB4F-0734-17F6-A448EA69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b="29284"/>
              <a:stretch/>
            </p:blipFill>
            <p:spPr>
              <a:xfrm>
                <a:off x="136588" y="73581"/>
                <a:ext cx="2295525" cy="101709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09C072F-4DE4-E891-2952-B7197B975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t="86322"/>
              <a:stretch/>
            </p:blipFill>
            <p:spPr>
              <a:xfrm>
                <a:off x="178566" y="3908070"/>
                <a:ext cx="2295525" cy="1967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0A7454-9756-79D7-60A2-09D05AB24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t="71090" b="13907"/>
              <a:stretch/>
            </p:blipFill>
            <p:spPr>
              <a:xfrm>
                <a:off x="142159" y="2315366"/>
                <a:ext cx="2295525" cy="215781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C9BDC-90D1-A8F6-1350-A3AB66577D07}"/>
                  </a:ext>
                </a:extLst>
              </p:cNvPr>
              <p:cNvSpPr txBox="1"/>
              <p:nvPr/>
            </p:nvSpPr>
            <p:spPr>
              <a:xfrm>
                <a:off x="1675111" y="1156236"/>
                <a:ext cx="560361" cy="5539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pPr algn="ctr"/>
                <a:r>
                  <a:rPr lang="en-US" sz="1200" dirty="0"/>
                  <a:t>Linear</a:t>
                </a:r>
              </a:p>
              <a:p>
                <a:pPr algn="ctr"/>
                <a:r>
                  <a:rPr lang="en-US" sz="1200" dirty="0"/>
                  <a:t>Algebra</a:t>
                </a:r>
              </a:p>
              <a:p>
                <a:pPr algn="ctr"/>
                <a:r>
                  <a:rPr lang="en-US" sz="1200" dirty="0"/>
                  <a:t>SVD</a:t>
                </a:r>
                <a:endParaRPr lang="LID4096" sz="12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61474A-B1D2-49A6-8551-AA43F5DD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493" y="2445856"/>
              <a:ext cx="1914525" cy="13906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765F-C4EB-ECEA-5567-38DC290FC8E7}"/>
              </a:ext>
            </a:extLst>
          </p:cNvPr>
          <p:cNvSpPr/>
          <p:nvPr/>
        </p:nvSpPr>
        <p:spPr>
          <a:xfrm>
            <a:off x="379954" y="3335923"/>
            <a:ext cx="1876905" cy="401440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215C089-19D3-8C3A-CFB7-0E15D6AB4AA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1133" b="13350"/>
          <a:stretch/>
        </p:blipFill>
        <p:spPr>
          <a:xfrm>
            <a:off x="8572951" y="192186"/>
            <a:ext cx="1914525" cy="227570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4A888A-A4F9-9F66-9CF5-CD5E4F0251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703" t="15811" r="28482" b="8836"/>
          <a:stretch/>
        </p:blipFill>
        <p:spPr>
          <a:xfrm>
            <a:off x="6346661" y="4670101"/>
            <a:ext cx="2390775" cy="2119576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BB224F8-D8FA-0041-92BD-62F6B6B0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60" y="635802"/>
            <a:ext cx="2017084" cy="10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BDAA0C-C4D8-B552-D514-5CEEC70B1DE5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r="26475"/>
          <a:stretch/>
        </p:blipFill>
        <p:spPr>
          <a:xfrm>
            <a:off x="9127047" y="1824455"/>
            <a:ext cx="2633226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11459</TotalTime>
  <Words>434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279</cp:revision>
  <dcterms:created xsi:type="dcterms:W3CDTF">2024-12-17T09:33:28Z</dcterms:created>
  <dcterms:modified xsi:type="dcterms:W3CDTF">2025-02-10T13:23:08Z</dcterms:modified>
</cp:coreProperties>
</file>