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66" r:id="rId4"/>
    <p:sldId id="264" r:id="rId5"/>
    <p:sldId id="265" r:id="rId6"/>
    <p:sldId id="267" r:id="rId7"/>
    <p:sldId id="269" r:id="rId8"/>
    <p:sldId id="262" r:id="rId9"/>
    <p:sldId id="270" r:id="rId10"/>
    <p:sldId id="272" r:id="rId11"/>
    <p:sldId id="271" r:id="rId12"/>
    <p:sldId id="279" r:id="rId13"/>
    <p:sldId id="273" r:id="rId14"/>
    <p:sldId id="275" r:id="rId15"/>
    <p:sldId id="276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DECD"/>
    <a:srgbClr val="FFCCFF"/>
    <a:srgbClr val="93E3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>
        <p:scale>
          <a:sx n="125" d="100"/>
          <a:sy n="125" d="100"/>
        </p:scale>
        <p:origin x="27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7.png"/><Relationship Id="rId3" Type="http://schemas.openxmlformats.org/officeDocument/2006/relationships/image" Target="../media/image52.png"/><Relationship Id="rId7" Type="http://schemas.openxmlformats.org/officeDocument/2006/relationships/image" Target="../media/image74.png"/><Relationship Id="rId12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1.png"/><Relationship Id="rId5" Type="http://schemas.openxmlformats.org/officeDocument/2006/relationships/image" Target="../media/image35.png"/><Relationship Id="rId10" Type="http://schemas.openxmlformats.org/officeDocument/2006/relationships/image" Target="../media/image66.png"/><Relationship Id="rId4" Type="http://schemas.openxmlformats.org/officeDocument/2006/relationships/image" Target="../media/image40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77.png"/><Relationship Id="rId5" Type="http://schemas.openxmlformats.org/officeDocument/2006/relationships/image" Target="../media/image35.png"/><Relationship Id="rId10" Type="http://schemas.openxmlformats.org/officeDocument/2006/relationships/image" Target="../media/image70.png"/><Relationship Id="rId4" Type="http://schemas.openxmlformats.org/officeDocument/2006/relationships/image" Target="../media/image40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emf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9.png"/><Relationship Id="rId21" Type="http://schemas.openxmlformats.org/officeDocument/2006/relationships/image" Target="../media/image136.png"/><Relationship Id="rId7" Type="http://schemas.openxmlformats.org/officeDocument/2006/relationships/image" Target="../media/image123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8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6.png"/><Relationship Id="rId5" Type="http://schemas.openxmlformats.org/officeDocument/2006/relationships/image" Target="../media/image121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34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emf"/><Relationship Id="rId10" Type="http://schemas.openxmlformats.org/officeDocument/2006/relationships/image" Target="../media/image147.emf"/><Relationship Id="rId4" Type="http://schemas.openxmlformats.org/officeDocument/2006/relationships/image" Target="../media/image141.png"/><Relationship Id="rId9" Type="http://schemas.openxmlformats.org/officeDocument/2006/relationships/image" Target="../media/image14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4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9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3.png"/><Relationship Id="rId18" Type="http://schemas.openxmlformats.org/officeDocument/2006/relationships/image" Target="../media/image63.png"/><Relationship Id="rId26" Type="http://schemas.openxmlformats.org/officeDocument/2006/relationships/image" Target="../media/image69.png"/><Relationship Id="rId3" Type="http://schemas.openxmlformats.org/officeDocument/2006/relationships/image" Target="../media/image31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42.png"/><Relationship Id="rId17" Type="http://schemas.openxmlformats.org/officeDocument/2006/relationships/image" Target="../media/image62.png"/><Relationship Id="rId25" Type="http://schemas.openxmlformats.org/officeDocument/2006/relationships/image" Target="../media/image68.png"/><Relationship Id="rId2" Type="http://schemas.openxmlformats.org/officeDocument/2006/relationships/image" Target="../media/image26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60.png"/><Relationship Id="rId24" Type="http://schemas.openxmlformats.org/officeDocument/2006/relationships/image" Target="../media/image67.png"/><Relationship Id="rId5" Type="http://schemas.openxmlformats.org/officeDocument/2006/relationships/image" Target="../media/image28.png"/><Relationship Id="rId15" Type="http://schemas.openxmlformats.org/officeDocument/2006/relationships/image" Target="../media/image45.png"/><Relationship Id="rId23" Type="http://schemas.openxmlformats.org/officeDocument/2006/relationships/image" Target="../media/image48.png"/><Relationship Id="rId28" Type="http://schemas.openxmlformats.org/officeDocument/2006/relationships/image" Target="../media/image71.png"/><Relationship Id="rId10" Type="http://schemas.openxmlformats.org/officeDocument/2006/relationships/image" Target="../media/image59.png"/><Relationship Id="rId19" Type="http://schemas.openxmlformats.org/officeDocument/2006/relationships/image" Target="../media/image64.png"/><Relationship Id="rId4" Type="http://schemas.openxmlformats.org/officeDocument/2006/relationships/image" Target="../media/image35.png"/><Relationship Id="rId9" Type="http://schemas.openxmlformats.org/officeDocument/2006/relationships/image" Target="../media/image56.png"/><Relationship Id="rId14" Type="http://schemas.openxmlformats.org/officeDocument/2006/relationships/image" Target="../media/image44.png"/><Relationship Id="rId22" Type="http://schemas.openxmlformats.org/officeDocument/2006/relationships/image" Target="../media/image46.png"/><Relationship Id="rId27" Type="http://schemas.openxmlformats.org/officeDocument/2006/relationships/image" Target="../media/image70.png"/><Relationship Id="rId30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49463C0-46D8-B321-05A0-ADBE6C73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8589256" y="61622"/>
            <a:ext cx="3153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</a:t>
            </a:r>
            <a:r>
              <a:rPr lang="en-US" sz="2000" b="1" dirty="0"/>
              <a:t>pstfromSETUP</a:t>
            </a:r>
            <a:endParaRPr lang="LID4096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B52F-D78E-585B-EBF4-08B1F039CA98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55B0A-9D4F-2D82-F8C0-C5F345F20097}"/>
              </a:ext>
            </a:extLst>
          </p:cNvPr>
          <p:cNvSpPr txBox="1"/>
          <p:nvPr/>
        </p:nvSpPr>
        <p:spPr>
          <a:xfrm>
            <a:off x="167588" y="94682"/>
            <a:ext cx="1430553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Housekeeping ...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059C6-0082-B2D1-1DC2-14710A72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05070C-514B-8A63-F5FA-638DB1F93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88" y="1059219"/>
            <a:ext cx="4819650" cy="2571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AEEC60-C028-50E3-D47A-D52FADDEF8DD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1BCE3D-C8C3-701F-21C5-C794E60D171F}"/>
              </a:ext>
            </a:extLst>
          </p:cNvPr>
          <p:cNvGrpSpPr/>
          <p:nvPr/>
        </p:nvGrpSpPr>
        <p:grpSpPr>
          <a:xfrm>
            <a:off x="733382" y="3192026"/>
            <a:ext cx="4440598" cy="958246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9B10CF8-5CA9-482A-EC7C-40F7BF274A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8EA79C0-CAC2-2857-4C6F-0363B51AF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A49014-EFBC-66BE-F298-5F9C5B7D2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6803" y="3905101"/>
                <a:ext cx="1638300" cy="2476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1ACBDC-B577-90F2-F3E7-422A495BE740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244156-2008-46AE-5E4B-DF85B6865607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FDF15D-B75C-382A-0BE8-6E260935F1C7}"/>
              </a:ext>
            </a:extLst>
          </p:cNvPr>
          <p:cNvGrpSpPr/>
          <p:nvPr/>
        </p:nvGrpSpPr>
        <p:grpSpPr>
          <a:xfrm>
            <a:off x="510331" y="2908792"/>
            <a:ext cx="5591175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CF005A-BE78-9535-8F8A-46AD20F9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EA30CC-6AE8-F045-FC37-5A03FD2A5CD6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BA3D5-7855-91F6-FBE9-4D1869DFF924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FA673B-DDC7-CC03-A3D4-F100E68B4667}"/>
              </a:ext>
            </a:extLst>
          </p:cNvPr>
          <p:cNvCxnSpPr/>
          <p:nvPr/>
        </p:nvCxnSpPr>
        <p:spPr>
          <a:xfrm>
            <a:off x="4213508" y="4045737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84FB448-84BC-23D3-5768-C5313CDF4BD1}"/>
              </a:ext>
            </a:extLst>
          </p:cNvPr>
          <p:cNvGrpSpPr>
            <a:grpSpLocks noChangeAspect="1"/>
          </p:cNvGrpSpPr>
          <p:nvPr/>
        </p:nvGrpSpPr>
        <p:grpSpPr>
          <a:xfrm>
            <a:off x="286484" y="1351405"/>
            <a:ext cx="4415056" cy="1511203"/>
            <a:chOff x="294104" y="1397125"/>
            <a:chExt cx="4842032" cy="16573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CAF5812-28E5-942C-9622-D12425C68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6011" y="1397125"/>
              <a:ext cx="4810125" cy="165735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5BCF6E-5A76-E91A-0C7D-A13C0CFECC7F}"/>
                </a:ext>
              </a:extLst>
            </p:cNvPr>
            <p:cNvSpPr/>
            <p:nvPr/>
          </p:nvSpPr>
          <p:spPr>
            <a:xfrm>
              <a:off x="733351" y="1439646"/>
              <a:ext cx="478230" cy="1516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EB738F-9DFD-BB90-32D2-FDBF91F708C4}"/>
                </a:ext>
              </a:extLst>
            </p:cNvPr>
            <p:cNvSpPr txBox="1"/>
            <p:nvPr/>
          </p:nvSpPr>
          <p:spPr>
            <a:xfrm>
              <a:off x="294104" y="1568575"/>
              <a:ext cx="31536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pstfrom</a:t>
              </a:r>
              <a:endParaRPr lang="LID4096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7DD58FD-3FB9-A518-F30F-9B71AFD59130}"/>
                </a:ext>
              </a:extLst>
            </p:cNvPr>
            <p:cNvCxnSpPr/>
            <p:nvPr/>
          </p:nvCxnSpPr>
          <p:spPr>
            <a:xfrm>
              <a:off x="3305156" y="1610663"/>
              <a:ext cx="45720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0F7405-80DC-BEB9-DDDF-DFD60BE31B0D}"/>
                </a:ext>
              </a:extLst>
            </p:cNvPr>
            <p:cNvCxnSpPr>
              <a:cxnSpLocks/>
            </p:cNvCxnSpPr>
            <p:nvPr/>
          </p:nvCxnSpPr>
          <p:spPr>
            <a:xfrm>
              <a:off x="3163916" y="181823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224CE2-448E-BF97-6EA3-F74D95F21D72}"/>
              </a:ext>
            </a:extLst>
          </p:cNvPr>
          <p:cNvCxnSpPr>
            <a:cxnSpLocks/>
          </p:cNvCxnSpPr>
          <p:nvPr/>
        </p:nvCxnSpPr>
        <p:spPr>
          <a:xfrm>
            <a:off x="189942" y="1298209"/>
            <a:ext cx="1005840" cy="0"/>
          </a:xfrm>
          <a:prstGeom prst="line">
            <a:avLst/>
          </a:prstGeom>
          <a:solidFill>
            <a:srgbClr val="FFFF0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1A05A66-55E5-5305-1E87-92BE0128AE7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0474" b="36580"/>
          <a:stretch/>
        </p:blipFill>
        <p:spPr>
          <a:xfrm>
            <a:off x="302310" y="4350503"/>
            <a:ext cx="5627395" cy="30777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8A0EB35-1367-6A7B-37F5-0EB85B1A5B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382" y="5212056"/>
            <a:ext cx="5112210" cy="81935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7446BEBE-899A-6E38-1FD1-A728B5712D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382" y="4923225"/>
            <a:ext cx="2457450" cy="24765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CB822C5-9106-69E4-3183-1274849CC1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068" y="4691650"/>
            <a:ext cx="2695575" cy="2095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093C89-4F8C-78ED-25E3-66C6BCBB41DF}"/>
              </a:ext>
            </a:extLst>
          </p:cNvPr>
          <p:cNvCxnSpPr/>
          <p:nvPr/>
        </p:nvCxnSpPr>
        <p:spPr>
          <a:xfrm>
            <a:off x="6795223" y="6897157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5B07F2C-44E2-157A-1866-E485FFF305C4}"/>
              </a:ext>
            </a:extLst>
          </p:cNvPr>
          <p:cNvCxnSpPr/>
          <p:nvPr/>
        </p:nvCxnSpPr>
        <p:spPr>
          <a:xfrm>
            <a:off x="373171" y="465046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1E236A3-564E-CBC3-485F-FF41FDB9DD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8387" y="6115404"/>
            <a:ext cx="4053097" cy="309659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03376D-CA9F-A8C9-4D44-48619457B2AE}"/>
              </a:ext>
            </a:extLst>
          </p:cNvPr>
          <p:cNvGrpSpPr/>
          <p:nvPr/>
        </p:nvGrpSpPr>
        <p:grpSpPr>
          <a:xfrm>
            <a:off x="6080195" y="604019"/>
            <a:ext cx="5845592" cy="1710584"/>
            <a:chOff x="5246525" y="674633"/>
            <a:chExt cx="6679262" cy="210075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F518DC-5997-F734-447D-2A202B2D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1C5AD2E-6601-6503-5BE0-AA6C5A0C10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18C8BF-DB7C-A0DA-410E-798B5FFBE655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372349C-7517-B86F-0502-23E005AA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81369" y="1150119"/>
              <a:ext cx="5537641" cy="1625269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AD7A3E-2AEA-4E45-07DC-E4AC92F1B86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DA03F8-39CC-B22E-B268-FBF601F061A5}"/>
                </a:ext>
              </a:extLst>
            </p:cNvPr>
            <p:cNvSpPr/>
            <p:nvPr/>
          </p:nvSpPr>
          <p:spPr>
            <a:xfrm>
              <a:off x="8139845" y="1559423"/>
              <a:ext cx="934158" cy="1912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781943-C805-9343-E486-533D4A530B9D}"/>
                </a:ext>
              </a:extLst>
            </p:cNvPr>
            <p:cNvSpPr/>
            <p:nvPr/>
          </p:nvSpPr>
          <p:spPr>
            <a:xfrm>
              <a:off x="6381369" y="1150119"/>
              <a:ext cx="1221974" cy="2023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EF7FA2D0-AB29-0BB3-CE3F-68CA216F4A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3881" y="2592799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08ED51F-FAFA-2DF5-D6CA-6BCD6F76B5B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82432" y="3101288"/>
            <a:ext cx="3844383" cy="79539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A885A9-9790-EAB1-AEA5-864D66C123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43790" y="2335590"/>
            <a:ext cx="5845592" cy="218017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C8C75A-A0ED-444B-4854-B0DEDB3D8E96}"/>
              </a:ext>
            </a:extLst>
          </p:cNvPr>
          <p:cNvGrpSpPr>
            <a:grpSpLocks noChangeAspect="1"/>
          </p:cNvGrpSpPr>
          <p:nvPr/>
        </p:nvGrpSpPr>
        <p:grpSpPr>
          <a:xfrm>
            <a:off x="6359306" y="3339386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79491E5-A28D-481F-52CA-4D0A4B58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948B41F-FFCD-9145-E379-FFB8BA80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FC20D40-0EE6-BCEE-2890-2E30AF20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5A4EC4B-0B75-2200-7F7A-A5BE5AD8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3118577-7B5B-1E7E-7E07-EAB9E5FA3AF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79904" y="3931147"/>
            <a:ext cx="5153234" cy="20961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62F587A-A053-D3B7-D8CC-B513C135508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63020" y="4190137"/>
            <a:ext cx="4670118" cy="2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F41EB-22CE-7F2E-4050-BCE0F5AFE022}"/>
              </a:ext>
            </a:extLst>
          </p:cNvPr>
          <p:cNvSpPr txBox="1"/>
          <p:nvPr/>
        </p:nvSpPr>
        <p:spPr>
          <a:xfrm>
            <a:off x="11408636" y="61622"/>
            <a:ext cx="78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0" y="0"/>
            <a:ext cx="12191334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" y="17092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434E4-D594-F2ED-F522-D49637660703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9E879-30B3-DB94-3ACE-4420C436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0EDFA-1ECF-075E-235F-36194EA9A958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2º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1B293-F5A8-C9C0-2712-1D1DAF5716AE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36110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25516"/>
            <a:ext cx="6487155" cy="3084476"/>
            <a:chOff x="358299" y="3625516"/>
            <a:chExt cx="6487155" cy="30844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625516"/>
              <a:ext cx="4529829" cy="2733077"/>
              <a:chOff x="121352" y="3584626"/>
              <a:chExt cx="4529829" cy="2733077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66000" y="3584626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03.1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F5AAC-2CEB-19A7-6735-10C3DDCA7CDB}"/>
              </a:ext>
            </a:extLst>
          </p:cNvPr>
          <p:cNvSpPr txBox="1">
            <a:spLocks noChangeAspect="1"/>
          </p:cNvSpPr>
          <p:nvPr/>
        </p:nvSpPr>
        <p:spPr>
          <a:xfrm>
            <a:off x="4504359" y="4933685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</a:t>
            </a:r>
            <a:endParaRPr lang="LID4096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FFD57-2496-75AF-59AF-BAE236B9BC4A}"/>
              </a:ext>
            </a:extLst>
          </p:cNvPr>
          <p:cNvSpPr txBox="1">
            <a:spLocks noChangeAspect="1"/>
          </p:cNvSpPr>
          <p:nvPr/>
        </p:nvSpPr>
        <p:spPr>
          <a:xfrm>
            <a:off x="6435831" y="5229632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03.3</a:t>
            </a:r>
            <a:endParaRPr lang="LID4096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736587" y="5437858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4B826-587F-4ED2-A82C-A9F026D7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5C9FA33-B22E-B59F-C241-71945DDF619D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DC6650B-EAAA-4A88-5483-B39E2170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8EA795-DFC1-91BD-EF95-DA4B6E74CB06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83B63-2C20-D357-7408-69161AA307D5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C65200-271D-10B4-DB99-CF9CD0F3E779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671AFFF-1D1D-6197-8168-BB3C6ECB8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C90713-02C1-4BA6-3FEA-4780EA8FC35F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AB977-D9E5-4498-FAA2-80BB8B23F3D1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FC49300-5371-5F4C-72FB-0DD4FB5BF2E5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EA760A-5B56-E30A-A9F5-2CD33B9F2248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D6FE34-9D9D-9632-81A8-FC5C4AC4F50E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751DEEA-496C-D00A-763A-AB22A9AF2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B96FF479-7CB7-6982-3D4A-B46BC01B11A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04BA8561-9688-B7DA-ACF1-B6BA8D603CBA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0750B4F-9488-1408-E875-30158151AA05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A9700D-BE37-474E-AC07-E1971A348960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4099A71-B822-FC4C-3A12-378DE45A83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9462FD1-7760-8DA1-342A-CB51EF51F2C3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33104-81E8-BB21-AE96-65B8D3B40B8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6ED4AB-A585-61B6-BF0E-0FB9BF15DE5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62E120-A085-5282-8382-4178DD856FB5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81052-B328-180A-1027-F0CF3A36CD4C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FA6A6E-6574-0C09-AA3F-7F2B74552B36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185042-B643-9948-5467-E4690AC1444F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F5DFE8-5BC6-C9B2-4A4C-3BA6299D3F53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5BCDF4-84D7-E4F5-4A57-670FF5B10D47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FDB93C-6828-ACBC-B0C2-D10050B19CC2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204BA5-4338-E211-F0BE-ED92FAA6099F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1E7DFD-E4AB-69E4-57AA-EA9AD67B0CE2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BD7EB49-7F0C-91D0-17FE-185F8A17DF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9C85162-25AC-52CE-4E8C-0BEF4C75EC1B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7CD05D-E6DD-0839-194C-17E4031416A1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2A218-0EBE-28B6-0568-D6EBBE86F9EE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151373-832E-0CAD-8870-387173596B6D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D40E07F-15AF-050E-F4A7-78599B8A321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010D39-08DB-CE6B-2348-827E8D366D57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51954-B917-EB1C-F04D-D219215FCF9F}"/>
              </a:ext>
            </a:extLst>
          </p:cNvPr>
          <p:cNvSpPr txBox="1"/>
          <p:nvPr/>
        </p:nvSpPr>
        <p:spPr>
          <a:xfrm>
            <a:off x="8589256" y="61622"/>
            <a:ext cx="3153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</a:t>
            </a:r>
            <a:r>
              <a:rPr lang="en-US" sz="2000" b="1" dirty="0"/>
              <a:t>pstfromSETUP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6598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9C8BE-8181-A2C1-1416-CF50363D6503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163F9F8-A4FC-22FF-9845-8F5B13B5106E}"/>
              </a:ext>
            </a:extLst>
          </p:cNvPr>
          <p:cNvSpPr txBox="1"/>
          <p:nvPr/>
        </p:nvSpPr>
        <p:spPr>
          <a:xfrm>
            <a:off x="0" y="61622"/>
            <a:ext cx="2787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part2_01_</a:t>
            </a:r>
            <a:r>
              <a:rPr lang="en-US" sz="2000" b="1" dirty="0"/>
              <a:t>pstfromSETUP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42715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05056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2492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5807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16684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82808" y="1189305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89D25-5C75-D5B7-6642-FA01A23B1D0E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97E04-613F-A23B-E39B-94B9C1843342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solidFill>
            <a:srgbClr val="EFDECD"/>
          </a:solidFill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72AC54-9238-7211-28F4-CA3F65599799}"/>
              </a:ext>
            </a:extLst>
          </p:cNvPr>
          <p:cNvSpPr txBox="1"/>
          <p:nvPr/>
        </p:nvSpPr>
        <p:spPr>
          <a:xfrm>
            <a:off x="10422372" y="-40930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759</Words>
  <Application>Microsoft Office PowerPoint</Application>
  <PresentationFormat>Widescreen</PresentationFormat>
  <Paragraphs>249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160</cp:revision>
  <dcterms:created xsi:type="dcterms:W3CDTF">2024-12-17T09:33:28Z</dcterms:created>
  <dcterms:modified xsi:type="dcterms:W3CDTF">2025-01-04T14:40:15Z</dcterms:modified>
</cp:coreProperties>
</file>