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4" r:id="rId4"/>
    <p:sldId id="265" r:id="rId5"/>
    <p:sldId id="267" r:id="rId6"/>
    <p:sldId id="269" r:id="rId7"/>
    <p:sldId id="262" r:id="rId8"/>
    <p:sldId id="270" r:id="rId9"/>
    <p:sldId id="272" r:id="rId10"/>
    <p:sldId id="271" r:id="rId11"/>
    <p:sldId id="273" r:id="rId12"/>
    <p:sldId id="275" r:id="rId13"/>
    <p:sldId id="276" r:id="rId14"/>
    <p:sldId id="274" r:id="rId15"/>
    <p:sldId id="277" r:id="rId16"/>
    <p:sldId id="278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93E3FF"/>
    <a:srgbClr val="0000FF"/>
    <a:srgbClr val="FFF2CC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12/31/2024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12/31/2024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12/31/2024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12/31/2024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12/31/2024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12/31/2024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12/31/2024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9.png"/><Relationship Id="rId7" Type="http://schemas.openxmlformats.org/officeDocument/2006/relationships/image" Target="../media/image4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4.png"/><Relationship Id="rId5" Type="http://schemas.openxmlformats.org/officeDocument/2006/relationships/image" Target="../media/image12.png"/><Relationship Id="rId10" Type="http://schemas.openxmlformats.org/officeDocument/2006/relationships/image" Target="../media/image47.png"/><Relationship Id="rId4" Type="http://schemas.openxmlformats.org/officeDocument/2006/relationships/image" Target="../media/image17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emf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96.png"/><Relationship Id="rId21" Type="http://schemas.openxmlformats.org/officeDocument/2006/relationships/image" Target="../media/image113.png"/><Relationship Id="rId7" Type="http://schemas.openxmlformats.org/officeDocument/2006/relationships/image" Target="../media/image100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image" Target="../media/image95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3.png"/><Relationship Id="rId5" Type="http://schemas.openxmlformats.org/officeDocument/2006/relationships/image" Target="../media/image98.png"/><Relationship Id="rId15" Type="http://schemas.openxmlformats.org/officeDocument/2006/relationships/image" Target="../media/image107.png"/><Relationship Id="rId23" Type="http://schemas.openxmlformats.org/officeDocument/2006/relationships/image" Target="../media/image115.png"/><Relationship Id="rId10" Type="http://schemas.openxmlformats.org/officeDocument/2006/relationships/hyperlink" Target="http://www.betami.com.br/" TargetMode="External"/><Relationship Id="rId19" Type="http://schemas.openxmlformats.org/officeDocument/2006/relationships/image" Target="../media/image111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image" Target="../media/image117.emf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emf"/><Relationship Id="rId10" Type="http://schemas.openxmlformats.org/officeDocument/2006/relationships/image" Target="../media/image124.emf"/><Relationship Id="rId4" Type="http://schemas.openxmlformats.org/officeDocument/2006/relationships/image" Target="../media/image118.png"/><Relationship Id="rId9" Type="http://schemas.openxmlformats.org/officeDocument/2006/relationships/image" Target="../media/image1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0.png"/><Relationship Id="rId18" Type="http://schemas.openxmlformats.org/officeDocument/2006/relationships/image" Target="../media/image40.png"/><Relationship Id="rId26" Type="http://schemas.openxmlformats.org/officeDocument/2006/relationships/image" Target="../media/image46.png"/><Relationship Id="rId3" Type="http://schemas.openxmlformats.org/officeDocument/2006/relationships/image" Target="../media/image8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19.png"/><Relationship Id="rId17" Type="http://schemas.openxmlformats.org/officeDocument/2006/relationships/image" Target="../media/image39.png"/><Relationship Id="rId25" Type="http://schemas.openxmlformats.org/officeDocument/2006/relationships/image" Target="../media/image45.png"/><Relationship Id="rId2" Type="http://schemas.openxmlformats.org/officeDocument/2006/relationships/image" Target="../media/image3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37.png"/><Relationship Id="rId24" Type="http://schemas.openxmlformats.org/officeDocument/2006/relationships/image" Target="../media/image44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23" Type="http://schemas.openxmlformats.org/officeDocument/2006/relationships/image" Target="../media/image25.png"/><Relationship Id="rId28" Type="http://schemas.openxmlformats.org/officeDocument/2006/relationships/image" Target="../media/image48.png"/><Relationship Id="rId10" Type="http://schemas.openxmlformats.org/officeDocument/2006/relationships/image" Target="../media/image36.png"/><Relationship Id="rId19" Type="http://schemas.openxmlformats.org/officeDocument/2006/relationships/image" Target="../media/image41.png"/><Relationship Id="rId4" Type="http://schemas.openxmlformats.org/officeDocument/2006/relationships/image" Target="../media/image12.png"/><Relationship Id="rId9" Type="http://schemas.openxmlformats.org/officeDocument/2006/relationships/image" Target="../media/image33.png"/><Relationship Id="rId14" Type="http://schemas.openxmlformats.org/officeDocument/2006/relationships/image" Target="../media/image21.png"/><Relationship Id="rId22" Type="http://schemas.openxmlformats.org/officeDocument/2006/relationships/image" Target="../media/image23.png"/><Relationship Id="rId27" Type="http://schemas.openxmlformats.org/officeDocument/2006/relationships/image" Target="../media/image47.png"/><Relationship Id="rId30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4.png"/><Relationship Id="rId3" Type="http://schemas.openxmlformats.org/officeDocument/2006/relationships/image" Target="../media/image29.png"/><Relationship Id="rId7" Type="http://schemas.openxmlformats.org/officeDocument/2006/relationships/image" Target="../media/image51.png"/><Relationship Id="rId12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8.png"/><Relationship Id="rId5" Type="http://schemas.openxmlformats.org/officeDocument/2006/relationships/image" Target="../media/image12.png"/><Relationship Id="rId10" Type="http://schemas.openxmlformats.org/officeDocument/2006/relationships/image" Target="../media/image43.png"/><Relationship Id="rId4" Type="http://schemas.openxmlformats.org/officeDocument/2006/relationships/image" Target="../media/image17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EE9E2B8-4E34-B3A6-98BF-D6B66F3C30B7}"/>
              </a:ext>
            </a:extLst>
          </p:cNvPr>
          <p:cNvGrpSpPr>
            <a:grpSpLocks noChangeAspect="1"/>
          </p:cNvGrpSpPr>
          <p:nvPr/>
        </p:nvGrpSpPr>
        <p:grpSpPr>
          <a:xfrm>
            <a:off x="7913444" y="1441300"/>
            <a:ext cx="3917884" cy="3447761"/>
            <a:chOff x="6937184" y="1957155"/>
            <a:chExt cx="3163174" cy="278361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A3E17D9-D718-1BE8-01D4-23DE4E78A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8058" y="2397617"/>
              <a:ext cx="3162300" cy="234315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1AD5D0-7032-723A-68AB-FFBABA598ACB}"/>
                </a:ext>
              </a:extLst>
            </p:cNvPr>
            <p:cNvSpPr txBox="1"/>
            <p:nvPr/>
          </p:nvSpPr>
          <p:spPr>
            <a:xfrm>
              <a:off x="6937184" y="1957155"/>
              <a:ext cx="93592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flowPy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CB94D2-F7C5-1AAB-DA6C-2FF17E749186}"/>
              </a:ext>
            </a:extLst>
          </p:cNvPr>
          <p:cNvGrpSpPr/>
          <p:nvPr/>
        </p:nvGrpSpPr>
        <p:grpSpPr>
          <a:xfrm>
            <a:off x="329655" y="3428999"/>
            <a:ext cx="2120537" cy="3070689"/>
            <a:chOff x="183158" y="3428051"/>
            <a:chExt cx="2120537" cy="307068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6AF4429-49EA-8BB5-AC2E-1CB0C0C86FCA}"/>
                </a:ext>
              </a:extLst>
            </p:cNvPr>
            <p:cNvGrpSpPr/>
            <p:nvPr/>
          </p:nvGrpSpPr>
          <p:grpSpPr>
            <a:xfrm>
              <a:off x="183158" y="3939392"/>
              <a:ext cx="2120537" cy="2559348"/>
              <a:chOff x="100205" y="4056379"/>
              <a:chExt cx="2120537" cy="255934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ABBBC2B-E1F1-27AF-C3AC-48D4B4388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205" y="4056379"/>
                <a:ext cx="2120537" cy="2559348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7E30B6-7FBD-33E9-CB03-87C74BE9E0BC}"/>
                  </a:ext>
                </a:extLst>
              </p:cNvPr>
              <p:cNvSpPr txBox="1"/>
              <p:nvPr/>
            </p:nvSpPr>
            <p:spPr>
              <a:xfrm>
                <a:off x="1456565" y="5950059"/>
                <a:ext cx="76417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M</a:t>
                </a:r>
                <a:r>
                  <a:rPr lang="LID4096" dirty="0"/>
                  <a:t>f6</a:t>
                </a:r>
                <a:endParaRPr lang="pt-BR" dirty="0"/>
              </a:p>
              <a:p>
                <a:pPr algn="ctr"/>
                <a:r>
                  <a:rPr lang="pt-BR" dirty="0"/>
                  <a:t>Mp7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113E39-A510-4DB8-C90F-E64720CFD517}"/>
                </a:ext>
              </a:extLst>
            </p:cNvPr>
            <p:cNvSpPr txBox="1"/>
            <p:nvPr/>
          </p:nvSpPr>
          <p:spPr>
            <a:xfrm>
              <a:off x="183158" y="3428051"/>
              <a:ext cx="21205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Folder</a:t>
              </a:r>
              <a:r>
                <a:rPr lang="pt-BR" dirty="0"/>
                <a:t> </a:t>
              </a:r>
              <a:r>
                <a:rPr lang="LID4096" dirty="0"/>
                <a:t>freyberg_mf6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6F76804-E537-C371-A76F-BB563AD5ABD7}"/>
              </a:ext>
            </a:extLst>
          </p:cNvPr>
          <p:cNvSpPr txBox="1"/>
          <p:nvPr/>
        </p:nvSpPr>
        <p:spPr>
          <a:xfrm>
            <a:off x="360673" y="2152373"/>
            <a:ext cx="1727758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/>
            </a:lvl1pPr>
          </a:lstStyle>
          <a:p>
            <a:pPr algn="ctr"/>
            <a:r>
              <a:rPr lang="LID4096" dirty="0"/>
              <a:t>shutil.copytree</a:t>
            </a:r>
            <a:endParaRPr lang="pt-BR" dirty="0"/>
          </a:p>
          <a:p>
            <a:pPr algn="ctr"/>
            <a:r>
              <a:rPr lang="LID4096" dirty="0"/>
              <a:t>(org_d,tmp_d)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CB7AAE-7DC1-F84C-9112-7D38B9FE0974}"/>
              </a:ext>
            </a:extLst>
          </p:cNvPr>
          <p:cNvGrpSpPr/>
          <p:nvPr/>
        </p:nvGrpSpPr>
        <p:grpSpPr>
          <a:xfrm>
            <a:off x="2845482" y="153119"/>
            <a:ext cx="4799289" cy="6551761"/>
            <a:chOff x="2845482" y="153119"/>
            <a:chExt cx="4799289" cy="655176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B28CC79-8BBC-ED00-3F7F-2E2084F8E906}"/>
                </a:ext>
              </a:extLst>
            </p:cNvPr>
            <p:cNvGrpSpPr/>
            <p:nvPr/>
          </p:nvGrpSpPr>
          <p:grpSpPr>
            <a:xfrm>
              <a:off x="2845482" y="153119"/>
              <a:ext cx="4799289" cy="6551761"/>
              <a:chOff x="2393606" y="119005"/>
              <a:chExt cx="4799289" cy="655176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436004F-D831-0428-4F4E-B3E532139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3606" y="119005"/>
                <a:ext cx="4311993" cy="65517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35DE524B-FAC3-42C7-1CD4-F0DAF71E009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135654">
                <a:off x="6729569" y="5441581"/>
                <a:ext cx="463326" cy="3663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AA5C4F07-9C12-FE67-4546-1D5E6A1A88EB}"/>
                </a:ext>
              </a:extLst>
            </p:cNvPr>
            <p:cNvSpPr>
              <a:spLocks noChangeAspect="1"/>
            </p:cNvSpPr>
            <p:nvPr/>
          </p:nvSpPr>
          <p:spPr>
            <a:xfrm rot="10135654">
              <a:off x="7181444" y="5018242"/>
              <a:ext cx="463326" cy="36635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86BEE216-D11E-2810-E97D-ABB5CBD88472}"/>
              </a:ext>
            </a:extLst>
          </p:cNvPr>
          <p:cNvSpPr/>
          <p:nvPr/>
        </p:nvSpPr>
        <p:spPr>
          <a:xfrm>
            <a:off x="3359434" y="5263412"/>
            <a:ext cx="525061" cy="2320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6F2B9B-EC32-AD67-8F14-137EEEF6C1DA}"/>
              </a:ext>
            </a:extLst>
          </p:cNvPr>
          <p:cNvSpPr/>
          <p:nvPr/>
        </p:nvSpPr>
        <p:spPr>
          <a:xfrm>
            <a:off x="2880629" y="5662288"/>
            <a:ext cx="525061" cy="44851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76C8258-89B8-3D65-8BAC-F32BC04962A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9078" b="51918"/>
          <a:stretch/>
        </p:blipFill>
        <p:spPr>
          <a:xfrm>
            <a:off x="377806" y="1649741"/>
            <a:ext cx="17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ABCB059-8D90-0F85-18F7-D86642459529}"/>
              </a:ext>
            </a:extLst>
          </p:cNvPr>
          <p:cNvSpPr txBox="1">
            <a:spLocks noChangeAspect="1"/>
          </p:cNvSpPr>
          <p:nvPr/>
        </p:nvSpPr>
        <p:spPr>
          <a:xfrm>
            <a:off x="6620347" y="247387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C5FE4F-9DFB-FAF5-1D83-7D2C23FADE80}"/>
              </a:ext>
            </a:extLst>
          </p:cNvPr>
          <p:cNvSpPr txBox="1">
            <a:spLocks noChangeAspect="1"/>
          </p:cNvSpPr>
          <p:nvPr/>
        </p:nvSpPr>
        <p:spPr>
          <a:xfrm>
            <a:off x="6620347" y="4596831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46AE34-1FA9-97BA-1484-8FD49A3D0328}"/>
              </a:ext>
            </a:extLst>
          </p:cNvPr>
          <p:cNvSpPr txBox="1">
            <a:spLocks noChangeAspect="1"/>
          </p:cNvSpPr>
          <p:nvPr/>
        </p:nvSpPr>
        <p:spPr>
          <a:xfrm>
            <a:off x="6620347" y="6344238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DF571C-A447-05A8-73E2-28CA180FD02B}"/>
              </a:ext>
            </a:extLst>
          </p:cNvPr>
          <p:cNvGrpSpPr/>
          <p:nvPr/>
        </p:nvGrpSpPr>
        <p:grpSpPr>
          <a:xfrm>
            <a:off x="9788433" y="2160317"/>
            <a:ext cx="1503560" cy="2471474"/>
            <a:chOff x="9788433" y="2160317"/>
            <a:chExt cx="1503560" cy="247147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21EFD5-6B88-4B5E-8EFA-4A7A5E1A961D}"/>
                </a:ext>
              </a:extLst>
            </p:cNvPr>
            <p:cNvSpPr txBox="1"/>
            <p:nvPr/>
          </p:nvSpPr>
          <p:spPr>
            <a:xfrm>
              <a:off x="9788434" y="4197531"/>
              <a:ext cx="801189" cy="39059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0114FE-DDB2-0C44-1A7A-D17A99305DBA}"/>
                </a:ext>
              </a:extLst>
            </p:cNvPr>
            <p:cNvSpPr txBox="1"/>
            <p:nvPr/>
          </p:nvSpPr>
          <p:spPr>
            <a:xfrm>
              <a:off x="9788434" y="2952206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0C56312-DC36-5B0A-CE18-7B75A9278758}"/>
                </a:ext>
              </a:extLst>
            </p:cNvPr>
            <p:cNvSpPr txBox="1"/>
            <p:nvPr/>
          </p:nvSpPr>
          <p:spPr>
            <a:xfrm>
              <a:off x="9788434" y="3687533"/>
              <a:ext cx="801189" cy="4482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D50562E-AE5D-5D9A-1A12-FC7D32884268}"/>
                </a:ext>
              </a:extLst>
            </p:cNvPr>
            <p:cNvSpPr txBox="1"/>
            <p:nvPr/>
          </p:nvSpPr>
          <p:spPr>
            <a:xfrm>
              <a:off x="10689314" y="4292258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79CDF73-3ABC-702C-6604-163D2ADD98DE}"/>
                </a:ext>
              </a:extLst>
            </p:cNvPr>
            <p:cNvSpPr txBox="1"/>
            <p:nvPr/>
          </p:nvSpPr>
          <p:spPr>
            <a:xfrm>
              <a:off x="10685877" y="2884476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PAR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3571DE-2CB4-B0C2-EE37-26293B526F6D}"/>
                </a:ext>
              </a:extLst>
            </p:cNvPr>
            <p:cNvSpPr txBox="1"/>
            <p:nvPr/>
          </p:nvSpPr>
          <p:spPr>
            <a:xfrm>
              <a:off x="10589623" y="2160317"/>
              <a:ext cx="702370" cy="30135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r>
                <a:rPr lang="pt-BR" dirty="0">
                  <a:solidFill>
                    <a:schemeClr val="tx1"/>
                  </a:solidFill>
                </a:rPr>
                <a:t>AUX</a:t>
              </a:r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76133E7-F883-2C92-2493-25F43C2F90A4}"/>
                </a:ext>
              </a:extLst>
            </p:cNvPr>
            <p:cNvSpPr txBox="1"/>
            <p:nvPr/>
          </p:nvSpPr>
          <p:spPr>
            <a:xfrm>
              <a:off x="9788433" y="3427022"/>
              <a:ext cx="801189" cy="2182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6CCF34F3-3A50-D769-8FFC-8B72CC737F4F}"/>
              </a:ext>
            </a:extLst>
          </p:cNvPr>
          <p:cNvSpPr txBox="1"/>
          <p:nvPr/>
        </p:nvSpPr>
        <p:spPr>
          <a:xfrm>
            <a:off x="7913442" y="5386471"/>
            <a:ext cx="1159232" cy="457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pPr algn="ctr"/>
            <a:r>
              <a:rPr lang="en-US" sz="2400" dirty="0"/>
              <a:t>pyEMU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056B5CEB-9469-96AE-5D6D-62123820142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B02FC5F-1A1E-DCFE-B168-8C2B7869392F}"/>
              </a:ext>
            </a:extLst>
          </p:cNvPr>
          <p:cNvSpPr txBox="1"/>
          <p:nvPr/>
        </p:nvSpPr>
        <p:spPr>
          <a:xfrm>
            <a:off x="7462752" y="5871324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1A1C-D496-4813-4A89-6541A15065D2}"/>
              </a:ext>
            </a:extLst>
          </p:cNvPr>
          <p:cNvSpPr txBox="1">
            <a:spLocks noChangeAspect="1"/>
          </p:cNvSpPr>
          <p:nvPr/>
        </p:nvSpPr>
        <p:spPr>
          <a:xfrm>
            <a:off x="7913442" y="5965966"/>
            <a:ext cx="58452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05a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24A7D0-A4BD-60D2-4575-F1F9DA0BDB79}"/>
              </a:ext>
            </a:extLst>
          </p:cNvPr>
          <p:cNvGrpSpPr>
            <a:grpSpLocks noChangeAspect="1"/>
          </p:cNvGrpSpPr>
          <p:nvPr/>
        </p:nvGrpSpPr>
        <p:grpSpPr>
          <a:xfrm>
            <a:off x="2565261" y="2218384"/>
            <a:ext cx="180183" cy="299959"/>
            <a:chOff x="2342605" y="3648890"/>
            <a:chExt cx="340523" cy="566884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A88BC99A-1063-D913-5416-4B7C1057B60E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2342605" y="3648890"/>
              <a:ext cx="340523" cy="25296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ADCC901B-695E-A528-B20C-A9690C5E3281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2342605" y="3962814"/>
              <a:ext cx="340523" cy="25296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015F85-28E8-E10A-9C61-D6FB5C026F42}"/>
              </a:ext>
            </a:extLst>
          </p:cNvPr>
          <p:cNvSpPr txBox="1"/>
          <p:nvPr/>
        </p:nvSpPr>
        <p:spPr>
          <a:xfrm>
            <a:off x="9295008" y="61622"/>
            <a:ext cx="2447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sz="2000" b="1" dirty="0"/>
              <a:t>part2_01_pstfrom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5D724-6AC1-F066-B323-C7DC51169954}"/>
              </a:ext>
            </a:extLst>
          </p:cNvPr>
          <p:cNvSpPr txBox="1">
            <a:spLocks noChangeAspect="1"/>
          </p:cNvSpPr>
          <p:nvPr/>
        </p:nvSpPr>
        <p:spPr>
          <a:xfrm>
            <a:off x="11636450" y="0"/>
            <a:ext cx="555550" cy="539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668FFD-8B48-F6BF-14CA-33AECBE39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715F85-B994-CCEA-B302-E06672F413BE}"/>
              </a:ext>
            </a:extLst>
          </p:cNvPr>
          <p:cNvSpPr txBox="1"/>
          <p:nvPr/>
        </p:nvSpPr>
        <p:spPr>
          <a:xfrm>
            <a:off x="37664" y="0"/>
            <a:ext cx="12153669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0749C638-2268-6642-4A77-E61DD0C5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40" y="0"/>
            <a:ext cx="7541085" cy="6794917"/>
          </a:xfrm>
          <a:prstGeom prst="rect">
            <a:avLst/>
          </a:prstGeom>
          <a:ln w="28575">
            <a:noFill/>
          </a:ln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59397B51-588F-9498-BEDC-89A322BBE66D}"/>
              </a:ext>
            </a:extLst>
          </p:cNvPr>
          <p:cNvSpPr/>
          <p:nvPr/>
        </p:nvSpPr>
        <p:spPr>
          <a:xfrm>
            <a:off x="-1" y="3971109"/>
            <a:ext cx="4893443" cy="2886891"/>
          </a:xfrm>
          <a:prstGeom prst="rect">
            <a:avLst/>
          </a:prstGeom>
          <a:solidFill>
            <a:srgbClr val="FFF2CC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0D843A-DB8A-CE19-4A11-154D5A37F4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47" r="47457" b="5101"/>
          <a:stretch/>
        </p:blipFill>
        <p:spPr>
          <a:xfrm>
            <a:off x="317306" y="5734103"/>
            <a:ext cx="2954586" cy="5883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84967EA-321B-6787-D9CD-3914525AB9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577" r="58849" b="32685"/>
          <a:stretch/>
        </p:blipFill>
        <p:spPr>
          <a:xfrm>
            <a:off x="304692" y="5353274"/>
            <a:ext cx="2967200" cy="278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831363F-52F5-41A1-7D56-8F6B88406C8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96" r="57764" b="85439"/>
          <a:stretch/>
        </p:blipFill>
        <p:spPr>
          <a:xfrm>
            <a:off x="307460" y="4937736"/>
            <a:ext cx="3053807" cy="278975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56455B3-9788-8697-80DC-329A1D15DCC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18" t="6280" r="37419" b="66176"/>
          <a:stretch/>
        </p:blipFill>
        <p:spPr>
          <a:xfrm>
            <a:off x="317306" y="6424276"/>
            <a:ext cx="4198935" cy="2955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CFB1720-3FC4-925E-3514-61E65F77367E}"/>
              </a:ext>
            </a:extLst>
          </p:cNvPr>
          <p:cNvSpPr/>
          <p:nvPr/>
        </p:nvSpPr>
        <p:spPr>
          <a:xfrm>
            <a:off x="1254471" y="5362262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4D2A6C-31E8-F8EA-AAD4-72ADEA9CE800}"/>
              </a:ext>
            </a:extLst>
          </p:cNvPr>
          <p:cNvSpPr/>
          <p:nvPr/>
        </p:nvSpPr>
        <p:spPr>
          <a:xfrm>
            <a:off x="775500" y="6040756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7B3785-4A25-6169-2079-A888B0B9712F}"/>
              </a:ext>
            </a:extLst>
          </p:cNvPr>
          <p:cNvSpPr/>
          <p:nvPr/>
        </p:nvSpPr>
        <p:spPr>
          <a:xfrm>
            <a:off x="317306" y="4926057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5CBCBCB-E763-02C7-24CB-093318246015}"/>
              </a:ext>
            </a:extLst>
          </p:cNvPr>
          <p:cNvGrpSpPr/>
          <p:nvPr/>
        </p:nvGrpSpPr>
        <p:grpSpPr>
          <a:xfrm>
            <a:off x="6138700" y="4506780"/>
            <a:ext cx="5982962" cy="2246795"/>
            <a:chOff x="6116572" y="4250390"/>
            <a:chExt cx="5982962" cy="224679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135EE0B-90F5-2A42-F9F0-D5EF046DA451}"/>
                </a:ext>
              </a:extLst>
            </p:cNvPr>
            <p:cNvGrpSpPr/>
            <p:nvPr/>
          </p:nvGrpSpPr>
          <p:grpSpPr>
            <a:xfrm>
              <a:off x="6116572" y="4250390"/>
              <a:ext cx="5982962" cy="2246795"/>
              <a:chOff x="6116572" y="3189917"/>
              <a:chExt cx="5982962" cy="2246795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070F5DA-0E57-8715-7E0C-57882338F926}"/>
                  </a:ext>
                </a:extLst>
              </p:cNvPr>
              <p:cNvSpPr txBox="1"/>
              <p:nvPr/>
            </p:nvSpPr>
            <p:spPr>
              <a:xfrm>
                <a:off x="8753475" y="3189917"/>
                <a:ext cx="2925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Secondary Observations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6DD71D9-CC7B-9DB1-3C97-9F90919968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529836" y="3429720"/>
                <a:ext cx="364329" cy="278975"/>
              </a:xfrm>
              <a:prstGeom prst="rect">
                <a:avLst/>
              </a:prstGeom>
              <a:solidFill>
                <a:srgbClr val="93E3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16</a:t>
                </a: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C725FCEC-012F-442B-4AC2-AAB491F8CC6D}"/>
                  </a:ext>
                </a:extLst>
              </p:cNvPr>
              <p:cNvGrpSpPr/>
              <p:nvPr/>
            </p:nvGrpSpPr>
            <p:grpSpPr>
              <a:xfrm>
                <a:off x="6116572" y="4275789"/>
                <a:ext cx="5982962" cy="1160923"/>
                <a:chOff x="6022879" y="5485505"/>
                <a:chExt cx="6093920" cy="1288872"/>
              </a:xfrm>
            </p:grpSpPr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EBFC1CE0-D072-BA01-8508-4374DEDA5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t="4889"/>
                <a:stretch/>
              </p:blipFill>
              <p:spPr>
                <a:xfrm>
                  <a:off x="6022879" y="5502090"/>
                  <a:ext cx="6093920" cy="127228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AFB687A-8AD9-F3D6-653B-06C81634FC6E}"/>
                    </a:ext>
                  </a:extLst>
                </p:cNvPr>
                <p:cNvSpPr txBox="1"/>
                <p:nvPr/>
              </p:nvSpPr>
              <p:spPr>
                <a:xfrm>
                  <a:off x="9614982" y="5485505"/>
                  <a:ext cx="1402233" cy="269134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txBody>
                <a:bodyPr wrap="square">
                  <a:noAutofit/>
                </a:bodyPr>
                <a:lstStyle/>
                <a:p>
                  <a:endParaRPr lang="en-US" sz="1300" b="1" dirty="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8DB230B2-1F89-CEF8-C1B9-4D7FA3537A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b="19347"/>
                <a:stretch/>
              </p:blipFill>
              <p:spPr>
                <a:xfrm>
                  <a:off x="6215720" y="6434612"/>
                  <a:ext cx="1781175" cy="25351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</p:pic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52BEDF1-0F20-DE2B-ABB4-5BF3809BA109}"/>
                    </a:ext>
                  </a:extLst>
                </p:cNvPr>
                <p:cNvSpPr txBox="1"/>
                <p:nvPr/>
              </p:nvSpPr>
              <p:spPr>
                <a:xfrm>
                  <a:off x="6192202" y="6010364"/>
                  <a:ext cx="1485835" cy="3393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b="1" dirty="0"/>
                    <a:t>Pst PESTfrom</a:t>
                  </a:r>
                </a:p>
              </p:txBody>
            </p:sp>
            <p:sp>
              <p:nvSpPr>
                <p:cNvPr id="109" name="TextBox 3">
                  <a:extLst>
                    <a:ext uri="{FF2B5EF4-FFF2-40B4-BE49-F238E27FC236}">
                      <a16:creationId xmlns:a16="http://schemas.microsoft.com/office/drawing/2014/main" id="{C74A7067-4A07-481C-E9FB-B8EAB57988F8}"/>
                    </a:ext>
                  </a:extLst>
                </p:cNvPr>
                <p:cNvSpPr txBox="1"/>
                <p:nvPr/>
              </p:nvSpPr>
              <p:spPr>
                <a:xfrm>
                  <a:off x="11279150" y="5897011"/>
                  <a:ext cx="725917" cy="367211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LID4096"/>
                  </a:defPPr>
                  <a:lvl1pPr algn="ctr">
                    <a:defRPr sz="19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*.ins</a:t>
                  </a:r>
                  <a:endParaRPr lang="LID4096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8E414BD4-15B6-878E-A9AB-54D285A92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1746" t="17605" r="1742" b="19581"/>
            <a:stretch/>
          </p:blipFill>
          <p:spPr>
            <a:xfrm>
              <a:off x="6116578" y="4621466"/>
              <a:ext cx="4338938" cy="3111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7C2048BC-5CE7-CDD2-D0CD-0DCB89717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8336"/>
            <a:stretch/>
          </p:blipFill>
          <p:spPr>
            <a:xfrm>
              <a:off x="6116578" y="4990499"/>
              <a:ext cx="3190875" cy="2955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91" name="Picture 190">
            <a:extLst>
              <a:ext uri="{FF2B5EF4-FFF2-40B4-BE49-F238E27FC236}">
                <a16:creationId xmlns:a16="http://schemas.microsoft.com/office/drawing/2014/main" id="{5C13AB3B-F565-5B1A-6483-113317A269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69" r="76290" b="91287"/>
          <a:stretch/>
        </p:blipFill>
        <p:spPr>
          <a:xfrm>
            <a:off x="6152247" y="4537108"/>
            <a:ext cx="2155928" cy="2748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9F2E8EE6-303D-573C-7661-08450FF222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306" y="4224966"/>
            <a:ext cx="1759372" cy="427511"/>
          </a:xfrm>
          <a:prstGeom prst="rect">
            <a:avLst/>
          </a:prstGeom>
          <a:ln w="28575">
            <a:solidFill>
              <a:srgbClr val="00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00387804-CD1C-CACD-BF4C-1958547101C5}"/>
              </a:ext>
            </a:extLst>
          </p:cNvPr>
          <p:cNvSpPr txBox="1"/>
          <p:nvPr/>
        </p:nvSpPr>
        <p:spPr>
          <a:xfrm>
            <a:off x="9395608" y="0"/>
            <a:ext cx="279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b="1" dirty="0"/>
              <a:t>1</a:t>
            </a:r>
            <a:r>
              <a:rPr lang="pt-BR" b="1" dirty="0"/>
              <a:t>7</a:t>
            </a:r>
            <a:r>
              <a:rPr lang="LID4096" b="1" dirty="0"/>
              <a:t> ____ Weights ...</a:t>
            </a:r>
          </a:p>
        </p:txBody>
      </p:sp>
    </p:spTree>
    <p:extLst>
      <p:ext uri="{BB962C8B-B14F-4D97-AF65-F5344CB8AC3E}">
        <p14:creationId xmlns:p14="http://schemas.microsoft.com/office/powerpoint/2010/main" val="198653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0772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FAC59-25A9-EBE1-F072-47E3B45D9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A78E8213-4BEA-EBAB-41C5-EAC55BB5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E7B5F5E1-16AE-D635-B8FE-E8A1078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4557742F-3782-3EA4-B6A3-ACC3278C7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D73C4DE4-D933-1C0A-5D0D-C675C4574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E8182CDE-690D-4D18-CFF4-A1C6A652B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7310228B-E91F-FC3D-D8E6-B72C29F4B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C687F5C1-BA5A-F8C4-AD96-9D3D34573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C7409039-8B8C-B619-6590-7954E9C1F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7FAF6B8E-25B1-6A36-0DB2-D0D7ACEB94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0982D-80D5-07E8-9E60-3E6669099E50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</a:rPr>
              <a:t>04</a:t>
            </a:r>
            <a:endParaRPr lang="LID4096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8073A-0939-3842-3C56-C9D3491872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BA9301B-5F3E-1963-DF40-258AA9EA21CB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72AEA7-6610-5CEA-5988-E5787DC74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B27ED0DB-4745-705F-20A3-50761A0841D0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0F102B3E-7354-61BE-EBDA-A30A820354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4DD86960-EE79-F27F-B44C-1AFF1EBE0899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3166D0F8-3F3A-5B6E-451F-10691BC281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2141923C-93A9-4103-ACF3-69460C02A07E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D7FB534E-98A5-DFE3-D89C-C57543393A48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5D884D4A-5702-5D24-686C-3442CAED86A4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DADDD34A-21F2-13FF-B852-6803979BB520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88E5D1A1-1876-4AC8-146C-40389F889C10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A70B14-AE99-CA64-559B-0AD6B5732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71DBF3C-A5F1-DFF5-9C90-0E9F04FCA29E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0A3F25-6DC0-5562-57F8-A332B709EF9B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BF01D1-568B-BD44-A700-C8D2F2DF95D4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E6B1767-E437-3B61-FA0E-7011C520F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633E0E0-9E72-AA14-527C-6FF96CEA5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B48A04-F54B-CF0D-2076-625DECAFF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2A6E52-807E-68E1-491C-F204A8817EE1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3E7771-C893-C753-E2B9-9D3FC7943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E24D1B-06EF-4044-0077-EAF63AC9FE56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23F8DC6E-02E8-BB4E-C515-A3D4CC7E551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44D0E0-556C-63AB-5BFD-2CC59FF0B391}"/>
              </a:ext>
            </a:extLst>
          </p:cNvPr>
          <p:cNvSpPr txBox="1"/>
          <p:nvPr/>
        </p:nvSpPr>
        <p:spPr>
          <a:xfrm>
            <a:off x="8890237" y="682153"/>
            <a:ext cx="3194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b="1" dirty="0"/>
              <a:t>Beta_01</a:t>
            </a:r>
          </a:p>
          <a:p>
            <a:pPr algn="r"/>
            <a:r>
              <a:rPr lang="pt-BR" sz="1200" b="1" dirty="0"/>
              <a:t>02</a:t>
            </a:r>
          </a:p>
          <a:p>
            <a:pPr algn="r"/>
            <a:r>
              <a:rPr lang="pt-BR" sz="1200" b="1" dirty="0"/>
              <a:t>03</a:t>
            </a:r>
            <a:endParaRPr lang="LID4096" sz="12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C5EB6E0-0F26-F0B3-3280-590657154BFE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1A81EA-2353-B387-7B3E-D53F30C74805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F036E84-6A75-91E3-81D5-C82EBA93F61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3EEFB63-A50E-F5E0-1D8C-BBBBA55153F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1ACD05D-BB55-7B74-AAC2-75C2E8503FA9}"/>
              </a:ext>
            </a:extLst>
          </p:cNvPr>
          <p:cNvSpPr txBox="1"/>
          <p:nvPr/>
        </p:nvSpPr>
        <p:spPr>
          <a:xfrm>
            <a:off x="5248275" y="4326195"/>
            <a:ext cx="6218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</a:lstStyle>
          <a:p>
            <a:r>
              <a:rPr lang="en-US" dirty="0"/>
              <a:t>Stopped at: </a:t>
            </a:r>
          </a:p>
          <a:p>
            <a:r>
              <a:rPr lang="en-US" dirty="0"/>
              <a:t># `Beta ____ multi_threads=false ____ error`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017DB1-CD19-11A7-F639-53E6102BD5EC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0FCABA-61E5-6FC5-02D5-321DA9F276AA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</p:spTree>
    <p:extLst>
      <p:ext uri="{BB962C8B-B14F-4D97-AF65-F5344CB8AC3E}">
        <p14:creationId xmlns:p14="http://schemas.microsoft.com/office/powerpoint/2010/main" val="304545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3D6D14-6A3F-C284-D69B-58CA7AA7B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75071F53-EA5D-3143-E694-1325E62922A0}"/>
              </a:ext>
            </a:extLst>
          </p:cNvPr>
          <p:cNvGrpSpPr/>
          <p:nvPr/>
        </p:nvGrpSpPr>
        <p:grpSpPr>
          <a:xfrm>
            <a:off x="148310" y="4524375"/>
            <a:ext cx="11920458" cy="2256228"/>
            <a:chOff x="308243" y="1947388"/>
            <a:chExt cx="14349790" cy="306641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C3ACF7E-9F09-AB97-F55C-F6BDB84C03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8243" y="1947388"/>
              <a:ext cx="14349790" cy="3066418"/>
              <a:chOff x="440294" y="1908799"/>
              <a:chExt cx="11194730" cy="239221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36FFBBB-EFFC-2CBC-82CE-23BC2F490D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99324" y="1908799"/>
                <a:ext cx="3935700" cy="2392211"/>
                <a:chOff x="5042198" y="1429617"/>
                <a:chExt cx="2477692" cy="1506001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706117A3-EB57-12DC-62BF-B3061FCAA2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850" t="27660"/>
                <a:stretch/>
              </p:blipFill>
              <p:spPr>
                <a:xfrm>
                  <a:off x="5042198" y="1429617"/>
                  <a:ext cx="1689370" cy="30324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40BC5BCE-50E7-8EB8-5E1E-4891FE3C8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50395" y="1804727"/>
                  <a:ext cx="1869495" cy="1130891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8E1336-86E7-C212-69B4-C3CE41AECC6B}"/>
                  </a:ext>
                </a:extLst>
              </p:cNvPr>
              <p:cNvGrpSpPr/>
              <p:nvPr/>
            </p:nvGrpSpPr>
            <p:grpSpPr>
              <a:xfrm>
                <a:off x="440294" y="3692123"/>
                <a:ext cx="8141424" cy="589960"/>
                <a:chOff x="440294" y="3692123"/>
                <a:chExt cx="8141424" cy="589960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7CC2F160-83FF-AB70-A919-26185801C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r="842"/>
                <a:stretch/>
              </p:blipFill>
              <p:spPr>
                <a:xfrm>
                  <a:off x="440294" y="3695931"/>
                  <a:ext cx="8141424" cy="276225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60F6576A-7438-DAC7-32E4-BDFFA3A6DC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0294" y="4005854"/>
                  <a:ext cx="5867400" cy="276224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C9A8715-9FA5-4F8D-4BCC-E808ED18F5D7}"/>
                    </a:ext>
                  </a:extLst>
                </p:cNvPr>
                <p:cNvSpPr/>
                <p:nvPr/>
              </p:nvSpPr>
              <p:spPr>
                <a:xfrm>
                  <a:off x="440294" y="3695931"/>
                  <a:ext cx="320504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A31F018-6F5F-27DE-9B98-77BB2CD18865}"/>
                    </a:ext>
                  </a:extLst>
                </p:cNvPr>
                <p:cNvSpPr/>
                <p:nvPr/>
              </p:nvSpPr>
              <p:spPr>
                <a:xfrm>
                  <a:off x="2239116" y="4005856"/>
                  <a:ext cx="495655" cy="27622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D819851-F454-8363-3B3D-FD38997B5BAD}"/>
                    </a:ext>
                  </a:extLst>
                </p:cNvPr>
                <p:cNvSpPr/>
                <p:nvPr/>
              </p:nvSpPr>
              <p:spPr>
                <a:xfrm>
                  <a:off x="6980608" y="3692123"/>
                  <a:ext cx="1601109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905EDF5B-5D07-D5AE-35A0-D9DC91A8BF5F}"/>
                </a:ext>
              </a:extLst>
            </p:cNvPr>
            <p:cNvSpPr txBox="1"/>
            <p:nvPr/>
          </p:nvSpPr>
          <p:spPr>
            <a:xfrm>
              <a:off x="6595378" y="2805659"/>
              <a:ext cx="4356000" cy="962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2000" b="1" dirty="0"/>
                <a:t>03a_</a:t>
              </a:r>
              <a:r>
                <a:rPr lang="LID4096" sz="2000" b="1" dirty="0">
                  <a:solidFill>
                    <a:srgbClr val="FF0000"/>
                  </a:solidFill>
                </a:rPr>
                <a:t>floPy</a:t>
              </a:r>
              <a:r>
                <a:rPr lang="LID4096" sz="2000" b="1" dirty="0"/>
                <a:t>_</a:t>
              </a:r>
              <a:r>
                <a:rPr lang="en-US" sz="2000" b="1" dirty="0"/>
                <a:t>01_Pleasant-lake-</a:t>
              </a:r>
              <a:r>
                <a:rPr lang="en-US" sz="2000" b="1" dirty="0">
                  <a:solidFill>
                    <a:srgbClr val="FF0000"/>
                  </a:solidFill>
                </a:rPr>
                <a:t>flopy</a:t>
              </a:r>
              <a:r>
                <a:rPr lang="en-US" sz="2000" b="1" dirty="0"/>
                <a:t>-example</a:t>
              </a:r>
              <a:endParaRPr lang="LID4096" sz="20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F74336-9BFE-FDD6-B554-08A48CB427C7}"/>
              </a:ext>
            </a:extLst>
          </p:cNvPr>
          <p:cNvSpPr txBox="1">
            <a:spLocks noChangeAspect="1"/>
          </p:cNvSpPr>
          <p:nvPr/>
        </p:nvSpPr>
        <p:spPr>
          <a:xfrm>
            <a:off x="11532973" y="4524375"/>
            <a:ext cx="535795" cy="5204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02</a:t>
            </a:r>
            <a:endParaRPr lang="LID4096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934C-2557-EB93-5977-F3A98B5DC3F8}"/>
              </a:ext>
            </a:extLst>
          </p:cNvPr>
          <p:cNvSpPr txBox="1"/>
          <p:nvPr/>
        </p:nvSpPr>
        <p:spPr>
          <a:xfrm>
            <a:off x="489592" y="686458"/>
            <a:ext cx="10672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000" b="1" dirty="0"/>
              <a:t>### `Stoped at ____:   Postrocessing : Get_water_table()__Module`     __________ err __ 2x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A6623-BE2C-F78F-B503-43618ED6159B}"/>
              </a:ext>
            </a:extLst>
          </p:cNvPr>
          <p:cNvSpPr txBox="1"/>
          <p:nvPr/>
        </p:nvSpPr>
        <p:spPr>
          <a:xfrm>
            <a:off x="874756" y="1288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 ` Streamflow err... intersects`  ____________` err_01 `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45D77-D1DD-983C-F413-11AF8CDF2FA8}"/>
              </a:ext>
            </a:extLst>
          </p:cNvPr>
          <p:cNvSpPr txBox="1"/>
          <p:nvPr/>
        </p:nvSpPr>
        <p:spPr>
          <a:xfrm>
            <a:off x="874756" y="1726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Postrocessing : Get_water_table()__Module ____` err_02 `</a:t>
            </a:r>
          </a:p>
        </p:txBody>
      </p:sp>
    </p:spTree>
    <p:extLst>
      <p:ext uri="{BB962C8B-B14F-4D97-AF65-F5344CB8AC3E}">
        <p14:creationId xmlns:p14="http://schemas.microsoft.com/office/powerpoint/2010/main" val="376610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>
            <a:extLst>
              <a:ext uri="{FF2B5EF4-FFF2-40B4-BE49-F238E27FC236}">
                <a16:creationId xmlns:a16="http://schemas.microsoft.com/office/drawing/2014/main" id="{5546B4FE-2BB7-BB02-886F-42BD11CD1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8" y="76665"/>
            <a:ext cx="2019300" cy="10287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C0D94CD-AB7F-69DD-52DE-3B82BC3099A6}"/>
              </a:ext>
            </a:extLst>
          </p:cNvPr>
          <p:cNvGrpSpPr/>
          <p:nvPr/>
        </p:nvGrpSpPr>
        <p:grpSpPr>
          <a:xfrm>
            <a:off x="129322" y="79497"/>
            <a:ext cx="1916219" cy="1019573"/>
            <a:chOff x="129322" y="79497"/>
            <a:chExt cx="1916219" cy="1019573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8DDDFB4-633F-5387-A647-BB6717DD1995}"/>
                </a:ext>
              </a:extLst>
            </p:cNvPr>
            <p:cNvCxnSpPr/>
            <p:nvPr/>
          </p:nvCxnSpPr>
          <p:spPr>
            <a:xfrm>
              <a:off x="138602" y="410503"/>
              <a:ext cx="1573808" cy="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AABC832-566D-9324-3798-A633D6AC609F}"/>
              </a:ext>
            </a:extLst>
          </p:cNvPr>
          <p:cNvGrpSpPr/>
          <p:nvPr/>
        </p:nvGrpSpPr>
        <p:grpSpPr>
          <a:xfrm>
            <a:off x="358299" y="3651324"/>
            <a:ext cx="6487155" cy="3058668"/>
            <a:chOff x="358299" y="3651324"/>
            <a:chExt cx="6487155" cy="3058668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92E28DE-9E3D-64F0-328F-3D6AFA55FA03}"/>
                </a:ext>
              </a:extLst>
            </p:cNvPr>
            <p:cNvGrpSpPr/>
            <p:nvPr/>
          </p:nvGrpSpPr>
          <p:grpSpPr>
            <a:xfrm>
              <a:off x="2636906" y="3651324"/>
              <a:ext cx="2353480" cy="1143269"/>
              <a:chOff x="2414854" y="3639556"/>
              <a:chExt cx="2353480" cy="114326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49D5107-549D-B289-8E48-6830BA9798FD}"/>
                  </a:ext>
                </a:extLst>
              </p:cNvPr>
              <p:cNvGrpSpPr/>
              <p:nvPr/>
            </p:nvGrpSpPr>
            <p:grpSpPr>
              <a:xfrm>
                <a:off x="2525946" y="3812851"/>
                <a:ext cx="2242388" cy="969974"/>
                <a:chOff x="2565408" y="4805706"/>
                <a:chExt cx="2242388" cy="969974"/>
              </a:xfrm>
            </p:grpSpPr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6B1316F9-7B08-6492-1C49-EB6D2849DB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2565408" y="4805706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17BFBC5E-6F75-4153-9A4D-A950D7CEA3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7521" y="4975580"/>
                  <a:ext cx="2200275" cy="800100"/>
                </a:xfrm>
                <a:prstGeom prst="rect">
                  <a:avLst/>
                </a:prstGeom>
              </p:spPr>
            </p:pic>
          </p:grp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309232D-2535-B89E-4187-20AD328BF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t="27962" b="64002"/>
              <a:stretch/>
            </p:blipFill>
            <p:spPr>
              <a:xfrm>
                <a:off x="2414854" y="3639557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977619B-605E-3817-C5CC-59649AFD7CCE}"/>
                  </a:ext>
                </a:extLst>
              </p:cNvPr>
              <p:cNvSpPr/>
              <p:nvPr/>
            </p:nvSpPr>
            <p:spPr>
              <a:xfrm>
                <a:off x="2422030" y="3639556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C00D38C-DBD3-CEBB-552E-9D6D9E0B6A8D}"/>
                </a:ext>
              </a:extLst>
            </p:cNvPr>
            <p:cNvGrpSpPr/>
            <p:nvPr/>
          </p:nvGrpSpPr>
          <p:grpSpPr>
            <a:xfrm>
              <a:off x="2784384" y="4938793"/>
              <a:ext cx="2371725" cy="1771199"/>
              <a:chOff x="2547437" y="5030685"/>
              <a:chExt cx="2371725" cy="1771199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B960C67-23EE-69D9-0D9D-A32B2557507E}"/>
                  </a:ext>
                </a:extLst>
              </p:cNvPr>
              <p:cNvGrpSpPr/>
              <p:nvPr/>
            </p:nvGrpSpPr>
            <p:grpSpPr>
              <a:xfrm>
                <a:off x="2547437" y="5223091"/>
                <a:ext cx="2371725" cy="1578793"/>
                <a:chOff x="6037235" y="5699343"/>
                <a:chExt cx="2371725" cy="1578793"/>
              </a:xfrm>
            </p:grpSpPr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32711818-F0A4-E971-88A2-77E65B8CBD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09247" y="5850160"/>
                  <a:ext cx="857250" cy="219075"/>
                </a:xfrm>
                <a:prstGeom prst="rect">
                  <a:avLst/>
                </a:prstGeom>
              </p:spPr>
            </p:pic>
            <p:pic>
              <p:nvPicPr>
                <p:cNvPr id="112" name="Picture 111">
                  <a:extLst>
                    <a:ext uri="{FF2B5EF4-FFF2-40B4-BE49-F238E27FC236}">
                      <a16:creationId xmlns:a16="http://schemas.microsoft.com/office/drawing/2014/main" id="{9103DC3C-CC6F-5897-8EE7-1A42D0A013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6147910" y="5699343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824E1C07-AA00-DD47-6952-7E433A803C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31103" y="6039851"/>
                  <a:ext cx="828675" cy="247650"/>
                </a:xfrm>
                <a:prstGeom prst="rect">
                  <a:avLst/>
                </a:prstGeom>
              </p:spPr>
            </p:pic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FDF88259-A1CA-D73C-430C-EC45556CFF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t="37210"/>
                <a:stretch/>
              </p:blipFill>
              <p:spPr>
                <a:xfrm>
                  <a:off x="6037235" y="6249436"/>
                  <a:ext cx="2371725" cy="1028700"/>
                </a:xfrm>
                <a:prstGeom prst="rect">
                  <a:avLst/>
                </a:prstGeom>
              </p:spPr>
            </p:pic>
          </p:grpSp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1901FBD2-B961-2F03-FC74-8A982E724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-546" t="36606" r="546" b="55358"/>
              <a:stretch/>
            </p:blipFill>
            <p:spPr>
              <a:xfrm>
                <a:off x="2568059" y="5031460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E8DA61B-039B-F7E3-2859-C480E038C66F}"/>
                  </a:ext>
                </a:extLst>
              </p:cNvPr>
              <p:cNvSpPr/>
              <p:nvPr/>
            </p:nvSpPr>
            <p:spPr>
              <a:xfrm>
                <a:off x="2590342" y="5030685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528F6C7-C3B4-EAC9-5193-B1D37F98BFF2}"/>
                </a:ext>
              </a:extLst>
            </p:cNvPr>
            <p:cNvGrpSpPr/>
            <p:nvPr/>
          </p:nvGrpSpPr>
          <p:grpSpPr>
            <a:xfrm>
              <a:off x="5065521" y="4964308"/>
              <a:ext cx="1779933" cy="1739223"/>
              <a:chOff x="4828574" y="5056200"/>
              <a:chExt cx="1779933" cy="1739223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8E48CE7A-3342-FA98-1B78-7C6C617FEBD4}"/>
                  </a:ext>
                </a:extLst>
              </p:cNvPr>
              <p:cNvGrpSpPr/>
              <p:nvPr/>
            </p:nvGrpSpPr>
            <p:grpSpPr>
              <a:xfrm>
                <a:off x="4846382" y="5075592"/>
                <a:ext cx="1762125" cy="1719831"/>
                <a:chOff x="4846382" y="5075592"/>
                <a:chExt cx="1762125" cy="1719831"/>
              </a:xfrm>
            </p:grpSpPr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1599AFAB-40F9-C84A-6AEA-524F3A77DB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13904" y="5385723"/>
                  <a:ext cx="1533525" cy="1409700"/>
                </a:xfrm>
                <a:prstGeom prst="rect">
                  <a:avLst/>
                </a:prstGeom>
              </p:spPr>
            </p:pic>
            <p:pic>
              <p:nvPicPr>
                <p:cNvPr id="120" name="Picture 119">
                  <a:extLst>
                    <a:ext uri="{FF2B5EF4-FFF2-40B4-BE49-F238E27FC236}">
                      <a16:creationId xmlns:a16="http://schemas.microsoft.com/office/drawing/2014/main" id="{B9ABC908-A9A7-3250-34EC-A521A197D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4936970" y="5232798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3F6133D6-7578-4C2F-3200-E171032479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1065" t="46100" r="-1065" b="45864"/>
                <a:stretch/>
              </p:blipFill>
              <p:spPr>
                <a:xfrm>
                  <a:off x="4846382" y="5075592"/>
                  <a:ext cx="1762125" cy="179110"/>
                </a:xfrm>
                <a:prstGeom prst="rect">
                  <a:avLst/>
                </a:prstGeom>
              </p:spPr>
            </p:pic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24FB038-5194-A9F3-BC14-13775DC6FAB7}"/>
                  </a:ext>
                </a:extLst>
              </p:cNvPr>
              <p:cNvSpPr/>
              <p:nvPr/>
            </p:nvSpPr>
            <p:spPr>
              <a:xfrm>
                <a:off x="4828574" y="5056200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E795E6E-A591-8ACB-1181-98E676C10F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8299" y="3903805"/>
              <a:ext cx="2211039" cy="2454788"/>
              <a:chOff x="121352" y="3862915"/>
              <a:chExt cx="2211039" cy="2454788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E2A4567-DA8A-B656-D81C-878CF43ED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8602" y="4244864"/>
                <a:ext cx="281830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24725B83-E4C8-0A4A-A809-D9229510CD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58454" r="57025" b="21387"/>
              <a:stretch/>
            </p:blipFill>
            <p:spPr>
              <a:xfrm>
                <a:off x="121352" y="3882069"/>
                <a:ext cx="867792" cy="207373"/>
              </a:xfrm>
              <a:prstGeom prst="rect">
                <a:avLst/>
              </a:prstGeom>
            </p:spPr>
          </p:pic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C605ABF8-43EF-3B87-80FF-D1E6B54932FD}"/>
                  </a:ext>
                </a:extLst>
              </p:cNvPr>
              <p:cNvGrpSpPr/>
              <p:nvPr/>
            </p:nvGrpSpPr>
            <p:grpSpPr>
              <a:xfrm>
                <a:off x="134452" y="3862915"/>
                <a:ext cx="2197939" cy="2454788"/>
                <a:chOff x="134452" y="3862915"/>
                <a:chExt cx="2197939" cy="2454788"/>
              </a:xfrm>
            </p:grpSpPr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DEEA4799-76F5-AA6F-3EE8-7274E186FE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2458" y="4088853"/>
                  <a:ext cx="1762125" cy="2228850"/>
                </a:xfrm>
                <a:prstGeom prst="rect">
                  <a:avLst/>
                </a:prstGeom>
              </p:spPr>
            </p:pic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A72646-D340-5D30-DB0C-BA078188C79C}"/>
                    </a:ext>
                  </a:extLst>
                </p:cNvPr>
                <p:cNvSpPr/>
                <p:nvPr/>
              </p:nvSpPr>
              <p:spPr>
                <a:xfrm>
                  <a:off x="134452" y="3862915"/>
                  <a:ext cx="942484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EFBDFD18-F516-954B-1740-B24313CB0E95}"/>
                    </a:ext>
                  </a:extLst>
                </p:cNvPr>
                <p:cNvSpPr/>
                <p:nvPr/>
              </p:nvSpPr>
              <p:spPr>
                <a:xfrm>
                  <a:off x="570267" y="4731775"/>
                  <a:ext cx="1762124" cy="589344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B6A999-ADF7-6701-8D5A-AEC636B79333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60D592-013D-ACA7-DCEB-0B03FCA64C33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7EFBAF-ABEC-6F99-497B-578572136581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371B48-B119-C9A4-8099-CF73644A0BC7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F1A03A9-8D75-D07F-B387-AB1AF71AF3AA}"/>
              </a:ext>
            </a:extLst>
          </p:cNvPr>
          <p:cNvSpPr/>
          <p:nvPr/>
        </p:nvSpPr>
        <p:spPr>
          <a:xfrm>
            <a:off x="8238" y="3542270"/>
            <a:ext cx="7175157" cy="3303373"/>
          </a:xfrm>
          <a:custGeom>
            <a:avLst/>
            <a:gdLst>
              <a:gd name="connsiteX0" fmla="*/ 0 w 7175157"/>
              <a:gd name="connsiteY0" fmla="*/ 8238 h 3303373"/>
              <a:gd name="connsiteX1" fmla="*/ 5387546 w 7175157"/>
              <a:gd name="connsiteY1" fmla="*/ 0 h 3303373"/>
              <a:gd name="connsiteX2" fmla="*/ 6063048 w 7175157"/>
              <a:gd name="connsiteY2" fmla="*/ 1375719 h 3303373"/>
              <a:gd name="connsiteX3" fmla="*/ 7175157 w 7175157"/>
              <a:gd name="connsiteY3" fmla="*/ 1367481 h 3303373"/>
              <a:gd name="connsiteX4" fmla="*/ 7166919 w 7175157"/>
              <a:gd name="connsiteY4" fmla="*/ 3303373 h 3303373"/>
              <a:gd name="connsiteX0" fmla="*/ 0 w 7175157"/>
              <a:gd name="connsiteY0" fmla="*/ 8238 h 3303373"/>
              <a:gd name="connsiteX1" fmla="*/ 5387546 w 7175157"/>
              <a:gd name="connsiteY1" fmla="*/ 0 h 3303373"/>
              <a:gd name="connsiteX2" fmla="*/ 5439205 w 7175157"/>
              <a:gd name="connsiteY2" fmla="*/ 1358627 h 3303373"/>
              <a:gd name="connsiteX3" fmla="*/ 7175157 w 7175157"/>
              <a:gd name="connsiteY3" fmla="*/ 1367481 h 3303373"/>
              <a:gd name="connsiteX4" fmla="*/ 7166919 w 7175157"/>
              <a:gd name="connsiteY4" fmla="*/ 3303373 h 33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5157" h="3303373">
                <a:moveTo>
                  <a:pt x="0" y="8238"/>
                </a:moveTo>
                <a:lnTo>
                  <a:pt x="5387546" y="0"/>
                </a:lnTo>
                <a:lnTo>
                  <a:pt x="5439205" y="1358627"/>
                </a:lnTo>
                <a:lnTo>
                  <a:pt x="7175157" y="1367481"/>
                </a:lnTo>
                <a:lnTo>
                  <a:pt x="7166919" y="330337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44186D-BB69-FEA3-66FD-2E39E4A01BC5}"/>
              </a:ext>
            </a:extLst>
          </p:cNvPr>
          <p:cNvSpPr txBox="1"/>
          <p:nvPr/>
        </p:nvSpPr>
        <p:spPr>
          <a:xfrm>
            <a:off x="2240902" y="4432300"/>
            <a:ext cx="439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50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D3A0A-FA94-5645-99B3-902C53A67AB9}"/>
              </a:ext>
            </a:extLst>
          </p:cNvPr>
          <p:cNvSpPr txBox="1"/>
          <p:nvPr/>
        </p:nvSpPr>
        <p:spPr>
          <a:xfrm>
            <a:off x="10323659" y="1902554"/>
            <a:ext cx="14585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multi_threads err</a:t>
            </a:r>
            <a:endParaRPr lang="LID4096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04E38-48FA-B961-9BF2-295C6D5EAD46}"/>
              </a:ext>
            </a:extLst>
          </p:cNvPr>
          <p:cNvSpPr txBox="1"/>
          <p:nvPr/>
        </p:nvSpPr>
        <p:spPr>
          <a:xfrm>
            <a:off x="4184984" y="3952268"/>
            <a:ext cx="12242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06 phases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6D6222-9BF4-1304-258F-D987574B0222}"/>
              </a:ext>
            </a:extLst>
          </p:cNvPr>
          <p:cNvGrpSpPr/>
          <p:nvPr/>
        </p:nvGrpSpPr>
        <p:grpSpPr>
          <a:xfrm>
            <a:off x="2562329" y="223834"/>
            <a:ext cx="3340075" cy="3042470"/>
            <a:chOff x="2733371" y="113558"/>
            <a:chExt cx="3340075" cy="304247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99E12CF-391D-48D6-500A-E73A0A4E9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49221" y="327103"/>
              <a:ext cx="3324225" cy="2828925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AA25CF9-E338-5AD6-CCA4-4CDF0ACE01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33371" y="113558"/>
              <a:ext cx="3324225" cy="1228033"/>
              <a:chOff x="3284831" y="1316304"/>
              <a:chExt cx="3324225" cy="1228033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B24A203-A891-6B8D-0F60-7DC6D16D32ED}"/>
                  </a:ext>
                </a:extLst>
              </p:cNvPr>
              <p:cNvGrpSpPr/>
              <p:nvPr/>
            </p:nvGrpSpPr>
            <p:grpSpPr>
              <a:xfrm>
                <a:off x="3329333" y="1316304"/>
                <a:ext cx="2190750" cy="192942"/>
                <a:chOff x="2833462" y="952704"/>
                <a:chExt cx="2190750" cy="192942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B67BB92D-4744-40CD-1F25-717C7E55AB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l="-797" t="56826" r="797" b="33380"/>
                <a:stretch/>
              </p:blipFill>
              <p:spPr>
                <a:xfrm>
                  <a:off x="2833462" y="966536"/>
                  <a:ext cx="2190750" cy="179110"/>
                </a:xfrm>
                <a:prstGeom prst="rect">
                  <a:avLst/>
                </a:prstGeom>
              </p:spPr>
            </p:pic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C70F754-E2DB-2B2A-2D0A-2DB0C14F97F1}"/>
                    </a:ext>
                  </a:extLst>
                </p:cNvPr>
                <p:cNvSpPr/>
                <p:nvPr/>
              </p:nvSpPr>
              <p:spPr>
                <a:xfrm>
                  <a:off x="2850917" y="9527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286607-8E3A-AFD3-0227-4AE2F32FB195}"/>
                  </a:ext>
                </a:extLst>
              </p:cNvPr>
              <p:cNvSpPr/>
              <p:nvPr/>
            </p:nvSpPr>
            <p:spPr>
              <a:xfrm>
                <a:off x="3284831" y="2365227"/>
                <a:ext cx="3324225" cy="17911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B4D0450-C456-ABC0-E140-A389125BBA47}"/>
              </a:ext>
            </a:extLst>
          </p:cNvPr>
          <p:cNvSpPr txBox="1">
            <a:spLocks noChangeAspect="1"/>
          </p:cNvSpPr>
          <p:nvPr/>
        </p:nvSpPr>
        <p:spPr>
          <a:xfrm>
            <a:off x="5097353" y="657138"/>
            <a:ext cx="281830" cy="2737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01</a:t>
            </a:r>
            <a:endParaRPr lang="LID4096" sz="1500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08EB2A8-157A-5BDF-009B-F9C85F229A52}"/>
              </a:ext>
            </a:extLst>
          </p:cNvPr>
          <p:cNvGrpSpPr>
            <a:grpSpLocks noChangeAspect="1"/>
          </p:cNvGrpSpPr>
          <p:nvPr/>
        </p:nvGrpSpPr>
        <p:grpSpPr>
          <a:xfrm>
            <a:off x="126380" y="1215824"/>
            <a:ext cx="2492076" cy="2237619"/>
            <a:chOff x="4056748" y="394912"/>
            <a:chExt cx="2492076" cy="223761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4EA3117-CA94-097C-E0AE-077090172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056748" y="398505"/>
              <a:ext cx="1590675" cy="2286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0E9F340-DA1F-7A07-6194-02F6A1450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26011" y="615908"/>
              <a:ext cx="1514475" cy="2286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D6F2CF6-5091-C0D3-D461-2F0FAC3C0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58074" y="803731"/>
              <a:ext cx="2190750" cy="182880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CE529C0-4F4B-B0B4-4705-2DC539DE9084}"/>
                </a:ext>
              </a:extLst>
            </p:cNvPr>
            <p:cNvSpPr/>
            <p:nvPr/>
          </p:nvSpPr>
          <p:spPr>
            <a:xfrm>
              <a:off x="4056749" y="394912"/>
              <a:ext cx="1683738" cy="23219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CA1E9B0-2590-2008-70FD-34006B92D715}"/>
                </a:ext>
              </a:extLst>
            </p:cNvPr>
            <p:cNvSpPr/>
            <p:nvPr/>
          </p:nvSpPr>
          <p:spPr>
            <a:xfrm>
              <a:off x="4358075" y="1825119"/>
              <a:ext cx="1993298" cy="3783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4C48DC9-1C0B-CD35-1696-054FF3327D1B}"/>
              </a:ext>
            </a:extLst>
          </p:cNvPr>
          <p:cNvGrpSpPr/>
          <p:nvPr/>
        </p:nvGrpSpPr>
        <p:grpSpPr>
          <a:xfrm>
            <a:off x="5942995" y="190494"/>
            <a:ext cx="3400425" cy="4667098"/>
            <a:chOff x="5942995" y="190494"/>
            <a:chExt cx="3400425" cy="4667098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24192E2-21C9-0D81-3F0E-6D9F7A4D8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42995" y="437992"/>
              <a:ext cx="3400425" cy="4419600"/>
            </a:xfrm>
            <a:prstGeom prst="rect">
              <a:avLst/>
            </a:prstGeom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1D5889B-DC96-FF80-36E4-B47A74F97F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4390" y="190494"/>
              <a:ext cx="3377011" cy="1452757"/>
              <a:chOff x="2788535" y="952704"/>
              <a:chExt cx="3377011" cy="145275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85412BB-A522-C2DC-47AA-8C33303EDEBA}"/>
                  </a:ext>
                </a:extLst>
              </p:cNvPr>
              <p:cNvSpPr/>
              <p:nvPr/>
            </p:nvSpPr>
            <p:spPr>
              <a:xfrm>
                <a:off x="2788535" y="2205595"/>
                <a:ext cx="3377011" cy="199866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C9716A55-BC66-C747-8CCB-A54068086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67651" b="22555"/>
              <a:stretch/>
            </p:blipFill>
            <p:spPr>
              <a:xfrm>
                <a:off x="2833462" y="966536"/>
                <a:ext cx="2190750" cy="179110"/>
              </a:xfrm>
              <a:prstGeom prst="rect">
                <a:avLst/>
              </a:prstGeom>
            </p:spPr>
          </p:pic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20C5B0E-95C9-E7D5-E319-93E703289604}"/>
                  </a:ext>
                </a:extLst>
              </p:cNvPr>
              <p:cNvSpPr/>
              <p:nvPr/>
            </p:nvSpPr>
            <p:spPr>
              <a:xfrm>
                <a:off x="2850917" y="952704"/>
                <a:ext cx="1993298" cy="1929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393E401-DB62-C495-9B0F-3F9843F8580A}"/>
              </a:ext>
            </a:extLst>
          </p:cNvPr>
          <p:cNvGrpSpPr>
            <a:grpSpLocks noChangeAspect="1"/>
          </p:cNvGrpSpPr>
          <p:nvPr/>
        </p:nvGrpSpPr>
        <p:grpSpPr>
          <a:xfrm>
            <a:off x="9048752" y="281279"/>
            <a:ext cx="3003491" cy="1709057"/>
            <a:chOff x="8974956" y="4729123"/>
            <a:chExt cx="3003491" cy="1709057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0041" b="40053"/>
            <a:stretch/>
          </p:blipFill>
          <p:spPr>
            <a:xfrm>
              <a:off x="8974956" y="4749965"/>
              <a:ext cx="2019300" cy="204773"/>
            </a:xfrm>
            <a:prstGeom prst="rect">
              <a:avLst/>
            </a:prstGeom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E75B757-8F63-62B2-5C2A-01F1B7A99859}"/>
                </a:ext>
              </a:extLst>
            </p:cNvPr>
            <p:cNvGrpSpPr/>
            <p:nvPr/>
          </p:nvGrpSpPr>
          <p:grpSpPr>
            <a:xfrm>
              <a:off x="8974956" y="4729123"/>
              <a:ext cx="3003491" cy="1709057"/>
              <a:chOff x="8442441" y="4397161"/>
              <a:chExt cx="3003491" cy="1709057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633D10B-DC4A-CD5B-DFD2-2B0A710E5839}"/>
                  </a:ext>
                </a:extLst>
              </p:cNvPr>
              <p:cNvGrpSpPr/>
              <p:nvPr/>
            </p:nvGrpSpPr>
            <p:grpSpPr>
              <a:xfrm>
                <a:off x="8442441" y="4397161"/>
                <a:ext cx="3003491" cy="1709057"/>
                <a:chOff x="5116577" y="207015"/>
                <a:chExt cx="3003491" cy="1709057"/>
              </a:xfrm>
            </p:grpSpPr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5CC4E739-83FB-2B2E-7DA0-ACF5F78755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64119" y="453472"/>
                  <a:ext cx="1933575" cy="200025"/>
                </a:xfrm>
                <a:prstGeom prst="rect">
                  <a:avLst/>
                </a:prstGeom>
              </p:spPr>
            </p:pic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46CDE9FA-2B73-BA9C-FE8B-0072C2821F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09227" y="657473"/>
                  <a:ext cx="904875" cy="228600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0F9B5EAC-3FB1-6E2A-0618-63B1D6AD80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05468" y="887372"/>
                  <a:ext cx="2514600" cy="1028700"/>
                </a:xfrm>
                <a:prstGeom prst="rect">
                  <a:avLst/>
                </a:prstGeom>
              </p:spPr>
            </p:pic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5743ECA-7AA8-97EB-2D50-69BCFAD039E8}"/>
                    </a:ext>
                  </a:extLst>
                </p:cNvPr>
                <p:cNvSpPr/>
                <p:nvPr/>
              </p:nvSpPr>
              <p:spPr>
                <a:xfrm>
                  <a:off x="5116577" y="207015"/>
                  <a:ext cx="2305761" cy="213260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C899F47-28E2-07F3-9012-EA790B6A825A}"/>
                  </a:ext>
                </a:extLst>
              </p:cNvPr>
              <p:cNvSpPr/>
              <p:nvPr/>
            </p:nvSpPr>
            <p:spPr>
              <a:xfrm>
                <a:off x="8889191" y="5459739"/>
                <a:ext cx="2514600" cy="22860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426584" y="5258940"/>
              <a:ext cx="281830" cy="2737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02</a:t>
              </a:r>
              <a:endParaRPr lang="LID4096" sz="1500" b="1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268C645-4D08-D11B-511F-77E314F9E79E}"/>
              </a:ext>
            </a:extLst>
          </p:cNvPr>
          <p:cNvGrpSpPr/>
          <p:nvPr/>
        </p:nvGrpSpPr>
        <p:grpSpPr>
          <a:xfrm>
            <a:off x="9034520" y="2860525"/>
            <a:ext cx="2778845" cy="3543628"/>
            <a:chOff x="9034520" y="2860525"/>
            <a:chExt cx="2778845" cy="3543628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47E9B374-E291-C028-EFAF-443A46471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555297" y="3556178"/>
              <a:ext cx="1895475" cy="2847975"/>
            </a:xfrm>
            <a:prstGeom prst="rect">
              <a:avLst/>
            </a:prstGeom>
          </p:spPr>
        </p:pic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EC069B9-D945-CA6C-4EAE-D6DFAFC86D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62389" y="2860525"/>
              <a:ext cx="2550976" cy="1920965"/>
              <a:chOff x="9064552" y="3132379"/>
              <a:chExt cx="2550976" cy="1920965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A191205C-6722-B049-7157-1E90BAADBF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064552" y="3132379"/>
                <a:ext cx="2550976" cy="1920965"/>
                <a:chOff x="9576343" y="46702"/>
                <a:chExt cx="2550976" cy="1920965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68EEDF4-E29A-4B80-FC65-DA6CD61F15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567499" y="430082"/>
                  <a:ext cx="281830" cy="273747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04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90EA5097-0193-3238-5F0B-EDCE2590E75D}"/>
                    </a:ext>
                  </a:extLst>
                </p:cNvPr>
                <p:cNvGrpSpPr/>
                <p:nvPr/>
              </p:nvGrpSpPr>
              <p:grpSpPr>
                <a:xfrm>
                  <a:off x="9576343" y="46702"/>
                  <a:ext cx="2550976" cy="1920965"/>
                  <a:chOff x="9576343" y="46702"/>
                  <a:chExt cx="2550976" cy="1920965"/>
                </a:xfrm>
              </p:grpSpPr>
              <p:pic>
                <p:nvPicPr>
                  <p:cNvPr id="118" name="Picture 117">
                    <a:extLst>
                      <a:ext uri="{FF2B5EF4-FFF2-40B4-BE49-F238E27FC236}">
                        <a16:creationId xmlns:a16="http://schemas.microsoft.com/office/drawing/2014/main" id="{B500DA42-EE7D-238B-DEA6-DCD7C1DA9D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/>
                  <a:srcRect t="65550" b="15487"/>
                  <a:stretch/>
                </p:blipFill>
                <p:spPr>
                  <a:xfrm>
                    <a:off x="9624673" y="60343"/>
                    <a:ext cx="1767113" cy="197024"/>
                  </a:xfrm>
                  <a:prstGeom prst="rect">
                    <a:avLst/>
                  </a:prstGeom>
                </p:spPr>
              </p:pic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69B49A8-6C66-D4E2-CEAF-50081B8197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576343" y="46702"/>
                    <a:ext cx="2550976" cy="1920965"/>
                    <a:chOff x="333786" y="1557544"/>
                    <a:chExt cx="2180241" cy="1641790"/>
                  </a:xfrm>
                </p:grpSpPr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7FA5A1F7-DF81-108E-28B5-77BBBBA5FFD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05319" y="1753327"/>
                      <a:ext cx="2108708" cy="1446007"/>
                      <a:chOff x="405319" y="1753327"/>
                      <a:chExt cx="2108708" cy="1446007"/>
                    </a:xfrm>
                  </p:grpSpPr>
                  <p:grpSp>
                    <p:nvGrpSpPr>
                      <p:cNvPr id="138" name="Group 137">
                        <a:extLst>
                          <a:ext uri="{FF2B5EF4-FFF2-40B4-BE49-F238E27FC236}">
                            <a16:creationId xmlns:a16="http://schemas.microsoft.com/office/drawing/2014/main" id="{0CAE9E38-DD80-2996-9A8E-8DB3824C4F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5319" y="1753327"/>
                        <a:ext cx="1275071" cy="420322"/>
                        <a:chOff x="405319" y="1753327"/>
                        <a:chExt cx="1275071" cy="420322"/>
                      </a:xfrm>
                    </p:grpSpPr>
                    <p:pic>
                      <p:nvPicPr>
                        <p:cNvPr id="140" name="Picture 139">
                          <a:extLst>
                            <a:ext uri="{FF2B5EF4-FFF2-40B4-BE49-F238E27FC236}">
                              <a16:creationId xmlns:a16="http://schemas.microsoft.com/office/drawing/2014/main" id="{AE8ECB0E-2715-8DDF-9589-F05E73D7717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1"/>
                        <a:srcRect t="1" b="14084"/>
                        <a:stretch/>
                      </p:blipFill>
                      <p:spPr>
                        <a:xfrm>
                          <a:off x="405319" y="1753327"/>
                          <a:ext cx="901287" cy="1664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1" name="Picture 140">
                          <a:extLst>
                            <a:ext uri="{FF2B5EF4-FFF2-40B4-BE49-F238E27FC236}">
                              <a16:creationId xmlns:a16="http://schemas.microsoft.com/office/drawing/2014/main" id="{73765CD3-C052-AC47-9B1F-BCA635DBFF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27548" y="1907895"/>
                          <a:ext cx="1252842" cy="265754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90E8683F-796F-37E5-11B1-274F0E3F7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178" y="3034432"/>
                        <a:ext cx="1927849" cy="16490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D427A391-F10E-9113-69F1-3D6F6FFA1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86" y="1557544"/>
                      <a:ext cx="2077318" cy="171513"/>
                    </a:xfrm>
                    <a:prstGeom prst="rect">
                      <a:avLst/>
                    </a:prstGeom>
                    <a:noFill/>
                    <a:ln w="6350">
                      <a:solidFill>
                        <a:srgbClr val="0000FF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none" anchor="ctr" anchorCtr="0">
                      <a:noAutofit/>
                    </a:bodyPr>
                    <a:lstStyle/>
                    <a:p>
                      <a:endParaRPr lang="LID4096"/>
                    </a:p>
                  </p:txBody>
                </p:sp>
              </p:grpSp>
            </p:grpSp>
          </p:grp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D624F873-5AE5-CF00-50CA-6970F4D31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70215" y="4083872"/>
                <a:ext cx="550000" cy="2246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418C598-5704-EAB8-C4CC-FEA7A24DB7A2}"/>
                </a:ext>
              </a:extLst>
            </p:cNvPr>
            <p:cNvSpPr txBox="1"/>
            <p:nvPr/>
          </p:nvSpPr>
          <p:spPr>
            <a:xfrm>
              <a:off x="9034520" y="3075798"/>
              <a:ext cx="4391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10</a:t>
              </a:r>
              <a:endParaRPr lang="LID4096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EDF9CB9-7B4F-BFA6-D303-0430DBC8611F}"/>
                </a:ext>
              </a:extLst>
            </p:cNvPr>
            <p:cNvSpPr txBox="1"/>
            <p:nvPr/>
          </p:nvSpPr>
          <p:spPr>
            <a:xfrm>
              <a:off x="10455909" y="5493720"/>
              <a:ext cx="122428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Streamflow  </a:t>
              </a:r>
            </a:p>
            <a:p>
              <a:r>
                <a:rPr lang="en-US" sz="1000" dirty="0"/>
                <a:t>Postprocessing err</a:t>
              </a:r>
            </a:p>
          </p:txBody>
        </p: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D6FF4367-F173-645F-4FE1-7E6CC025D5C9}"/>
              </a:ext>
            </a:extLst>
          </p:cNvPr>
          <p:cNvSpPr/>
          <p:nvPr/>
        </p:nvSpPr>
        <p:spPr>
          <a:xfrm>
            <a:off x="8426153" y="128187"/>
            <a:ext cx="3725967" cy="2170016"/>
          </a:xfrm>
          <a:custGeom>
            <a:avLst/>
            <a:gdLst>
              <a:gd name="connsiteX0" fmla="*/ 0 w 3725967"/>
              <a:gd name="connsiteY0" fmla="*/ 0 h 2153540"/>
              <a:gd name="connsiteX1" fmla="*/ 0 w 3725967"/>
              <a:gd name="connsiteY1" fmla="*/ 0 h 2153540"/>
              <a:gd name="connsiteX2" fmla="*/ 76912 w 3725967"/>
              <a:gd name="connsiteY2" fmla="*/ 0 h 2153540"/>
              <a:gd name="connsiteX3" fmla="*/ 931492 w 3725967"/>
              <a:gd name="connsiteY3" fmla="*/ 1375873 h 2153540"/>
              <a:gd name="connsiteX4" fmla="*/ 957129 w 3725967"/>
              <a:gd name="connsiteY4" fmla="*/ 2153540 h 2153540"/>
              <a:gd name="connsiteX5" fmla="*/ 3725967 w 3725967"/>
              <a:gd name="connsiteY5" fmla="*/ 2144994 h 2153540"/>
              <a:gd name="connsiteX0" fmla="*/ 0 w 3725967"/>
              <a:gd name="connsiteY0" fmla="*/ 0 h 2153540"/>
              <a:gd name="connsiteX1" fmla="*/ 0 w 3725967"/>
              <a:gd name="connsiteY1" fmla="*/ 0 h 2153540"/>
              <a:gd name="connsiteX2" fmla="*/ 76912 w 3725967"/>
              <a:gd name="connsiteY2" fmla="*/ 0 h 2153540"/>
              <a:gd name="connsiteX3" fmla="*/ 989157 w 3725967"/>
              <a:gd name="connsiteY3" fmla="*/ 1005170 h 2153540"/>
              <a:gd name="connsiteX4" fmla="*/ 957129 w 3725967"/>
              <a:gd name="connsiteY4" fmla="*/ 2153540 h 2153540"/>
              <a:gd name="connsiteX5" fmla="*/ 3725967 w 3725967"/>
              <a:gd name="connsiteY5" fmla="*/ 2144994 h 2153540"/>
              <a:gd name="connsiteX0" fmla="*/ 0 w 3725967"/>
              <a:gd name="connsiteY0" fmla="*/ 0 h 2170016"/>
              <a:gd name="connsiteX1" fmla="*/ 0 w 3725967"/>
              <a:gd name="connsiteY1" fmla="*/ 0 h 2170016"/>
              <a:gd name="connsiteX2" fmla="*/ 76912 w 3725967"/>
              <a:gd name="connsiteY2" fmla="*/ 0 h 2170016"/>
              <a:gd name="connsiteX3" fmla="*/ 989157 w 3725967"/>
              <a:gd name="connsiteY3" fmla="*/ 1005170 h 2170016"/>
              <a:gd name="connsiteX4" fmla="*/ 1023031 w 3725967"/>
              <a:gd name="connsiteY4" fmla="*/ 2170016 h 2170016"/>
              <a:gd name="connsiteX5" fmla="*/ 3725967 w 3725967"/>
              <a:gd name="connsiteY5" fmla="*/ 2144994 h 217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5967" h="2170016">
                <a:moveTo>
                  <a:pt x="0" y="0"/>
                </a:moveTo>
                <a:lnTo>
                  <a:pt x="0" y="0"/>
                </a:lnTo>
                <a:lnTo>
                  <a:pt x="76912" y="0"/>
                </a:lnTo>
                <a:lnTo>
                  <a:pt x="989157" y="1005170"/>
                </a:lnTo>
                <a:lnTo>
                  <a:pt x="1023031" y="2170016"/>
                </a:lnTo>
                <a:lnTo>
                  <a:pt x="3725967" y="214499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89440FF7-96F9-26D6-FFAB-BC54A938CA05}"/>
              </a:ext>
            </a:extLst>
          </p:cNvPr>
          <p:cNvSpPr/>
          <p:nvPr/>
        </p:nvSpPr>
        <p:spPr>
          <a:xfrm>
            <a:off x="8594607" y="2273181"/>
            <a:ext cx="854579" cy="4426722"/>
          </a:xfrm>
          <a:custGeom>
            <a:avLst/>
            <a:gdLst>
              <a:gd name="connsiteX0" fmla="*/ 854579 w 854579"/>
              <a:gd name="connsiteY0" fmla="*/ 0 h 4426722"/>
              <a:gd name="connsiteX1" fmla="*/ 854579 w 854579"/>
              <a:gd name="connsiteY1" fmla="*/ 0 h 4426722"/>
              <a:gd name="connsiteX2" fmla="*/ 828942 w 854579"/>
              <a:gd name="connsiteY2" fmla="*/ 68367 h 4426722"/>
              <a:gd name="connsiteX3" fmla="*/ 0 w 854579"/>
              <a:gd name="connsiteY3" fmla="*/ 2144995 h 4426722"/>
              <a:gd name="connsiteX4" fmla="*/ 68366 w 854579"/>
              <a:gd name="connsiteY4" fmla="*/ 4426722 h 4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579" h="4426722">
                <a:moveTo>
                  <a:pt x="854579" y="0"/>
                </a:moveTo>
                <a:lnTo>
                  <a:pt x="854579" y="0"/>
                </a:lnTo>
                <a:lnTo>
                  <a:pt x="828942" y="68367"/>
                </a:lnTo>
                <a:lnTo>
                  <a:pt x="0" y="2144995"/>
                </a:lnTo>
                <a:lnTo>
                  <a:pt x="68366" y="442672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98185BC-E631-96C4-DA16-83CA9F7404A3}"/>
              </a:ext>
            </a:extLst>
          </p:cNvPr>
          <p:cNvSpPr txBox="1"/>
          <p:nvPr/>
        </p:nvSpPr>
        <p:spPr>
          <a:xfrm>
            <a:off x="8546117" y="2822933"/>
            <a:ext cx="149493" cy="20067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?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FB72EAF-2217-3341-D965-FD23ED90C80F}"/>
              </a:ext>
            </a:extLst>
          </p:cNvPr>
          <p:cNvSpPr txBox="1"/>
          <p:nvPr/>
        </p:nvSpPr>
        <p:spPr>
          <a:xfrm>
            <a:off x="1877441" y="2326535"/>
            <a:ext cx="149493" cy="20067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?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AED8D68-2471-9FE9-853E-CF6EB3EF63FC}"/>
              </a:ext>
            </a:extLst>
          </p:cNvPr>
          <p:cNvSpPr txBox="1"/>
          <p:nvPr/>
        </p:nvSpPr>
        <p:spPr>
          <a:xfrm>
            <a:off x="1893524" y="1977503"/>
            <a:ext cx="149493" cy="20067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?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6CEE7-96AD-03C1-A1D5-155C8AF1602F}"/>
              </a:ext>
            </a:extLst>
          </p:cNvPr>
          <p:cNvSpPr txBox="1">
            <a:spLocks noChangeAspect="1"/>
          </p:cNvSpPr>
          <p:nvPr/>
        </p:nvSpPr>
        <p:spPr>
          <a:xfrm>
            <a:off x="4531784" y="3700713"/>
            <a:ext cx="598722" cy="204773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000" b="1" dirty="0"/>
              <a:t>Last one</a:t>
            </a:r>
          </a:p>
        </p:txBody>
      </p: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57486" y="2216397"/>
            <a:ext cx="6191250" cy="1924050"/>
            <a:chOff x="5743264" y="911553"/>
            <a:chExt cx="6191250" cy="1924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3264" y="911553"/>
              <a:ext cx="6191250" cy="1924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57486" y="4291177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/>
          <p:nvPr/>
        </p:nvGrpSpPr>
        <p:grpSpPr>
          <a:xfrm>
            <a:off x="6742123" y="3639916"/>
            <a:ext cx="5211245" cy="3218084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8947106" y="4182498"/>
              <a:ext cx="21007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How to insert this line?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9C36C7F-7E29-E5F1-FEC1-15A0D7E96225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1327668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03.1 Part 01</a:t>
            </a:r>
            <a:endParaRPr lang="LID4096" sz="1500" b="1" dirty="0"/>
          </a:p>
        </p:txBody>
      </p: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4E9ADD-4B67-E2DB-DE42-ACC99F63886D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1327668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03.2 Part 02</a:t>
            </a:r>
            <a:endParaRPr lang="LID4096" sz="1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A273C-9221-8C39-9741-7EC38DF8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8" y="213821"/>
            <a:ext cx="3636057" cy="28714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649E2-CEBA-4BAE-5A23-EF8FBF2D8A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312"/>
          <a:stretch/>
        </p:blipFill>
        <p:spPr>
          <a:xfrm>
            <a:off x="240278" y="3234362"/>
            <a:ext cx="3636057" cy="3063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7AD07-C0A7-CAE1-A133-4E1B752C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777"/>
          <a:stretch/>
        </p:blipFill>
        <p:spPr>
          <a:xfrm>
            <a:off x="1652308" y="3234362"/>
            <a:ext cx="811995" cy="3063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303FDE-0413-AF3A-9C8D-42A61DAACAF5}"/>
              </a:ext>
            </a:extLst>
          </p:cNvPr>
          <p:cNvSpPr txBox="1"/>
          <p:nvPr/>
        </p:nvSpPr>
        <p:spPr>
          <a:xfrm>
            <a:off x="2388387" y="1951196"/>
            <a:ext cx="1487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Flopy </a:t>
            </a:r>
          </a:p>
          <a:p>
            <a:pPr algn="ctr"/>
            <a:r>
              <a:rPr lang="en-US" sz="1600" b="1" dirty="0"/>
              <a:t>construction ?</a:t>
            </a:r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DF12D5-2F02-EB3F-EC2D-90D353F1F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D619F1-0FFC-EE01-FDA0-51B6CD5E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81" y="153120"/>
            <a:ext cx="8282231" cy="55422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6154DF6-CFB9-60AC-1867-ABB0BBC86F15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2342605" y="3648890"/>
            <a:ext cx="340523" cy="2529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55FB260-A0AA-022E-83DB-AF460AE7BE4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2342605" y="3962814"/>
            <a:ext cx="340523" cy="2529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C2C43-7F6A-E9C5-341C-B0361CC53442}"/>
              </a:ext>
            </a:extLst>
          </p:cNvPr>
          <p:cNvSpPr txBox="1">
            <a:spLocks noChangeAspect="1"/>
          </p:cNvSpPr>
          <p:nvPr/>
        </p:nvSpPr>
        <p:spPr>
          <a:xfrm>
            <a:off x="9815704" y="275666"/>
            <a:ext cx="1209572" cy="886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4000" dirty="0"/>
              <a:t>01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7F01FD3-36BD-BB74-9A02-5B29E37BF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379" y="4437676"/>
            <a:ext cx="412741" cy="412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FC477A-2DF8-7304-A237-21B1551BDB6A}"/>
              </a:ext>
            </a:extLst>
          </p:cNvPr>
          <p:cNvSpPr/>
          <p:nvPr/>
        </p:nvSpPr>
        <p:spPr>
          <a:xfrm>
            <a:off x="5055017" y="2616450"/>
            <a:ext cx="457200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CB7F8-B63C-0F6F-1A4D-8711708CE5BE}"/>
              </a:ext>
            </a:extLst>
          </p:cNvPr>
          <p:cNvSpPr/>
          <p:nvPr/>
        </p:nvSpPr>
        <p:spPr>
          <a:xfrm>
            <a:off x="4908654" y="2933706"/>
            <a:ext cx="457200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C9398C-609A-6312-39FF-773F59717617}"/>
              </a:ext>
            </a:extLst>
          </p:cNvPr>
          <p:cNvSpPr/>
          <p:nvPr/>
        </p:nvSpPr>
        <p:spPr>
          <a:xfrm>
            <a:off x="5967910" y="5285714"/>
            <a:ext cx="521915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379AA-83A5-2CEF-2C5D-51B2D566D32D}"/>
              </a:ext>
            </a:extLst>
          </p:cNvPr>
          <p:cNvSpPr/>
          <p:nvPr/>
        </p:nvSpPr>
        <p:spPr>
          <a:xfrm>
            <a:off x="6446574" y="3286783"/>
            <a:ext cx="615129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85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E5296D-4F2A-D181-E4F1-E6C8B03F7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20EF55C-8A88-6B6B-810F-D9C8D9454A62}"/>
              </a:ext>
            </a:extLst>
          </p:cNvPr>
          <p:cNvGrpSpPr>
            <a:grpSpLocks noChangeAspect="1"/>
          </p:cNvGrpSpPr>
          <p:nvPr/>
        </p:nvGrpSpPr>
        <p:grpSpPr>
          <a:xfrm>
            <a:off x="7913444" y="1441300"/>
            <a:ext cx="3917884" cy="3447761"/>
            <a:chOff x="6937184" y="1957155"/>
            <a:chExt cx="3163174" cy="278361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A65BB7F-0991-2581-2B4F-B4C1B7871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8058" y="2397617"/>
              <a:ext cx="3162300" cy="234315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8DC74D-255B-4D35-2C26-41E7F43AB390}"/>
                </a:ext>
              </a:extLst>
            </p:cNvPr>
            <p:cNvSpPr txBox="1"/>
            <p:nvPr/>
          </p:nvSpPr>
          <p:spPr>
            <a:xfrm>
              <a:off x="6937184" y="1957155"/>
              <a:ext cx="93592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flowPy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E9B384E-12B5-8FEA-9A1C-97E192E05A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4573" b="9825"/>
          <a:stretch/>
        </p:blipFill>
        <p:spPr>
          <a:xfrm>
            <a:off x="132318" y="5298197"/>
            <a:ext cx="7025157" cy="762969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289F25-685E-4160-82D1-EE23F6B3B1D9}"/>
              </a:ext>
            </a:extLst>
          </p:cNvPr>
          <p:cNvSpPr/>
          <p:nvPr/>
        </p:nvSpPr>
        <p:spPr>
          <a:xfrm>
            <a:off x="235134" y="5298199"/>
            <a:ext cx="830095" cy="76296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33269A-CC8E-5C49-C08D-DE91DBF807F7}"/>
              </a:ext>
            </a:extLst>
          </p:cNvPr>
          <p:cNvGrpSpPr/>
          <p:nvPr/>
        </p:nvGrpSpPr>
        <p:grpSpPr>
          <a:xfrm>
            <a:off x="145021" y="4363103"/>
            <a:ext cx="7025157" cy="795259"/>
            <a:chOff x="145021" y="4363103"/>
            <a:chExt cx="7025157" cy="795259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4C73058-682E-E01B-6D6B-2EE9AF8A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78345" b="15816"/>
            <a:stretch/>
          </p:blipFill>
          <p:spPr>
            <a:xfrm>
              <a:off x="145021" y="4363103"/>
              <a:ext cx="7025157" cy="795259"/>
            </a:xfrm>
            <a:prstGeom prst="rect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C81BA96-F6AF-75D6-6A00-C35006531E00}"/>
                </a:ext>
              </a:extLst>
            </p:cNvPr>
            <p:cNvSpPr/>
            <p:nvPr/>
          </p:nvSpPr>
          <p:spPr>
            <a:xfrm>
              <a:off x="1008120" y="4405531"/>
              <a:ext cx="75764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511AC53-7FBA-9F3C-6FC0-3EF13EF5ED40}"/>
              </a:ext>
            </a:extLst>
          </p:cNvPr>
          <p:cNvSpPr>
            <a:spLocks noChangeAspect="1"/>
          </p:cNvSpPr>
          <p:nvPr/>
        </p:nvSpPr>
        <p:spPr>
          <a:xfrm rot="10135654">
            <a:off x="7181445" y="5475695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21375E0-BBC2-4F2F-7386-97624CE7B356}"/>
              </a:ext>
            </a:extLst>
          </p:cNvPr>
          <p:cNvSpPr>
            <a:spLocks noChangeAspect="1"/>
          </p:cNvSpPr>
          <p:nvPr/>
        </p:nvSpPr>
        <p:spPr>
          <a:xfrm rot="10135654">
            <a:off x="7181444" y="5018242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B8C5DC-1EAA-A52C-54AB-4EDEEDC12100}"/>
              </a:ext>
            </a:extLst>
          </p:cNvPr>
          <p:cNvSpPr txBox="1">
            <a:spLocks noChangeAspect="1"/>
          </p:cNvSpPr>
          <p:nvPr/>
        </p:nvSpPr>
        <p:spPr>
          <a:xfrm>
            <a:off x="6701103" y="4434655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0C3174-E02F-CFBD-AC17-0350C924E43E}"/>
              </a:ext>
            </a:extLst>
          </p:cNvPr>
          <p:cNvSpPr txBox="1"/>
          <p:nvPr/>
        </p:nvSpPr>
        <p:spPr>
          <a:xfrm>
            <a:off x="7913442" y="5386471"/>
            <a:ext cx="1159232" cy="457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pPr algn="ctr"/>
            <a:r>
              <a:rPr lang="en-US" sz="2400" dirty="0"/>
              <a:t>pyEMU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73C5523-7138-EA16-8250-447B1A7B75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BE96DA2A-0451-6310-23FE-BA818BBF835D}"/>
              </a:ext>
            </a:extLst>
          </p:cNvPr>
          <p:cNvSpPr txBox="1"/>
          <p:nvPr/>
        </p:nvSpPr>
        <p:spPr>
          <a:xfrm>
            <a:off x="7462752" y="5871324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FC5FFC2-667E-F73B-C1B9-ACDE060FD2A0}"/>
              </a:ext>
            </a:extLst>
          </p:cNvPr>
          <p:cNvSpPr txBox="1">
            <a:spLocks noChangeAspect="1"/>
          </p:cNvSpPr>
          <p:nvPr/>
        </p:nvSpPr>
        <p:spPr>
          <a:xfrm>
            <a:off x="7913442" y="5965966"/>
            <a:ext cx="58452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05a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783E05-D6CC-CE94-33AD-1D7317FA417D}"/>
              </a:ext>
            </a:extLst>
          </p:cNvPr>
          <p:cNvGrpSpPr/>
          <p:nvPr/>
        </p:nvGrpSpPr>
        <p:grpSpPr>
          <a:xfrm>
            <a:off x="9788433" y="2160317"/>
            <a:ext cx="1503560" cy="2471474"/>
            <a:chOff x="9788433" y="2160317"/>
            <a:chExt cx="1503560" cy="24714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851DEE-5EE7-2230-CAB5-6607D762B772}"/>
                </a:ext>
              </a:extLst>
            </p:cNvPr>
            <p:cNvSpPr txBox="1"/>
            <p:nvPr/>
          </p:nvSpPr>
          <p:spPr>
            <a:xfrm>
              <a:off x="9788434" y="4197531"/>
              <a:ext cx="801189" cy="39059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B0D986-6568-CAAD-4CE3-68AB87E071C5}"/>
                </a:ext>
              </a:extLst>
            </p:cNvPr>
            <p:cNvSpPr txBox="1"/>
            <p:nvPr/>
          </p:nvSpPr>
          <p:spPr>
            <a:xfrm>
              <a:off x="9788434" y="2952206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DA3D62-3D1B-62E4-BFC6-7CCE2679081E}"/>
                </a:ext>
              </a:extLst>
            </p:cNvPr>
            <p:cNvSpPr txBox="1"/>
            <p:nvPr/>
          </p:nvSpPr>
          <p:spPr>
            <a:xfrm>
              <a:off x="9788434" y="3687533"/>
              <a:ext cx="801189" cy="4482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C481DD-DB88-8D12-2BDB-3A56897694B8}"/>
                </a:ext>
              </a:extLst>
            </p:cNvPr>
            <p:cNvSpPr txBox="1"/>
            <p:nvPr/>
          </p:nvSpPr>
          <p:spPr>
            <a:xfrm>
              <a:off x="10689314" y="4292258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76F76D-4902-C840-39C0-361476838920}"/>
                </a:ext>
              </a:extLst>
            </p:cNvPr>
            <p:cNvSpPr txBox="1"/>
            <p:nvPr/>
          </p:nvSpPr>
          <p:spPr>
            <a:xfrm>
              <a:off x="10685877" y="2884476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PAR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983D39-F26F-8ECE-CECA-5CD38DC508D8}"/>
                </a:ext>
              </a:extLst>
            </p:cNvPr>
            <p:cNvSpPr txBox="1"/>
            <p:nvPr/>
          </p:nvSpPr>
          <p:spPr>
            <a:xfrm>
              <a:off x="10589623" y="2160317"/>
              <a:ext cx="702370" cy="30135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r>
                <a:rPr lang="pt-BR" dirty="0">
                  <a:solidFill>
                    <a:schemeClr val="tx1"/>
                  </a:solidFill>
                </a:rPr>
                <a:t>AUX</a:t>
              </a:r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69A127-ADEA-F9EF-093A-AC7EFEECB8C3}"/>
                </a:ext>
              </a:extLst>
            </p:cNvPr>
            <p:cNvSpPr txBox="1"/>
            <p:nvPr/>
          </p:nvSpPr>
          <p:spPr>
            <a:xfrm>
              <a:off x="9788433" y="3427022"/>
              <a:ext cx="801189" cy="2182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10C2766-1CAD-0CC8-2F18-ADECDEAF1D8A}"/>
              </a:ext>
            </a:extLst>
          </p:cNvPr>
          <p:cNvSpPr txBox="1"/>
          <p:nvPr/>
        </p:nvSpPr>
        <p:spPr>
          <a:xfrm>
            <a:off x="9744075" y="0"/>
            <a:ext cx="2447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Recalling 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5B827-F0BF-675F-71D2-D6FAB3C6C56A}"/>
              </a:ext>
            </a:extLst>
          </p:cNvPr>
          <p:cNvGrpSpPr/>
          <p:nvPr/>
        </p:nvGrpSpPr>
        <p:grpSpPr>
          <a:xfrm>
            <a:off x="235133" y="271925"/>
            <a:ext cx="7549047" cy="3059484"/>
            <a:chOff x="235133" y="271925"/>
            <a:chExt cx="7549047" cy="30594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909C70-D8FA-46EC-908E-03EB36F3DB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5133" y="271925"/>
              <a:ext cx="7549047" cy="2758658"/>
              <a:chOff x="645255" y="3802613"/>
              <a:chExt cx="6553492" cy="239485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AD6A224-A276-8D8E-E21A-A313EDCE2C6B}"/>
                  </a:ext>
                </a:extLst>
              </p:cNvPr>
              <p:cNvGrpSpPr/>
              <p:nvPr/>
            </p:nvGrpSpPr>
            <p:grpSpPr>
              <a:xfrm>
                <a:off x="1078605" y="4367053"/>
                <a:ext cx="6120142" cy="1830411"/>
                <a:chOff x="1078605" y="4367053"/>
                <a:chExt cx="6120142" cy="1830411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AEF570F-B025-D406-2B9D-6591E58257AC}"/>
                    </a:ext>
                  </a:extLst>
                </p:cNvPr>
                <p:cNvGrpSpPr/>
                <p:nvPr/>
              </p:nvGrpSpPr>
              <p:grpSpPr>
                <a:xfrm>
                  <a:off x="1078605" y="4367053"/>
                  <a:ext cx="5212083" cy="1830411"/>
                  <a:chOff x="1389015" y="2753086"/>
                  <a:chExt cx="5212083" cy="1830411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C890D358-9457-94E3-34CA-F6AB4DC2E95B}"/>
                      </a:ext>
                    </a:extLst>
                  </p:cNvPr>
                  <p:cNvSpPr/>
                  <p:nvPr/>
                </p:nvSpPr>
                <p:spPr>
                  <a:xfrm>
                    <a:off x="1454330" y="2786743"/>
                    <a:ext cx="1370150" cy="1796754"/>
                  </a:xfrm>
                  <a:prstGeom prst="rect">
                    <a:avLst/>
                  </a:prstGeom>
                  <a:solidFill>
                    <a:srgbClr val="FAD9C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200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1045D8A-4F18-172F-2DC1-6B6916A2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389015" y="2753086"/>
                    <a:ext cx="5212083" cy="177094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Dis</a:t>
                    </a:r>
                    <a:endParaRPr lang="pt-BR" sz="2000" dirty="0"/>
                  </a:p>
                  <a:p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Bas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sz="2000" dirty="0"/>
                      <a:t>(model, ibound=ibound, strt=20)        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Lpf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(model, hk=10, laytyp=1)        </a:t>
                    </a:r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Wel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(model, stress_period_data=lrcQ)        </a:t>
                    </a:r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Pcg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(model)        </a:t>
                    </a:r>
                    <a:endParaRPr lang="pt-BR" sz="2000" dirty="0">
                      <a:solidFill>
                        <a:srgbClr val="0000FF"/>
                      </a:solidFill>
                    </a:endParaRPr>
                  </a:p>
                  <a:p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Oc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(model)</a:t>
                    </a:r>
                  </a:p>
                </p:txBody>
              </p:sp>
            </p:grp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54D2252-8EF0-43EA-D037-A1638E5232FC}"/>
                    </a:ext>
                  </a:extLst>
                </p:cNvPr>
                <p:cNvSpPr txBox="1"/>
                <p:nvPr/>
              </p:nvSpPr>
              <p:spPr>
                <a:xfrm>
                  <a:off x="1078605" y="4459196"/>
                  <a:ext cx="612014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LID4096" sz="2000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754A8C1-7693-1624-8E57-31212D6E7DAC}"/>
                  </a:ext>
                </a:extLst>
              </p:cNvPr>
              <p:cNvSpPr txBox="1"/>
              <p:nvPr/>
            </p:nvSpPr>
            <p:spPr>
              <a:xfrm>
                <a:off x="3826612" y="5849484"/>
                <a:ext cx="1725083" cy="261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  <a:lvl1pPr>
                  <a:defRPr/>
                </a:lvl1pPr>
              </a:lstStyle>
              <a:p>
                <a:r>
                  <a:rPr lang="LID4096" sz="2000" b="1" dirty="0"/>
                  <a:t># output control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3A4CE3-7C7B-2519-9B65-F1EE07096D7F}"/>
                  </a:ext>
                </a:extLst>
              </p:cNvPr>
              <p:cNvSpPr txBox="1"/>
              <p:nvPr/>
            </p:nvSpPr>
            <p:spPr>
              <a:xfrm>
                <a:off x="645255" y="4400710"/>
                <a:ext cx="433350" cy="17709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pt-BR" sz="2000" dirty="0"/>
                  <a:t>01</a:t>
                </a:r>
              </a:p>
              <a:p>
                <a:r>
                  <a:rPr lang="pt-BR" sz="2000" dirty="0"/>
                  <a:t>02</a:t>
                </a:r>
              </a:p>
              <a:p>
                <a:r>
                  <a:rPr lang="pt-BR" sz="2000" dirty="0"/>
                  <a:t>03</a:t>
                </a:r>
              </a:p>
              <a:p>
                <a:r>
                  <a:rPr lang="pt-BR" sz="2000" dirty="0"/>
                  <a:t>04</a:t>
                </a:r>
              </a:p>
              <a:p>
                <a:r>
                  <a:rPr lang="pt-BR" sz="2000" dirty="0"/>
                  <a:t>05</a:t>
                </a:r>
              </a:p>
              <a:p>
                <a:r>
                  <a:rPr lang="pt-BR" sz="2000" dirty="0"/>
                  <a:t>06</a:t>
                </a:r>
                <a:endParaRPr lang="LID4096" sz="20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81A4B3-67B3-1BD7-1E18-6D0C3394410D}"/>
                  </a:ext>
                </a:extLst>
              </p:cNvPr>
              <p:cNvSpPr txBox="1"/>
              <p:nvPr/>
            </p:nvSpPr>
            <p:spPr>
              <a:xfrm>
                <a:off x="3826612" y="5532246"/>
                <a:ext cx="1725083" cy="2566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  <a:lvl1pPr>
                  <a:defRPr/>
                </a:lvl1pPr>
              </a:lstStyle>
              <a:p>
                <a:r>
                  <a:rPr lang="LID4096" sz="2000" b="1" dirty="0"/>
                  <a:t># </a:t>
                </a:r>
                <a:r>
                  <a:rPr lang="pt-BR" sz="2000" b="1" dirty="0"/>
                  <a:t>solver</a:t>
                </a:r>
                <a:endParaRPr lang="LID4096" sz="2000" b="1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53DA62-5AB0-262F-F015-0DD56CEFC57A}"/>
                  </a:ext>
                </a:extLst>
              </p:cNvPr>
              <p:cNvSpPr txBox="1"/>
              <p:nvPr/>
            </p:nvSpPr>
            <p:spPr>
              <a:xfrm>
                <a:off x="666166" y="3802613"/>
                <a:ext cx="4885529" cy="4778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Essential model utilities     flowPy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E47616-8457-641D-3247-9C44D9578A3D}"/>
                  </a:ext>
                </a:extLst>
              </p:cNvPr>
              <p:cNvSpPr txBox="1"/>
              <p:nvPr/>
            </p:nvSpPr>
            <p:spPr>
              <a:xfrm>
                <a:off x="6111373" y="5028393"/>
                <a:ext cx="939490" cy="2616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/>
              <a:p>
                <a:r>
                  <a:rPr lang="LID4096" sz="2000" b="1" dirty="0"/>
                  <a:t># </a:t>
                </a:r>
                <a:r>
                  <a:rPr lang="pt-BR" sz="2000" b="1" dirty="0"/>
                  <a:t>Layers</a:t>
                </a:r>
                <a:endParaRPr lang="LID4096" sz="2000" b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71C5F3-7293-F5F5-2169-03A18448A9CB}"/>
                  </a:ext>
                </a:extLst>
              </p:cNvPr>
              <p:cNvSpPr txBox="1"/>
              <p:nvPr/>
            </p:nvSpPr>
            <p:spPr>
              <a:xfrm>
                <a:off x="6111373" y="4690698"/>
                <a:ext cx="939490" cy="2616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</a:lstStyle>
              <a:p>
                <a:r>
                  <a:rPr lang="LID4096" sz="2000" b="1" dirty="0"/>
                  <a:t># </a:t>
                </a:r>
                <a:r>
                  <a:rPr lang="pt-BR" sz="2000" b="1" dirty="0"/>
                  <a:t>Grid</a:t>
                </a:r>
                <a:endParaRPr lang="LID4096" sz="2000" b="1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1E7207-D2A0-7BFD-2A50-6EB168B1B363}"/>
                  </a:ext>
                </a:extLst>
              </p:cNvPr>
              <p:cNvSpPr txBox="1"/>
              <p:nvPr/>
            </p:nvSpPr>
            <p:spPr>
              <a:xfrm>
                <a:off x="3826612" y="4413679"/>
                <a:ext cx="1725083" cy="2388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  <a:lvl1pPr>
                  <a:defRPr/>
                </a:lvl1pPr>
              </a:lstStyle>
              <a:p>
                <a:r>
                  <a:rPr lang="LID4096" sz="2000" b="1" dirty="0"/>
                  <a:t>Discretization</a:t>
                </a:r>
              </a:p>
            </p:txBody>
          </p:sp>
        </p:grp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53E17C5-3826-CC1E-8A02-0A61861BD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2050" y="907583"/>
              <a:ext cx="307900" cy="307900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13A1B4FE-CD9E-F4A8-6B39-469DF5765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6418" y="2011824"/>
              <a:ext cx="307900" cy="30790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E3DADE7-1C17-2E0D-2A3D-9D111FD4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3096" y="2654181"/>
              <a:ext cx="307900" cy="30790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70A73AB-D1E3-0E95-AF93-815C4BC557A0}"/>
                </a:ext>
              </a:extLst>
            </p:cNvPr>
            <p:cNvSpPr txBox="1"/>
            <p:nvPr/>
          </p:nvSpPr>
          <p:spPr>
            <a:xfrm>
              <a:off x="3899777" y="3023509"/>
              <a:ext cx="1987144" cy="3013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anchor="ctr" anchorCtr="0">
              <a:noAutofit/>
            </a:bodyPr>
            <a:lstStyle>
              <a:defPPr>
                <a:defRPr lang="LID4096"/>
              </a:defPPr>
              <a:lvl1pPr>
                <a:defRPr/>
              </a:lvl1pPr>
            </a:lstStyle>
            <a:p>
              <a:r>
                <a:rPr lang="en-US" sz="2000" b="1"/>
                <a:t>initial conditions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579AC521-9DF6-25D7-DEED-650A38812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6877" y="3023509"/>
              <a:ext cx="307900" cy="3079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645521-DEBD-F625-DBE8-38FEFB877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7765" y="3030583"/>
              <a:ext cx="281830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684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5CF3E-AA46-847F-AD62-75D31428A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L-Shape 63">
            <a:extLst>
              <a:ext uri="{FF2B5EF4-FFF2-40B4-BE49-F238E27FC236}">
                <a16:creationId xmlns:a16="http://schemas.microsoft.com/office/drawing/2014/main" id="{8EB09D34-F284-FCB4-323F-A9680EA2D523}"/>
              </a:ext>
            </a:extLst>
          </p:cNvPr>
          <p:cNvSpPr/>
          <p:nvPr/>
        </p:nvSpPr>
        <p:spPr>
          <a:xfrm>
            <a:off x="1938" y="4650377"/>
            <a:ext cx="2787405" cy="2204273"/>
          </a:xfrm>
          <a:prstGeom prst="corner">
            <a:avLst>
              <a:gd name="adj1" fmla="val 100000"/>
              <a:gd name="adj2" fmla="val 786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BB6301-49C2-9C28-4093-57CBC9742687}"/>
              </a:ext>
            </a:extLst>
          </p:cNvPr>
          <p:cNvGrpSpPr/>
          <p:nvPr/>
        </p:nvGrpSpPr>
        <p:grpSpPr>
          <a:xfrm>
            <a:off x="2845482" y="153119"/>
            <a:ext cx="4311993" cy="6551761"/>
            <a:chOff x="2393606" y="119005"/>
            <a:chExt cx="4311993" cy="65517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BB7AD20-323D-052D-C28E-10E4342C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3606" y="119005"/>
              <a:ext cx="4311993" cy="6551761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ECD56126-F962-C32A-377C-6039DCC06175}"/>
                </a:ext>
              </a:extLst>
            </p:cNvPr>
            <p:cNvSpPr>
              <a:spLocks noChangeAspect="1"/>
            </p:cNvSpPr>
            <p:nvPr/>
          </p:nvSpPr>
          <p:spPr>
            <a:xfrm rot="12077010">
              <a:off x="5264415" y="3798948"/>
              <a:ext cx="463326" cy="36635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8D5483E-24E1-F0DB-AFDC-28D23E6B69F4}"/>
              </a:ext>
            </a:extLst>
          </p:cNvPr>
          <p:cNvSpPr/>
          <p:nvPr/>
        </p:nvSpPr>
        <p:spPr>
          <a:xfrm>
            <a:off x="3359434" y="5263412"/>
            <a:ext cx="525061" cy="2320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5A4BB1-3FD8-73D3-E2D2-BF1CE16FB1A9}"/>
              </a:ext>
            </a:extLst>
          </p:cNvPr>
          <p:cNvSpPr/>
          <p:nvPr/>
        </p:nvSpPr>
        <p:spPr>
          <a:xfrm>
            <a:off x="2880629" y="5662288"/>
            <a:ext cx="525061" cy="44851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C12243-FF70-8F72-490E-DFEE4C540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12" y="3499484"/>
            <a:ext cx="4895850" cy="7715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61CFDDF-BA6B-7413-7025-6B3F278BB045}"/>
              </a:ext>
            </a:extLst>
          </p:cNvPr>
          <p:cNvSpPr>
            <a:spLocks noChangeAspect="1"/>
          </p:cNvSpPr>
          <p:nvPr/>
        </p:nvSpPr>
        <p:spPr>
          <a:xfrm rot="20181487">
            <a:off x="7389396" y="3827132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08B65-8585-8090-8317-0A2C3CA89C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5" t="51227" r="83231" b="42061"/>
          <a:stretch/>
        </p:blipFill>
        <p:spPr>
          <a:xfrm>
            <a:off x="1054969" y="2903640"/>
            <a:ext cx="1557179" cy="102433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78CC2F-5266-7B3B-69CA-D49FF005E662}"/>
              </a:ext>
            </a:extLst>
          </p:cNvPr>
          <p:cNvSpPr/>
          <p:nvPr/>
        </p:nvSpPr>
        <p:spPr>
          <a:xfrm>
            <a:off x="2889810" y="3499483"/>
            <a:ext cx="663287" cy="44851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4C505-D9CE-56C6-4DF8-935C38F898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3541"/>
          <a:stretch/>
        </p:blipFill>
        <p:spPr>
          <a:xfrm>
            <a:off x="8240461" y="2899696"/>
            <a:ext cx="3916801" cy="4776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9E2C2D-7FC2-F21F-9031-FA4BE6F44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2003" y="2946795"/>
            <a:ext cx="412741" cy="4127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883AD1-DD94-6778-980F-921367CADA77}"/>
              </a:ext>
            </a:extLst>
          </p:cNvPr>
          <p:cNvSpPr txBox="1"/>
          <p:nvPr/>
        </p:nvSpPr>
        <p:spPr>
          <a:xfrm>
            <a:off x="7913442" y="5386471"/>
            <a:ext cx="1159232" cy="457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pPr algn="ctr"/>
            <a:r>
              <a:rPr lang="en-US" sz="2400" dirty="0"/>
              <a:t>pyEMU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603F3E-88DE-FC9D-C0D5-0CED3E450D8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E06205-D847-7E58-DFC8-54AE8C705D84}"/>
              </a:ext>
            </a:extLst>
          </p:cNvPr>
          <p:cNvSpPr txBox="1"/>
          <p:nvPr/>
        </p:nvSpPr>
        <p:spPr>
          <a:xfrm>
            <a:off x="7462752" y="5871324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A452A24-D046-93F0-0542-8D55DE367556}"/>
              </a:ext>
            </a:extLst>
          </p:cNvPr>
          <p:cNvGrpSpPr/>
          <p:nvPr/>
        </p:nvGrpSpPr>
        <p:grpSpPr>
          <a:xfrm>
            <a:off x="378485" y="1634539"/>
            <a:ext cx="2127638" cy="781055"/>
            <a:chOff x="378485" y="1634539"/>
            <a:chExt cx="2127638" cy="78105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9A40B95-0E3A-95CE-E4E0-043405EEE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10878"/>
            <a:stretch/>
          </p:blipFill>
          <p:spPr>
            <a:xfrm>
              <a:off x="378485" y="1647454"/>
              <a:ext cx="2096527" cy="7681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6A6944-571E-3E43-DD56-90BFDF564FD1}"/>
                </a:ext>
              </a:extLst>
            </p:cNvPr>
            <p:cNvSpPr txBox="1"/>
            <p:nvPr/>
          </p:nvSpPr>
          <p:spPr>
            <a:xfrm>
              <a:off x="2040654" y="1634539"/>
              <a:ext cx="465469" cy="48151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E51511-A0BB-9B83-9812-07AB1A121825}"/>
              </a:ext>
            </a:extLst>
          </p:cNvPr>
          <p:cNvGrpSpPr/>
          <p:nvPr/>
        </p:nvGrpSpPr>
        <p:grpSpPr>
          <a:xfrm>
            <a:off x="87717" y="4715564"/>
            <a:ext cx="2567567" cy="1982041"/>
            <a:chOff x="108689" y="4975885"/>
            <a:chExt cx="2440956" cy="169033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44D0E00-119D-3F05-8AC5-00D5941EA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689" y="4975885"/>
              <a:ext cx="1127216" cy="35596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6677410-43D7-D511-EE55-CC58B0BE6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8194" y="6301979"/>
              <a:ext cx="1641450" cy="3642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0726D8-70C7-B68C-02E6-46351656A188}"/>
                </a:ext>
              </a:extLst>
            </p:cNvPr>
            <p:cNvSpPr txBox="1"/>
            <p:nvPr/>
          </p:nvSpPr>
          <p:spPr>
            <a:xfrm>
              <a:off x="344586" y="5403335"/>
              <a:ext cx="1127216" cy="31629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000" dirty="0"/>
                <a:t>pyEMU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85C0D44-578A-3257-8728-09108C7B6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5859" r="7620" b="2501"/>
            <a:stretch/>
          </p:blipFill>
          <p:spPr>
            <a:xfrm>
              <a:off x="908195" y="5842665"/>
              <a:ext cx="1641450" cy="3642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896FBFC-E359-9254-D247-9A337925D61E}"/>
              </a:ext>
            </a:extLst>
          </p:cNvPr>
          <p:cNvSpPr>
            <a:spLocks noChangeAspect="1"/>
          </p:cNvSpPr>
          <p:nvPr/>
        </p:nvSpPr>
        <p:spPr>
          <a:xfrm rot="10800000">
            <a:off x="11801003" y="3561628"/>
            <a:ext cx="231663" cy="3663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73D22D-EB5B-F86D-0E16-75695CB88137}"/>
              </a:ext>
            </a:extLst>
          </p:cNvPr>
          <p:cNvSpPr txBox="1">
            <a:spLocks noChangeAspect="1"/>
          </p:cNvSpPr>
          <p:nvPr/>
        </p:nvSpPr>
        <p:spPr>
          <a:xfrm>
            <a:off x="7261412" y="3125785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F6AD8F-9580-8491-42D7-46F77E7391E5}"/>
              </a:ext>
            </a:extLst>
          </p:cNvPr>
          <p:cNvSpPr txBox="1">
            <a:spLocks noChangeAspect="1"/>
          </p:cNvSpPr>
          <p:nvPr/>
        </p:nvSpPr>
        <p:spPr>
          <a:xfrm>
            <a:off x="7913442" y="5965966"/>
            <a:ext cx="58452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05a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F9D8F4-4301-7B55-0E2C-963315F15B48}"/>
              </a:ext>
            </a:extLst>
          </p:cNvPr>
          <p:cNvSpPr txBox="1"/>
          <p:nvPr/>
        </p:nvSpPr>
        <p:spPr>
          <a:xfrm>
            <a:off x="10850880" y="4352478"/>
            <a:ext cx="1265749" cy="45745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2400" dirty="0"/>
              <a:t>helpers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0896EE-AE06-7A6C-9008-3C0C53053FA3}"/>
              </a:ext>
            </a:extLst>
          </p:cNvPr>
          <p:cNvSpPr/>
          <p:nvPr/>
        </p:nvSpPr>
        <p:spPr>
          <a:xfrm>
            <a:off x="8216586" y="3536631"/>
            <a:ext cx="683574" cy="2320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DAD4A58-95EF-96BC-2C6C-D065362AFD34}"/>
              </a:ext>
            </a:extLst>
          </p:cNvPr>
          <p:cNvGrpSpPr/>
          <p:nvPr/>
        </p:nvGrpSpPr>
        <p:grpSpPr>
          <a:xfrm>
            <a:off x="7449058" y="153118"/>
            <a:ext cx="4708204" cy="2224521"/>
            <a:chOff x="7449058" y="153118"/>
            <a:chExt cx="4708204" cy="222452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7FCC703-F6FF-4537-F1FE-CC93D2F5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3796"/>
            <a:stretch/>
          </p:blipFill>
          <p:spPr>
            <a:xfrm>
              <a:off x="7449058" y="153119"/>
              <a:ext cx="4708204" cy="162342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F54884-B428-693F-D1E6-2E7315C40E1F}"/>
                </a:ext>
              </a:extLst>
            </p:cNvPr>
            <p:cNvSpPr txBox="1"/>
            <p:nvPr/>
          </p:nvSpPr>
          <p:spPr>
            <a:xfrm>
              <a:off x="7480169" y="1295033"/>
              <a:ext cx="1126503" cy="48151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073CBE-29FC-D97C-746A-B5AFF9BD6A17}"/>
                </a:ext>
              </a:extLst>
            </p:cNvPr>
            <p:cNvSpPr txBox="1"/>
            <p:nvPr/>
          </p:nvSpPr>
          <p:spPr>
            <a:xfrm>
              <a:off x="10908806" y="1920187"/>
              <a:ext cx="1165938" cy="4574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PstFrom</a:t>
              </a: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6B263EA9-D2C1-0FA0-A874-55884F3C0D8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1801002" y="192269"/>
              <a:ext cx="231663" cy="36635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481CCA-6AE1-E89A-A0A1-CB5DB30D6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108013" y="1406810"/>
              <a:ext cx="928864" cy="464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800" b="1" dirty="0"/>
                <a:t>05b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6280103-A934-E69A-40DB-B13EA471B8FA}"/>
                </a:ext>
              </a:extLst>
            </p:cNvPr>
            <p:cNvSpPr/>
            <p:nvPr/>
          </p:nvSpPr>
          <p:spPr>
            <a:xfrm>
              <a:off x="8821832" y="153118"/>
              <a:ext cx="618259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121013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0D60FC-DE5D-B3EE-302F-FA2CEE8EE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D776F3-46B6-0EB5-EF35-A350BABE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3" t="51720" r="83993" b="44840"/>
          <a:stretch/>
        </p:blipFill>
        <p:spPr>
          <a:xfrm>
            <a:off x="7480169" y="4216283"/>
            <a:ext cx="884229" cy="3135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FFD66F-9690-495E-3CA5-E608676D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8" t="78184" r="87023" b="15456"/>
          <a:stretch/>
        </p:blipFill>
        <p:spPr>
          <a:xfrm>
            <a:off x="7480170" y="4935706"/>
            <a:ext cx="698650" cy="5795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9F7E5A-95B0-7DBC-8EB2-6D611EA4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0" t="6280" r="90008" b="64387"/>
          <a:stretch/>
        </p:blipFill>
        <p:spPr>
          <a:xfrm>
            <a:off x="7480170" y="5576209"/>
            <a:ext cx="617749" cy="3147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1F5A9-FDD5-FBF3-FCEE-B97B4F2067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66" r="90567" b="85022"/>
          <a:stretch/>
        </p:blipFill>
        <p:spPr>
          <a:xfrm>
            <a:off x="7480169" y="5951977"/>
            <a:ext cx="617750" cy="3147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D113323-E750-2F78-456F-060B07BE8696}"/>
              </a:ext>
            </a:extLst>
          </p:cNvPr>
          <p:cNvGrpSpPr/>
          <p:nvPr/>
        </p:nvGrpSpPr>
        <p:grpSpPr>
          <a:xfrm>
            <a:off x="9905028" y="5384547"/>
            <a:ext cx="2127638" cy="781055"/>
            <a:chOff x="378485" y="1634539"/>
            <a:chExt cx="2127638" cy="78105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D8ABC02-9DF9-FF8B-4260-38D0F9265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10878"/>
            <a:stretch/>
          </p:blipFill>
          <p:spPr>
            <a:xfrm>
              <a:off x="378485" y="1647454"/>
              <a:ext cx="2096527" cy="7681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B874CC-81D6-9E52-8FAA-718F8336B707}"/>
                </a:ext>
              </a:extLst>
            </p:cNvPr>
            <p:cNvSpPr txBox="1"/>
            <p:nvPr/>
          </p:nvSpPr>
          <p:spPr>
            <a:xfrm>
              <a:off x="2040654" y="1634539"/>
              <a:ext cx="465469" cy="48151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07989F56-BB7D-F02E-2DE8-7674FB010C3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33703E2-76F9-76E3-8894-DB7872957CC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9078" b="51918"/>
          <a:stretch/>
        </p:blipFill>
        <p:spPr>
          <a:xfrm>
            <a:off x="10273797" y="4916443"/>
            <a:ext cx="17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4A5FC3A-1E92-EF2A-2356-0DB8C19A4C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4" t="54819" r="33503" b="42390"/>
          <a:stretch/>
        </p:blipFill>
        <p:spPr>
          <a:xfrm>
            <a:off x="7480169" y="4607027"/>
            <a:ext cx="3840480" cy="2502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3053D03-D34C-B640-511A-FB9EBFF81CC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7515" t="8888" r="33131" b="82489"/>
          <a:stretch/>
        </p:blipFill>
        <p:spPr>
          <a:xfrm>
            <a:off x="8214999" y="5627585"/>
            <a:ext cx="1541418" cy="2502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A1B63E3-A9D1-64C4-1B1A-1CD06A4FBD18}"/>
              </a:ext>
            </a:extLst>
          </p:cNvPr>
          <p:cNvSpPr txBox="1"/>
          <p:nvPr/>
        </p:nvSpPr>
        <p:spPr>
          <a:xfrm>
            <a:off x="4930062" y="555341"/>
            <a:ext cx="1165938" cy="45745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2400" dirty="0"/>
              <a:t>PstFrom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446307-9487-FE7B-A0B2-2C41F8A1A5DB}"/>
              </a:ext>
            </a:extLst>
          </p:cNvPr>
          <p:cNvSpPr txBox="1"/>
          <p:nvPr/>
        </p:nvSpPr>
        <p:spPr>
          <a:xfrm>
            <a:off x="5053577" y="1178755"/>
            <a:ext cx="2084845" cy="45745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2400" dirty="0"/>
              <a:t>PEST interface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4D87910-C2FA-5D38-8D66-C458C9A41161}"/>
              </a:ext>
            </a:extLst>
          </p:cNvPr>
          <p:cNvGrpSpPr>
            <a:grpSpLocks noChangeAspect="1"/>
          </p:cNvGrpSpPr>
          <p:nvPr/>
        </p:nvGrpSpPr>
        <p:grpSpPr>
          <a:xfrm>
            <a:off x="8514935" y="3823946"/>
            <a:ext cx="2439415" cy="684341"/>
            <a:chOff x="5293314" y="3004060"/>
            <a:chExt cx="1762125" cy="494339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DE3D795-81A8-5BDB-B296-84AF3E7ED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b="8554"/>
            <a:stretch/>
          </p:blipFill>
          <p:spPr>
            <a:xfrm>
              <a:off x="5293314" y="3271934"/>
              <a:ext cx="1762125" cy="2264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000FE22-59B0-E197-DD1B-31E32AF1C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10105" b="15086"/>
            <a:stretch/>
          </p:blipFill>
          <p:spPr>
            <a:xfrm>
              <a:off x="5294766" y="3004060"/>
              <a:ext cx="638175" cy="1995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5622CC3-D1A5-D9F7-3027-A0D5C1013F41}"/>
              </a:ext>
            </a:extLst>
          </p:cNvPr>
          <p:cNvSpPr txBox="1"/>
          <p:nvPr/>
        </p:nvSpPr>
        <p:spPr>
          <a:xfrm>
            <a:off x="8269752" y="4937937"/>
            <a:ext cx="1048419" cy="57950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dirty="0"/>
              <a:t>Simulation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60B256-968D-2563-E4C7-443FDF944820}"/>
              </a:ext>
            </a:extLst>
          </p:cNvPr>
          <p:cNvSpPr txBox="1"/>
          <p:nvPr/>
        </p:nvSpPr>
        <p:spPr>
          <a:xfrm>
            <a:off x="8269752" y="5936208"/>
            <a:ext cx="1486665" cy="3395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b="1" dirty="0"/>
              <a:t>Pst PESTfrom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27E3851-ED79-B337-86C6-C43A0DBD083A}"/>
              </a:ext>
            </a:extLst>
          </p:cNvPr>
          <p:cNvGrpSpPr/>
          <p:nvPr/>
        </p:nvGrpSpPr>
        <p:grpSpPr>
          <a:xfrm>
            <a:off x="108370" y="89711"/>
            <a:ext cx="1424338" cy="635396"/>
            <a:chOff x="108370" y="89711"/>
            <a:chExt cx="1424338" cy="63539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CBA4109-EDDD-C1F6-4AD8-C3474A67C12D}"/>
                </a:ext>
              </a:extLst>
            </p:cNvPr>
            <p:cNvSpPr txBox="1"/>
            <p:nvPr/>
          </p:nvSpPr>
          <p:spPr>
            <a:xfrm>
              <a:off x="108370" y="167310"/>
              <a:ext cx="801189" cy="2182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504CA6-5265-B426-3300-84D31E63309E}"/>
                </a:ext>
              </a:extLst>
            </p:cNvPr>
            <p:cNvSpPr txBox="1"/>
            <p:nvPr/>
          </p:nvSpPr>
          <p:spPr>
            <a:xfrm>
              <a:off x="965705" y="89711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8C94953-62C6-515B-3335-E2C508383FA3}"/>
                </a:ext>
              </a:extLst>
            </p:cNvPr>
            <p:cNvSpPr txBox="1"/>
            <p:nvPr/>
          </p:nvSpPr>
          <p:spPr>
            <a:xfrm>
              <a:off x="108370" y="453304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DAA8275-D597-DFE8-AFA7-718455F110C7}"/>
                </a:ext>
              </a:extLst>
            </p:cNvPr>
            <p:cNvSpPr txBox="1"/>
            <p:nvPr/>
          </p:nvSpPr>
          <p:spPr>
            <a:xfrm>
              <a:off x="962268" y="385574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PAR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808B4A4-709C-04C5-6847-325E8E1C58D6}"/>
              </a:ext>
            </a:extLst>
          </p:cNvPr>
          <p:cNvCxnSpPr>
            <a:cxnSpLocks/>
          </p:cNvCxnSpPr>
          <p:nvPr/>
        </p:nvCxnSpPr>
        <p:spPr>
          <a:xfrm flipV="1">
            <a:off x="962268" y="384853"/>
            <a:ext cx="567003" cy="340254"/>
          </a:xfrm>
          <a:prstGeom prst="line">
            <a:avLst/>
          </a:prstGeom>
          <a:noFill/>
          <a:ln w="28575">
            <a:solidFill>
              <a:srgbClr val="FF0000"/>
            </a:solidFill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FF7D448-13E8-05C4-3F45-FC255C8129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796"/>
          <a:stretch/>
        </p:blipFill>
        <p:spPr>
          <a:xfrm>
            <a:off x="4926766" y="153119"/>
            <a:ext cx="7230496" cy="24931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E08F894-A283-7A38-091B-AB3A9E499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908" y="808232"/>
            <a:ext cx="2118063" cy="78385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191262A-684F-D4EE-27AB-AEDC83ACAE70}"/>
              </a:ext>
            </a:extLst>
          </p:cNvPr>
          <p:cNvGrpSpPr/>
          <p:nvPr/>
        </p:nvGrpSpPr>
        <p:grpSpPr>
          <a:xfrm>
            <a:off x="5053577" y="186260"/>
            <a:ext cx="5899714" cy="2382848"/>
            <a:chOff x="8378677" y="-588807"/>
            <a:chExt cx="5899714" cy="23828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A348D29-30B5-E14C-EAE1-EC0E27160C78}"/>
                </a:ext>
              </a:extLst>
            </p:cNvPr>
            <p:cNvSpPr txBox="1"/>
            <p:nvPr/>
          </p:nvSpPr>
          <p:spPr>
            <a:xfrm>
              <a:off x="9962150" y="-233196"/>
              <a:ext cx="1165938" cy="4574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PstFrom</a:t>
              </a:r>
            </a:p>
          </p:txBody>
        </p: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C678ED54-80B3-AA1F-77C3-962D1125F9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4046728" y="-472794"/>
              <a:ext cx="231663" cy="36635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C9E1FFF-3EEE-C63B-DA8E-AC144F8EA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378677" y="1329662"/>
              <a:ext cx="928864" cy="464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800" b="1" dirty="0"/>
                <a:t>05b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74B1867-074F-F37A-B1C7-99B9F5FD2AFA}"/>
                </a:ext>
              </a:extLst>
            </p:cNvPr>
            <p:cNvSpPr/>
            <p:nvPr/>
          </p:nvSpPr>
          <p:spPr>
            <a:xfrm>
              <a:off x="8893210" y="-588807"/>
              <a:ext cx="716616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E4AB8767-29D2-D351-31E0-B4B74C9DBD2E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" t="3410" r="221" b="2315"/>
          <a:stretch/>
        </p:blipFill>
        <p:spPr>
          <a:xfrm>
            <a:off x="7480169" y="2790476"/>
            <a:ext cx="3525944" cy="65551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D6BA7A10-3DD7-3977-3E82-096B0E5AB23C}"/>
              </a:ext>
            </a:extLst>
          </p:cNvPr>
          <p:cNvSpPr txBox="1"/>
          <p:nvPr/>
        </p:nvSpPr>
        <p:spPr>
          <a:xfrm>
            <a:off x="7480169" y="1295033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7CF644-DCF8-32F8-9AFC-C808C548A628}"/>
              </a:ext>
            </a:extLst>
          </p:cNvPr>
          <p:cNvGrpSpPr/>
          <p:nvPr/>
        </p:nvGrpSpPr>
        <p:grpSpPr>
          <a:xfrm>
            <a:off x="125587" y="1771514"/>
            <a:ext cx="7242682" cy="4944752"/>
            <a:chOff x="125587" y="1771514"/>
            <a:chExt cx="7242682" cy="49447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AB3D152-DE20-B31C-C8E1-B99A82A7076C}"/>
                </a:ext>
              </a:extLst>
            </p:cNvPr>
            <p:cNvGrpSpPr/>
            <p:nvPr/>
          </p:nvGrpSpPr>
          <p:grpSpPr>
            <a:xfrm>
              <a:off x="131390" y="1771514"/>
              <a:ext cx="5912356" cy="4380725"/>
              <a:chOff x="131390" y="1771514"/>
              <a:chExt cx="5912356" cy="438072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D1E9389-2D48-8BD1-D2E3-7FAAB10AAC1F}"/>
                  </a:ext>
                </a:extLst>
              </p:cNvPr>
              <p:cNvGrpSpPr/>
              <p:nvPr/>
            </p:nvGrpSpPr>
            <p:grpSpPr>
              <a:xfrm>
                <a:off x="131390" y="1771514"/>
                <a:ext cx="5912356" cy="4380725"/>
                <a:chOff x="131390" y="1510256"/>
                <a:chExt cx="5912356" cy="4380725"/>
              </a:xfrm>
            </p:grpSpPr>
            <p:sp>
              <p:nvSpPr>
                <p:cNvPr id="81" name="L-Shape 80">
                  <a:extLst>
                    <a:ext uri="{FF2B5EF4-FFF2-40B4-BE49-F238E27FC236}">
                      <a16:creationId xmlns:a16="http://schemas.microsoft.com/office/drawing/2014/main" id="{B8160429-0905-56C8-4FF0-D27859771D1A}"/>
                    </a:ext>
                  </a:extLst>
                </p:cNvPr>
                <p:cNvSpPr/>
                <p:nvPr/>
              </p:nvSpPr>
              <p:spPr>
                <a:xfrm>
                  <a:off x="131390" y="1510256"/>
                  <a:ext cx="5912356" cy="4380725"/>
                </a:xfrm>
                <a:prstGeom prst="corner">
                  <a:avLst>
                    <a:gd name="adj1" fmla="val 74718"/>
                    <a:gd name="adj2" fmla="val 103971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672834D-A87F-3752-F396-DB2FB386F02E}"/>
                    </a:ext>
                  </a:extLst>
                </p:cNvPr>
                <p:cNvGrpSpPr/>
                <p:nvPr/>
              </p:nvGrpSpPr>
              <p:grpSpPr>
                <a:xfrm>
                  <a:off x="265719" y="1633175"/>
                  <a:ext cx="5657850" cy="4106408"/>
                  <a:chOff x="190445" y="1604005"/>
                  <a:chExt cx="5657850" cy="4106408"/>
                </a:xfrm>
              </p:grpSpPr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id="{1697196D-63A3-588B-577C-A767741AF7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90445" y="2881488"/>
                    <a:ext cx="5657850" cy="282892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DF26BD28-4C97-F593-659F-EB0E1150E6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-1" r="76139" b="90855"/>
                  <a:stretch/>
                </p:blipFill>
                <p:spPr>
                  <a:xfrm>
                    <a:off x="209494" y="1604005"/>
                    <a:ext cx="1849613" cy="35440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74" name="Picture 73">
                    <a:extLst>
                      <a:ext uri="{FF2B5EF4-FFF2-40B4-BE49-F238E27FC236}">
                        <a16:creationId xmlns:a16="http://schemas.microsoft.com/office/drawing/2014/main" id="{48143BF0-57C7-1E00-8C22-F66B84EA9B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39831" t="15983" r="18735" b="75255"/>
                  <a:stretch/>
                </p:blipFill>
                <p:spPr>
                  <a:xfrm>
                    <a:off x="199970" y="2460010"/>
                    <a:ext cx="3211646" cy="33953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07B736C5-7AB1-4C58-5DBF-85D748903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8343" r="58566" b="82895"/>
              <a:stretch/>
            </p:blipFill>
            <p:spPr>
              <a:xfrm>
                <a:off x="276706" y="2330781"/>
                <a:ext cx="3211646" cy="3395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4A0C03D4-0F0C-78E8-13E7-B2D73C50B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35057" y="6029727"/>
              <a:ext cx="296501" cy="2370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9" name="TextBox 3">
              <a:extLst>
                <a:ext uri="{FF2B5EF4-FFF2-40B4-BE49-F238E27FC236}">
                  <a16:creationId xmlns:a16="http://schemas.microsoft.com/office/drawing/2014/main" id="{FA081183-5017-6946-B775-9D08E817FACB}"/>
                </a:ext>
              </a:extLst>
            </p:cNvPr>
            <p:cNvSpPr txBox="1"/>
            <p:nvPr/>
          </p:nvSpPr>
          <p:spPr>
            <a:xfrm>
              <a:off x="3553830" y="2458887"/>
              <a:ext cx="1079129" cy="6512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LID4096"/>
              </a:defPPr>
              <a:lvl1pPr algn="ctr">
                <a:defRPr sz="19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3000" dirty="0">
                  <a:solidFill>
                    <a:schemeClr val="tx1"/>
                  </a:solidFill>
                </a:rPr>
                <a:t>*.ins</a:t>
              </a:r>
              <a:endParaRPr lang="LID4096" sz="3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3">
              <a:extLst>
                <a:ext uri="{FF2B5EF4-FFF2-40B4-BE49-F238E27FC236}">
                  <a16:creationId xmlns:a16="http://schemas.microsoft.com/office/drawing/2014/main" id="{4965551A-DCB5-E203-F733-E6DC255522F7}"/>
                </a:ext>
              </a:extLst>
            </p:cNvPr>
            <p:cNvSpPr txBox="1"/>
            <p:nvPr/>
          </p:nvSpPr>
          <p:spPr>
            <a:xfrm>
              <a:off x="125587" y="6214016"/>
              <a:ext cx="6649682" cy="502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LID4096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fld id="{9BF96697-E4E2-4A3B-AE10-288E42597DAF}" type="TxLink">
                <a:rPr lang="en-US" sz="1900" b="1" smtClean="0"/>
                <a:pPr/>
                <a:t>!oname:hds_otype:lst_usecol:trgw-0-2-15_time:3652.5!~,~34.6</a:t>
              </a:fld>
              <a:endParaRPr lang="LID4096" sz="1900" b="1" dirty="0"/>
            </a:p>
          </p:txBody>
        </p:sp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376DBD6A-7E91-2D70-E74C-355D777560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71768" y="4613649"/>
              <a:ext cx="296501" cy="2370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8291362-3D11-9DEB-0A5C-CBBD33F5FF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823529" y="1894433"/>
              <a:ext cx="725917" cy="502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800" b="1" dirty="0"/>
                <a:t>06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C2E1F3-F8DF-C221-85CE-DE669B84B189}"/>
                </a:ext>
              </a:extLst>
            </p:cNvPr>
            <p:cNvSpPr/>
            <p:nvPr/>
          </p:nvSpPr>
          <p:spPr>
            <a:xfrm>
              <a:off x="284768" y="3196222"/>
              <a:ext cx="403209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5FA605-DB0E-7365-F645-6F4CF46E14B9}"/>
                </a:ext>
              </a:extLst>
            </p:cNvPr>
            <p:cNvSpPr/>
            <p:nvPr/>
          </p:nvSpPr>
          <p:spPr>
            <a:xfrm>
              <a:off x="289115" y="3427002"/>
              <a:ext cx="529489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C95DA16-2EF1-B0D9-881A-B7E97BD082E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9617" t="10298" r="58444" b="84236"/>
          <a:stretch/>
        </p:blipFill>
        <p:spPr>
          <a:xfrm>
            <a:off x="1848157" y="165170"/>
            <a:ext cx="2567289" cy="2196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6F5830-5C51-7BD6-D53D-DADF66F85C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60381" y="1012793"/>
            <a:ext cx="2210725" cy="5802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D56FBF-B6CC-C150-14C0-12A55AE2E36B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2C7E67-A662-9482-7407-EAD190FF5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E39193-41EE-54B7-07D4-C51C3424F903}"/>
              </a:ext>
            </a:extLst>
          </p:cNvPr>
          <p:cNvSpPr txBox="1"/>
          <p:nvPr/>
        </p:nvSpPr>
        <p:spPr>
          <a:xfrm>
            <a:off x="108370" y="4633096"/>
            <a:ext cx="4463385" cy="1106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tag = </a:t>
            </a:r>
            <a:r>
              <a:rPr lang="en-US" sz="2000" dirty="0">
                <a:solidFill>
                  <a:srgbClr val="FF0000"/>
                </a:solidFill>
              </a:rPr>
              <a:t>"rch_recharge “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C942588-B251-8F8A-BD7C-82FD71DFE435}"/>
              </a:ext>
            </a:extLst>
          </p:cNvPr>
          <p:cNvGrpSpPr/>
          <p:nvPr/>
        </p:nvGrpSpPr>
        <p:grpSpPr>
          <a:xfrm>
            <a:off x="108370" y="89711"/>
            <a:ext cx="1424338" cy="635396"/>
            <a:chOff x="108370" y="89711"/>
            <a:chExt cx="1424338" cy="63539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AA96CE5-F292-6C11-1F7D-06191FB47A5C}"/>
                </a:ext>
              </a:extLst>
            </p:cNvPr>
            <p:cNvSpPr txBox="1"/>
            <p:nvPr/>
          </p:nvSpPr>
          <p:spPr>
            <a:xfrm>
              <a:off x="108370" y="167310"/>
              <a:ext cx="801189" cy="2182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3376A8-B16A-4C24-C65A-6BAF97C7E96B}"/>
                </a:ext>
              </a:extLst>
            </p:cNvPr>
            <p:cNvSpPr txBox="1"/>
            <p:nvPr/>
          </p:nvSpPr>
          <p:spPr>
            <a:xfrm>
              <a:off x="965705" y="89711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EE6C64-B455-33FF-4F85-DBE6AA8C7D45}"/>
                </a:ext>
              </a:extLst>
            </p:cNvPr>
            <p:cNvSpPr txBox="1"/>
            <p:nvPr/>
          </p:nvSpPr>
          <p:spPr>
            <a:xfrm>
              <a:off x="108370" y="453304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66CB75-13D7-BA83-4806-56848EEB77BF}"/>
                </a:ext>
              </a:extLst>
            </p:cNvPr>
            <p:cNvSpPr txBox="1"/>
            <p:nvPr/>
          </p:nvSpPr>
          <p:spPr>
            <a:xfrm>
              <a:off x="962268" y="385574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PAR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E2E928-D6EB-2803-20B8-4F7A7054BAAC}"/>
              </a:ext>
            </a:extLst>
          </p:cNvPr>
          <p:cNvCxnSpPr>
            <a:cxnSpLocks/>
          </p:cNvCxnSpPr>
          <p:nvPr/>
        </p:nvCxnSpPr>
        <p:spPr>
          <a:xfrm>
            <a:off x="962268" y="89711"/>
            <a:ext cx="567003" cy="295142"/>
          </a:xfrm>
          <a:prstGeom prst="line">
            <a:avLst/>
          </a:prstGeom>
          <a:noFill/>
          <a:ln w="28575">
            <a:solidFill>
              <a:srgbClr val="0000FF"/>
            </a:solidFill>
          </a:ln>
          <a:effectLst/>
        </p:spPr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92E9EF-3459-808A-37B6-4E29A6803E55}"/>
              </a:ext>
            </a:extLst>
          </p:cNvPr>
          <p:cNvGrpSpPr>
            <a:grpSpLocks noChangeAspect="1"/>
          </p:cNvGrpSpPr>
          <p:nvPr/>
        </p:nvGrpSpPr>
        <p:grpSpPr>
          <a:xfrm>
            <a:off x="108370" y="792838"/>
            <a:ext cx="4463385" cy="3645812"/>
            <a:chOff x="359943" y="1876867"/>
            <a:chExt cx="4088231" cy="33393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EF8ECC-ADA6-E39A-447D-9301D92FDD79}"/>
                </a:ext>
              </a:extLst>
            </p:cNvPr>
            <p:cNvSpPr txBox="1"/>
            <p:nvPr/>
          </p:nvSpPr>
          <p:spPr>
            <a:xfrm>
              <a:off x="359943" y="1876867"/>
              <a:ext cx="4088231" cy="33393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"npf_k_“</a:t>
              </a: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700" dirty="0">
                <a:solidFill>
                  <a:srgbClr val="FF0000"/>
                </a:solidFill>
              </a:endParaRPr>
            </a:p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"sto_ss“</a:t>
              </a:r>
            </a:p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"sto_sy“</a:t>
              </a:r>
            </a:p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"ne_"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1957C0-F1E6-BBF7-F2FC-9CF59B9E9F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7699" y="2960016"/>
              <a:ext cx="3590317" cy="1209675"/>
              <a:chOff x="723900" y="3581400"/>
              <a:chExt cx="2857500" cy="962769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76169F2-F199-019F-49FE-E0AE1599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3900" y="4001244"/>
                <a:ext cx="2457450" cy="31432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16229038-F788-6E3F-FF12-A70A0AEEF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961" t="19254"/>
              <a:stretch/>
            </p:blipFill>
            <p:spPr>
              <a:xfrm>
                <a:off x="723900" y="3581400"/>
                <a:ext cx="2857500" cy="438389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DCC98E8-B7BC-6E70-E793-12175D494F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900" y="4239369"/>
                <a:ext cx="2686050" cy="304800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F1C74F4-2ED7-160D-78B2-283528258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000" y="2286759"/>
              <a:ext cx="3855290" cy="59105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AF49DC-93A3-655F-85ED-41C9A13EE35C}"/>
              </a:ext>
            </a:extLst>
          </p:cNvPr>
          <p:cNvSpPr txBox="1">
            <a:spLocks noChangeAspect="1"/>
          </p:cNvSpPr>
          <p:nvPr/>
        </p:nvSpPr>
        <p:spPr>
          <a:xfrm>
            <a:off x="2778034" y="3778582"/>
            <a:ext cx="1692049" cy="502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800" b="1" dirty="0"/>
              <a:t>07 a,b,c,D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77F03-0D29-F468-7BF2-FDD90F780E32}"/>
              </a:ext>
            </a:extLst>
          </p:cNvPr>
          <p:cNvSpPr/>
          <p:nvPr/>
        </p:nvSpPr>
        <p:spPr>
          <a:xfrm>
            <a:off x="3793543" y="2281646"/>
            <a:ext cx="676540" cy="10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pt-BR" sz="2800" b="1" dirty="0">
                <a:solidFill>
                  <a:schemeClr val="tx1"/>
                </a:solidFill>
              </a:rPr>
              <a:t>3x</a:t>
            </a:r>
            <a:endParaRPr lang="LID4096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76BF8C-B1DF-EC8C-AA4B-6E44EDDE9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70" y="4645984"/>
            <a:ext cx="4223234" cy="57764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A80705-CABF-D1A1-7D2D-011312A5DBC9}"/>
              </a:ext>
            </a:extLst>
          </p:cNvPr>
          <p:cNvGrpSpPr/>
          <p:nvPr/>
        </p:nvGrpSpPr>
        <p:grpSpPr>
          <a:xfrm>
            <a:off x="4727666" y="3082834"/>
            <a:ext cx="7270927" cy="3627428"/>
            <a:chOff x="4727666" y="3082834"/>
            <a:chExt cx="7270927" cy="362742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71DC086-383B-C555-11E6-9629F978D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120" t="18194" r="1"/>
            <a:stretch/>
          </p:blipFill>
          <p:spPr>
            <a:xfrm>
              <a:off x="4727666" y="3082834"/>
              <a:ext cx="7270927" cy="126230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1E3368-A154-72D9-ECC0-97DB44B80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27666" y="4357587"/>
              <a:ext cx="4686300" cy="23526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F9F4D43-2EF9-6759-2777-541E5AB11CA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868" t="20153" r="61541" b="72444"/>
          <a:stretch/>
        </p:blipFill>
        <p:spPr>
          <a:xfrm>
            <a:off x="2090378" y="462830"/>
            <a:ext cx="2082846" cy="2450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4B4123-D4BB-39CD-CAC2-9E1EFFF0A70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23562"/>
          <a:stretch/>
        </p:blipFill>
        <p:spPr>
          <a:xfrm>
            <a:off x="4727666" y="2133600"/>
            <a:ext cx="7239000" cy="662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80DA4B-3D2C-442F-85F2-A6C9583C4FE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2095"/>
          <a:stretch/>
        </p:blipFill>
        <p:spPr>
          <a:xfrm>
            <a:off x="4727666" y="132474"/>
            <a:ext cx="5600700" cy="17080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C9D2A6-982D-AB1C-9395-A13340E3F7C9}"/>
              </a:ext>
            </a:extLst>
          </p:cNvPr>
          <p:cNvSpPr txBox="1">
            <a:spLocks noChangeAspect="1"/>
          </p:cNvSpPr>
          <p:nvPr/>
        </p:nvSpPr>
        <p:spPr>
          <a:xfrm>
            <a:off x="9657806" y="1518038"/>
            <a:ext cx="618309" cy="278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a,b,c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E2F4CA-4664-4687-D2E0-8844CC35EC6B}"/>
              </a:ext>
            </a:extLst>
          </p:cNvPr>
          <p:cNvSpPr txBox="1">
            <a:spLocks noChangeAspect="1"/>
          </p:cNvSpPr>
          <p:nvPr/>
        </p:nvSpPr>
        <p:spPr>
          <a:xfrm>
            <a:off x="11290665" y="2487917"/>
            <a:ext cx="618309" cy="278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BF5CDE-79ED-0653-6072-9B2BE27AEA52}"/>
              </a:ext>
            </a:extLst>
          </p:cNvPr>
          <p:cNvSpPr txBox="1">
            <a:spLocks noChangeAspect="1"/>
          </p:cNvSpPr>
          <p:nvPr/>
        </p:nvSpPr>
        <p:spPr>
          <a:xfrm>
            <a:off x="3851774" y="5394436"/>
            <a:ext cx="618309" cy="27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043552-6F67-6A68-AFB8-CE26C5812B15}"/>
              </a:ext>
            </a:extLst>
          </p:cNvPr>
          <p:cNvSpPr/>
          <p:nvPr/>
        </p:nvSpPr>
        <p:spPr>
          <a:xfrm>
            <a:off x="6026331" y="1402080"/>
            <a:ext cx="2882537" cy="4384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304921-E06A-5AD4-4379-1043EDC14BAF}"/>
              </a:ext>
            </a:extLst>
          </p:cNvPr>
          <p:cNvSpPr/>
          <p:nvPr/>
        </p:nvSpPr>
        <p:spPr>
          <a:xfrm>
            <a:off x="6501497" y="2514044"/>
            <a:ext cx="2882537" cy="27897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E00016-5495-14C7-7E5F-282B422209A8}"/>
              </a:ext>
            </a:extLst>
          </p:cNvPr>
          <p:cNvSpPr/>
          <p:nvPr/>
        </p:nvSpPr>
        <p:spPr>
          <a:xfrm>
            <a:off x="6427474" y="4127864"/>
            <a:ext cx="4196983" cy="2172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5AE49-C8BF-B8C0-6051-997908FA9BAD}"/>
              </a:ext>
            </a:extLst>
          </p:cNvPr>
          <p:cNvSpPr/>
          <p:nvPr/>
        </p:nvSpPr>
        <p:spPr>
          <a:xfrm>
            <a:off x="6410056" y="5832009"/>
            <a:ext cx="2882537" cy="43816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75017D-81D3-4F42-1F08-7D184685763F}"/>
              </a:ext>
            </a:extLst>
          </p:cNvPr>
          <p:cNvSpPr txBox="1">
            <a:spLocks noChangeAspect="1"/>
          </p:cNvSpPr>
          <p:nvPr/>
        </p:nvSpPr>
        <p:spPr>
          <a:xfrm>
            <a:off x="11348357" y="4029920"/>
            <a:ext cx="618309" cy="27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HV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5115FA-3DA1-1FB4-5B86-484DC85869C8}"/>
              </a:ext>
            </a:extLst>
          </p:cNvPr>
          <p:cNvSpPr txBox="1">
            <a:spLocks noChangeAspect="1"/>
          </p:cNvSpPr>
          <p:nvPr/>
        </p:nvSpPr>
        <p:spPr>
          <a:xfrm>
            <a:off x="8643258" y="6387742"/>
            <a:ext cx="732067" cy="27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temp.</a:t>
            </a: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DF4225B5-A6EB-5E72-EA53-8FAD460FA004}"/>
              </a:ext>
            </a:extLst>
          </p:cNvPr>
          <p:cNvSpPr txBox="1"/>
          <p:nvPr/>
        </p:nvSpPr>
        <p:spPr>
          <a:xfrm>
            <a:off x="10851807" y="132474"/>
            <a:ext cx="1079129" cy="6512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LID4096"/>
            </a:defPPr>
            <a:lvl1pPr algn="ctr">
              <a:defRPr sz="19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</a:rPr>
              <a:t>*.tpl</a:t>
            </a:r>
            <a:endParaRPr lang="LID4096" sz="3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5E343C0-47ED-5521-3897-16D773E788C9}"/>
              </a:ext>
            </a:extLst>
          </p:cNvPr>
          <p:cNvSpPr>
            <a:spLocks noChangeAspect="1"/>
          </p:cNvSpPr>
          <p:nvPr/>
        </p:nvSpPr>
        <p:spPr>
          <a:xfrm rot="10800000">
            <a:off x="2668475" y="5286785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4D581C-5F33-1AD3-6226-D659985BF1EC}"/>
              </a:ext>
            </a:extLst>
          </p:cNvPr>
          <p:cNvSpPr>
            <a:spLocks noChangeAspect="1"/>
          </p:cNvSpPr>
          <p:nvPr/>
        </p:nvSpPr>
        <p:spPr>
          <a:xfrm rot="10800000">
            <a:off x="1858715" y="823665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D1764-57A1-936E-37CC-7AFB1D0047FC}"/>
              </a:ext>
            </a:extLst>
          </p:cNvPr>
          <p:cNvSpPr txBox="1"/>
          <p:nvPr/>
        </p:nvSpPr>
        <p:spPr>
          <a:xfrm>
            <a:off x="108370" y="6270171"/>
            <a:ext cx="4463385" cy="448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r>
              <a:rPr lang="sv-SE" sz="2000" dirty="0"/>
              <a:t>tag =</a:t>
            </a:r>
            <a:r>
              <a:rPr lang="sv-SE" sz="2000" dirty="0">
                <a:solidFill>
                  <a:srgbClr val="FF0000"/>
                </a:solidFill>
              </a:rPr>
              <a:t> "ghb_stress_period_data"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62972-3E23-EF20-D994-11261AF4E136}"/>
              </a:ext>
            </a:extLst>
          </p:cNvPr>
          <p:cNvSpPr txBox="1">
            <a:spLocks noChangeAspect="1"/>
          </p:cNvSpPr>
          <p:nvPr/>
        </p:nvSpPr>
        <p:spPr>
          <a:xfrm>
            <a:off x="3822658" y="6395170"/>
            <a:ext cx="618309" cy="2789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6EBA0D-C606-19E6-3095-A9FFBF044CFB}"/>
              </a:ext>
            </a:extLst>
          </p:cNvPr>
          <p:cNvSpPr/>
          <p:nvPr/>
        </p:nvSpPr>
        <p:spPr>
          <a:xfrm>
            <a:off x="10521271" y="5704555"/>
            <a:ext cx="1477322" cy="10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a) Space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b) Time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37550-365F-A906-0FA8-E00DDDD7D791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8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330E01-4A56-E239-618C-B3AA61927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A8E41043-8EDB-1AE4-4E1D-0ED39446F190}"/>
              </a:ext>
            </a:extLst>
          </p:cNvPr>
          <p:cNvSpPr txBox="1"/>
          <p:nvPr/>
        </p:nvSpPr>
        <p:spPr>
          <a:xfrm>
            <a:off x="4971936" y="-1"/>
            <a:ext cx="7216956" cy="68254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6DAEC-DA30-3BF3-D2B8-953A2E924EC2}"/>
              </a:ext>
            </a:extLst>
          </p:cNvPr>
          <p:cNvSpPr txBox="1"/>
          <p:nvPr/>
        </p:nvSpPr>
        <p:spPr>
          <a:xfrm>
            <a:off x="108370" y="792837"/>
            <a:ext cx="4463385" cy="58841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sv-SE" sz="2000" dirty="0"/>
              <a:t>tag =</a:t>
            </a:r>
            <a:r>
              <a:rPr lang="sv-SE" sz="2000" dirty="0">
                <a:solidFill>
                  <a:srgbClr val="FF0000"/>
                </a:solidFill>
              </a:rPr>
              <a:t> "ghb_stress_period_data"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A24CCD-83C1-2D2B-B984-F2EF013D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0" y="1248244"/>
            <a:ext cx="7966883" cy="7344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D4218E-9D8D-8F34-1A34-34DDEF3CDF10}"/>
              </a:ext>
            </a:extLst>
          </p:cNvPr>
          <p:cNvSpPr txBox="1">
            <a:spLocks noChangeAspect="1"/>
          </p:cNvSpPr>
          <p:nvPr/>
        </p:nvSpPr>
        <p:spPr>
          <a:xfrm>
            <a:off x="3849445" y="881054"/>
            <a:ext cx="618309" cy="278975"/>
          </a:xfrm>
          <a:prstGeom prst="rect">
            <a:avLst/>
          </a:prstGeom>
          <a:solidFill>
            <a:srgbClr val="93E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15347D-7DDD-2E31-9FBF-AC491CA860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0348"/>
          <a:stretch/>
        </p:blipFill>
        <p:spPr>
          <a:xfrm>
            <a:off x="212484" y="2278232"/>
            <a:ext cx="4086225" cy="4275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6C2D69-B9EB-38C8-9D6A-BF20AB0DF3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47" b="5101"/>
          <a:stretch/>
        </p:blipFill>
        <p:spPr>
          <a:xfrm>
            <a:off x="212485" y="1763238"/>
            <a:ext cx="4086225" cy="4275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4D6464-4002-8F12-9EDE-D60E13FA0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2838575"/>
            <a:ext cx="4486275" cy="35718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3A42CB4-33F8-9B88-92D3-1C51CE493A3D}"/>
              </a:ext>
            </a:extLst>
          </p:cNvPr>
          <p:cNvSpPr/>
          <p:nvPr/>
        </p:nvSpPr>
        <p:spPr>
          <a:xfrm>
            <a:off x="1932350" y="5971973"/>
            <a:ext cx="2882537" cy="4384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B96E7-9D94-9FF5-F66C-9455168275E9}"/>
              </a:ext>
            </a:extLst>
          </p:cNvPr>
          <p:cNvSpPr/>
          <p:nvPr/>
        </p:nvSpPr>
        <p:spPr>
          <a:xfrm>
            <a:off x="2990850" y="1672586"/>
            <a:ext cx="1473436" cy="1090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Head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&amp;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Conductance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7849F8-FDF4-44DC-81B0-AABE10300609}"/>
              </a:ext>
            </a:extLst>
          </p:cNvPr>
          <p:cNvSpPr/>
          <p:nvPr/>
        </p:nvSpPr>
        <p:spPr>
          <a:xfrm>
            <a:off x="1001839" y="3163649"/>
            <a:ext cx="788861" cy="265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Grid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30F4DD-C3FF-40C2-DC36-F1FCDC636846}"/>
              </a:ext>
            </a:extLst>
          </p:cNvPr>
          <p:cNvSpPr/>
          <p:nvPr/>
        </p:nvSpPr>
        <p:spPr>
          <a:xfrm>
            <a:off x="1001839" y="4859099"/>
            <a:ext cx="788861" cy="265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Cte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AF9E76-3E1A-3DBC-04D9-11BF68611BA0}"/>
              </a:ext>
            </a:extLst>
          </p:cNvPr>
          <p:cNvSpPr txBox="1"/>
          <p:nvPr/>
        </p:nvSpPr>
        <p:spPr>
          <a:xfrm>
            <a:off x="345498" y="5194200"/>
            <a:ext cx="131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two scales</a:t>
            </a:r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FD3140-5564-4F3C-23B0-8608511A32BA}"/>
              </a:ext>
            </a:extLst>
          </p:cNvPr>
          <p:cNvSpPr/>
          <p:nvPr/>
        </p:nvSpPr>
        <p:spPr>
          <a:xfrm>
            <a:off x="1932350" y="4293427"/>
            <a:ext cx="2882537" cy="23586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5159AE-5AC3-29CD-CD19-B053FB83B4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0601" b="74776"/>
          <a:stretch/>
        </p:blipFill>
        <p:spPr>
          <a:xfrm>
            <a:off x="168525" y="375623"/>
            <a:ext cx="2714570" cy="28438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364A1C0-1298-86CC-21C4-340042BC1487}"/>
              </a:ext>
            </a:extLst>
          </p:cNvPr>
          <p:cNvSpPr/>
          <p:nvPr/>
        </p:nvSpPr>
        <p:spPr>
          <a:xfrm>
            <a:off x="10521271" y="5704555"/>
            <a:ext cx="1477322" cy="10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a) Space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b) Time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7F25A3-6BA0-C3F4-DF5D-E001ED0CCDD1}"/>
              </a:ext>
            </a:extLst>
          </p:cNvPr>
          <p:cNvSpPr txBox="1"/>
          <p:nvPr/>
        </p:nvSpPr>
        <p:spPr>
          <a:xfrm>
            <a:off x="5078433" y="1659545"/>
            <a:ext cx="4463385" cy="5017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sv-SE" sz="2000" dirty="0"/>
              <a:t>tag =</a:t>
            </a:r>
            <a:r>
              <a:rPr lang="sv-SE" sz="2000" dirty="0">
                <a:solidFill>
                  <a:srgbClr val="FF0000"/>
                </a:solidFill>
              </a:rPr>
              <a:t> "wel_stress_period_data"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39466E-75BE-97E4-7242-490261EBAB36}"/>
              </a:ext>
            </a:extLst>
          </p:cNvPr>
          <p:cNvSpPr txBox="1">
            <a:spLocks noChangeAspect="1"/>
          </p:cNvSpPr>
          <p:nvPr/>
        </p:nvSpPr>
        <p:spPr>
          <a:xfrm>
            <a:off x="8820150" y="1763238"/>
            <a:ext cx="618309" cy="278975"/>
          </a:xfrm>
          <a:prstGeom prst="rect">
            <a:avLst/>
          </a:prstGeom>
          <a:solidFill>
            <a:srgbClr val="93E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10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D31F6B4-97B9-7E0D-858C-1BB5AAD6B39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9650"/>
          <a:stretch/>
        </p:blipFill>
        <p:spPr>
          <a:xfrm>
            <a:off x="5247459" y="2099976"/>
            <a:ext cx="5896791" cy="6762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7767E2F-E939-552A-6AB0-779015CD53B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0376" r="1186" b="57398"/>
          <a:stretch/>
        </p:blipFill>
        <p:spPr>
          <a:xfrm>
            <a:off x="9652964" y="2618841"/>
            <a:ext cx="2383702" cy="2881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EEB8EBF-8918-5543-0288-F0FD7704A2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3991" y="2983000"/>
            <a:ext cx="4314825" cy="714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6EE6BFF-1371-7F11-78ED-1F8EC6D35F50}"/>
              </a:ext>
            </a:extLst>
          </p:cNvPr>
          <p:cNvSpPr txBox="1"/>
          <p:nvPr/>
        </p:nvSpPr>
        <p:spPr>
          <a:xfrm>
            <a:off x="9576059" y="3155521"/>
            <a:ext cx="1958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Stress periods</a:t>
            </a:r>
            <a:endParaRPr lang="LID4096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16220FD-5F98-A928-E433-527FB75CA93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2359"/>
          <a:stretch/>
        </p:blipFill>
        <p:spPr>
          <a:xfrm>
            <a:off x="5473965" y="3881562"/>
            <a:ext cx="2836574" cy="14859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DC2B7B9-1590-4A9C-8C90-2E5F0F218B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3837" y="3897963"/>
            <a:ext cx="2867025" cy="16573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024A57A-9BD1-35E9-7E22-3E1DC531FC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53" t="48727" r="10754" b="26734"/>
          <a:stretch/>
        </p:blipFill>
        <p:spPr>
          <a:xfrm>
            <a:off x="2941423" y="369692"/>
            <a:ext cx="2714571" cy="2766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557263C-7A39-C2EF-7CB8-18464E9A9F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50" t="25332" r="10151" b="48074"/>
          <a:stretch/>
        </p:blipFill>
        <p:spPr>
          <a:xfrm>
            <a:off x="163691" y="116617"/>
            <a:ext cx="2714570" cy="29983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A54B80B-B009-1DAF-02F6-FE4C82CBBFA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6" t="75231" r="10305" b="-476"/>
          <a:stretch/>
        </p:blipFill>
        <p:spPr>
          <a:xfrm>
            <a:off x="2941424" y="103448"/>
            <a:ext cx="2714571" cy="28463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E1B391AF-62E2-2D1B-1633-848723CA7A97}"/>
              </a:ext>
            </a:extLst>
          </p:cNvPr>
          <p:cNvSpPr/>
          <p:nvPr/>
        </p:nvSpPr>
        <p:spPr>
          <a:xfrm>
            <a:off x="4624803" y="700307"/>
            <a:ext cx="556205" cy="25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2x2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47B750-5CF8-F397-C927-C868DDFEC422}"/>
              </a:ext>
            </a:extLst>
          </p:cNvPr>
          <p:cNvSpPr/>
          <p:nvPr/>
        </p:nvSpPr>
        <p:spPr>
          <a:xfrm>
            <a:off x="7774065" y="5519832"/>
            <a:ext cx="556205" cy="25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2987-1E9F-C5C1-551D-624BC573EFA5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5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3E2221-A8F3-7DB8-8A1C-C18080070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6DA9BE4-2DFE-3EF2-B6A6-7A2250140A5C}"/>
              </a:ext>
            </a:extLst>
          </p:cNvPr>
          <p:cNvGrpSpPr>
            <a:grpSpLocks noChangeAspect="1"/>
          </p:cNvGrpSpPr>
          <p:nvPr/>
        </p:nvGrpSpPr>
        <p:grpSpPr>
          <a:xfrm>
            <a:off x="229324" y="197068"/>
            <a:ext cx="2932977" cy="2482048"/>
            <a:chOff x="6689594" y="3775289"/>
            <a:chExt cx="2934615" cy="248343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BCA7EDA-1F09-72D7-B48B-8601D4695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63" t="51720" r="83993" b="44840"/>
            <a:stretch/>
          </p:blipFill>
          <p:spPr>
            <a:xfrm>
              <a:off x="6689594" y="3775289"/>
              <a:ext cx="884229" cy="31350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47DB15-FC1C-9BCB-60D0-21E20F8DE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28" t="78184" r="87023" b="15456"/>
            <a:stretch/>
          </p:blipFill>
          <p:spPr>
            <a:xfrm>
              <a:off x="6689595" y="4494712"/>
              <a:ext cx="698650" cy="57950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D676280-F5A5-B19F-B77D-BF5A9991B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20" t="6280" r="90008" b="64387"/>
            <a:stretch/>
          </p:blipFill>
          <p:spPr>
            <a:xfrm>
              <a:off x="6689595" y="5135215"/>
              <a:ext cx="617749" cy="31477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A25E17-D850-8AE9-5D96-63B28E854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1566" r="90567" b="85022"/>
            <a:stretch/>
          </p:blipFill>
          <p:spPr>
            <a:xfrm>
              <a:off x="6689594" y="5510983"/>
              <a:ext cx="617750" cy="31477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9FCD4C9-4C21-EB52-0440-DAB0A0910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-1" t="1" r="47838" b="9945"/>
            <a:stretch/>
          </p:blipFill>
          <p:spPr>
            <a:xfrm>
              <a:off x="6689594" y="5890538"/>
              <a:ext cx="2527987" cy="36818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3ED32F2-7A36-963A-2225-1C28489DA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415" t="54819" r="48854" b="42390"/>
            <a:stretch/>
          </p:blipFill>
          <p:spPr>
            <a:xfrm>
              <a:off x="6689594" y="4166033"/>
              <a:ext cx="2934615" cy="25026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0C7A520-41F3-C71D-7F3A-BBA1C51DC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7515" t="8888" r="33131" b="82489"/>
            <a:stretch/>
          </p:blipFill>
          <p:spPr>
            <a:xfrm>
              <a:off x="7483071" y="5163613"/>
              <a:ext cx="1734509" cy="25026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23FCACC-6F90-BA32-DC74-3350BCA5CC69}"/>
                </a:ext>
              </a:extLst>
            </p:cNvPr>
            <p:cNvSpPr txBox="1"/>
            <p:nvPr/>
          </p:nvSpPr>
          <p:spPr>
            <a:xfrm>
              <a:off x="7479177" y="4496943"/>
              <a:ext cx="1151485" cy="5795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dirty="0"/>
                <a:t>- Simulation</a:t>
              </a:r>
            </a:p>
            <a:p>
              <a:r>
                <a:rPr lang="en-US" dirty="0"/>
                <a:t>- Model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7C166E6-3DF9-94C4-6960-0918EEE50C40}"/>
                </a:ext>
              </a:extLst>
            </p:cNvPr>
            <p:cNvSpPr txBox="1"/>
            <p:nvPr/>
          </p:nvSpPr>
          <p:spPr>
            <a:xfrm>
              <a:off x="7479177" y="5495214"/>
              <a:ext cx="1486665" cy="3395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/>
                <a:t>Pst PESTfrom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83D9873-B972-5B08-2260-161B09B3661B}"/>
              </a:ext>
            </a:extLst>
          </p:cNvPr>
          <p:cNvGrpSpPr/>
          <p:nvPr/>
        </p:nvGrpSpPr>
        <p:grpSpPr>
          <a:xfrm>
            <a:off x="229324" y="2998298"/>
            <a:ext cx="2755900" cy="1907947"/>
            <a:chOff x="229324" y="2902422"/>
            <a:chExt cx="2755900" cy="190794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A2724AF-04B7-5F79-B60C-9D03600365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324" y="2902422"/>
              <a:ext cx="2755900" cy="1907947"/>
              <a:chOff x="229324" y="3365863"/>
              <a:chExt cx="2755900" cy="1907947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638AAB7A-461D-1A38-840E-15786EEC9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3796" r="81721" b="84960"/>
              <a:stretch/>
            </p:blipFill>
            <p:spPr>
              <a:xfrm>
                <a:off x="229324" y="4240841"/>
                <a:ext cx="1321634" cy="291381"/>
              </a:xfrm>
              <a:prstGeom prst="rect">
                <a:avLst/>
              </a:prstGeom>
              <a:ln w="28575">
                <a:solidFill>
                  <a:srgbClr val="00B0F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D178A713-DB57-AB08-3B64-43A3C9818F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41817" t="3648" r="20068" b="72709"/>
              <a:stretch/>
            </p:blipFill>
            <p:spPr>
              <a:xfrm>
                <a:off x="229324" y="4661121"/>
                <a:ext cx="2755900" cy="6126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AA17A1B-D002-07A2-1A3B-1B9477FD88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497334" y="3789205"/>
                <a:ext cx="487332" cy="3629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05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93E4A8A-1859-4650-DF0B-02A4BF5E3BDD}"/>
                  </a:ext>
                </a:extLst>
              </p:cNvPr>
              <p:cNvGrpSpPr/>
              <p:nvPr/>
            </p:nvGrpSpPr>
            <p:grpSpPr>
              <a:xfrm>
                <a:off x="238870" y="3365863"/>
                <a:ext cx="2305847" cy="731779"/>
                <a:chOff x="6057103" y="807643"/>
                <a:chExt cx="2305847" cy="731779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7F749597-B0F7-172D-F20D-DDD556D342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2172" t="10031" r="80457" b="65082"/>
                <a:stretch/>
              </p:blipFill>
              <p:spPr>
                <a:xfrm>
                  <a:off x="6060019" y="807648"/>
                  <a:ext cx="1651833" cy="37292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0C3B3CD-71A7-C211-F329-EBA83280AD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787493" y="807643"/>
                  <a:ext cx="575457" cy="3629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2000" b="1" dirty="0"/>
                    <a:t>04</a:t>
                  </a:r>
                </a:p>
              </p:txBody>
            </p:sp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6DE9A066-15D3-809F-EB63-F8DE756620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14952" t="58881" r="70550" b="12934"/>
                <a:stretch/>
              </p:blipFill>
              <p:spPr>
                <a:xfrm>
                  <a:off x="6057103" y="1233996"/>
                  <a:ext cx="993527" cy="30441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EC2D8332-B4D0-61E8-B083-BEEA961A75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57028" t="61522" r="28641" b="10293"/>
                <a:stretch/>
              </p:blipFill>
              <p:spPr>
                <a:xfrm>
                  <a:off x="7168326" y="1235010"/>
                  <a:ext cx="982147" cy="30441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4AF02C4-00AF-ED18-B71E-7E8D541692F5}"/>
                </a:ext>
              </a:extLst>
            </p:cNvPr>
            <p:cNvSpPr txBox="1"/>
            <p:nvPr/>
          </p:nvSpPr>
          <p:spPr>
            <a:xfrm>
              <a:off x="1668732" y="3813299"/>
              <a:ext cx="1315934" cy="278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00B0F0"/>
              </a:solidFill>
            </a:ln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Spatial Ref.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9CB3C3A-AC27-0552-7DEA-8D1970EDECC7}"/>
              </a:ext>
            </a:extLst>
          </p:cNvPr>
          <p:cNvGrpSpPr/>
          <p:nvPr/>
        </p:nvGrpSpPr>
        <p:grpSpPr>
          <a:xfrm>
            <a:off x="3348496" y="3500555"/>
            <a:ext cx="2557299" cy="2077419"/>
            <a:chOff x="3893869" y="3572662"/>
            <a:chExt cx="2557299" cy="2077419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41EBCB0-252C-7CD8-CD6B-91CDAAE4D378}"/>
                </a:ext>
              </a:extLst>
            </p:cNvPr>
            <p:cNvGrpSpPr/>
            <p:nvPr/>
          </p:nvGrpSpPr>
          <p:grpSpPr>
            <a:xfrm>
              <a:off x="3893869" y="3572662"/>
              <a:ext cx="2557299" cy="2077419"/>
              <a:chOff x="3893869" y="3572662"/>
              <a:chExt cx="2557299" cy="20774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7097AB0-13E0-C9F4-9F21-30E5A29290DD}"/>
                  </a:ext>
                </a:extLst>
              </p:cNvPr>
              <p:cNvGrpSpPr/>
              <p:nvPr/>
            </p:nvGrpSpPr>
            <p:grpSpPr>
              <a:xfrm>
                <a:off x="3893869" y="3572662"/>
                <a:ext cx="2530942" cy="2034201"/>
                <a:chOff x="3758504" y="3686794"/>
                <a:chExt cx="2530942" cy="2034201"/>
              </a:xfrm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093380C0-89BF-0043-0F2A-46544BD307A7}"/>
                    </a:ext>
                  </a:extLst>
                </p:cNvPr>
                <p:cNvGrpSpPr/>
                <p:nvPr/>
              </p:nvGrpSpPr>
              <p:grpSpPr>
                <a:xfrm>
                  <a:off x="3758504" y="3686794"/>
                  <a:ext cx="2530942" cy="1273091"/>
                  <a:chOff x="6051172" y="5037455"/>
                  <a:chExt cx="2530942" cy="1273091"/>
                </a:xfrm>
              </p:grpSpPr>
              <p:pic>
                <p:nvPicPr>
                  <p:cNvPr id="100" name="Picture 99">
                    <a:extLst>
                      <a:ext uri="{FF2B5EF4-FFF2-40B4-BE49-F238E27FC236}">
                        <a16:creationId xmlns:a16="http://schemas.microsoft.com/office/drawing/2014/main" id="{EFD7FBDF-31E2-F64E-C6BA-2774087CC4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l="1" r="47456" b="90348"/>
                  <a:stretch/>
                </p:blipFill>
                <p:spPr>
                  <a:xfrm>
                    <a:off x="6435112" y="5883034"/>
                    <a:ext cx="2147000" cy="42751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1" name="Picture 100">
                    <a:extLst>
                      <a:ext uri="{FF2B5EF4-FFF2-40B4-BE49-F238E27FC236}">
                        <a16:creationId xmlns:a16="http://schemas.microsoft.com/office/drawing/2014/main" id="{C85453D9-09B9-0797-05C1-898215B726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t="85247" r="47457" b="5101"/>
                  <a:stretch/>
                </p:blipFill>
                <p:spPr>
                  <a:xfrm>
                    <a:off x="6435114" y="5387092"/>
                    <a:ext cx="2147000" cy="42751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3" name="Picture 102">
                    <a:extLst>
                      <a:ext uri="{FF2B5EF4-FFF2-40B4-BE49-F238E27FC236}">
                        <a16:creationId xmlns:a16="http://schemas.microsoft.com/office/drawing/2014/main" id="{985A139D-C63E-C549-328F-6510CCBBA1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l="1100" t="17860" r="90043" b="68386"/>
                  <a:stretch/>
                </p:blipFill>
                <p:spPr>
                  <a:xfrm>
                    <a:off x="6435112" y="5044959"/>
                    <a:ext cx="732982" cy="28034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6" name="Picture 105">
                    <a:extLst>
                      <a:ext uri="{FF2B5EF4-FFF2-40B4-BE49-F238E27FC236}">
                        <a16:creationId xmlns:a16="http://schemas.microsoft.com/office/drawing/2014/main" id="{D9C6FBD2-4781-8F4A-6C52-BF0682ED7F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l="12025" t="17547" r="86717" b="69508"/>
                  <a:stretch/>
                </p:blipFill>
                <p:spPr>
                  <a:xfrm>
                    <a:off x="7205857" y="5043171"/>
                    <a:ext cx="129186" cy="27897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8" name="Picture 107">
                    <a:extLst>
                      <a:ext uri="{FF2B5EF4-FFF2-40B4-BE49-F238E27FC236}">
                        <a16:creationId xmlns:a16="http://schemas.microsoft.com/office/drawing/2014/main" id="{ED7C8939-558A-CDAA-221D-C3271B66BC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l="49866" t="17860" r="38690" b="68665"/>
                  <a:stretch/>
                </p:blipFill>
                <p:spPr>
                  <a:xfrm>
                    <a:off x="7406743" y="5037455"/>
                    <a:ext cx="1175371" cy="29040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7E971526-850F-12E0-2734-9F39BAE2C4E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6051172" y="5675116"/>
                    <a:ext cx="618309" cy="278975"/>
                  </a:xfrm>
                  <a:prstGeom prst="rect">
                    <a:avLst/>
                  </a:prstGeom>
                  <a:solidFill>
                    <a:srgbClr val="93E3FF"/>
                  </a:solidFill>
                  <a:ln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2000" b="1" dirty="0"/>
                      <a:t>09</a:t>
                    </a: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F210043E-A9F2-0EF5-2E1C-76684590B323}"/>
                    </a:ext>
                  </a:extLst>
                </p:cNvPr>
                <p:cNvGrpSpPr/>
                <p:nvPr/>
              </p:nvGrpSpPr>
              <p:grpSpPr>
                <a:xfrm>
                  <a:off x="3832900" y="5143318"/>
                  <a:ext cx="2449226" cy="577677"/>
                  <a:chOff x="3832900" y="5143318"/>
                  <a:chExt cx="2449226" cy="577677"/>
                </a:xfrm>
              </p:grpSpPr>
              <p:pic>
                <p:nvPicPr>
                  <p:cNvPr id="112" name="Picture 111">
                    <a:extLst>
                      <a:ext uri="{FF2B5EF4-FFF2-40B4-BE49-F238E27FC236}">
                        <a16:creationId xmlns:a16="http://schemas.microsoft.com/office/drawing/2014/main" id="{1209BCE2-2C3A-DA1F-637C-88BD1DDBCD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t="10376" r="69441" b="63537"/>
                  <a:stretch/>
                </p:blipFill>
                <p:spPr>
                  <a:xfrm>
                    <a:off x="3842547" y="5167803"/>
                    <a:ext cx="1631775" cy="23062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13" name="Picture 112">
                    <a:extLst>
                      <a:ext uri="{FF2B5EF4-FFF2-40B4-BE49-F238E27FC236}">
                        <a16:creationId xmlns:a16="http://schemas.microsoft.com/office/drawing/2014/main" id="{ECAA30C4-77DC-4D92-29F0-AF9C65766C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l="3773" t="39427" r="66399" b="32855"/>
                  <a:stretch/>
                </p:blipFill>
                <p:spPr>
                  <a:xfrm>
                    <a:off x="3832900" y="5475954"/>
                    <a:ext cx="1592728" cy="24504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118FF462-807C-8F42-7CC9-397DFB7E4F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663817" y="5143318"/>
                    <a:ext cx="618309" cy="278975"/>
                  </a:xfrm>
                  <a:prstGeom prst="rect">
                    <a:avLst/>
                  </a:prstGeom>
                  <a:solidFill>
                    <a:srgbClr val="93E3FF"/>
                  </a:solidFill>
                  <a:ln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2000" b="1" dirty="0"/>
                      <a:t>10</a:t>
                    </a:r>
                  </a:p>
                </p:txBody>
              </p:sp>
            </p:grpSp>
          </p:grp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E24EB04-774B-0E7D-9B25-FF1A4CC1A5F3}"/>
                  </a:ext>
                </a:extLst>
              </p:cNvPr>
              <p:cNvSpPr txBox="1"/>
              <p:nvPr/>
            </p:nvSpPr>
            <p:spPr>
              <a:xfrm>
                <a:off x="5630043" y="5371106"/>
                <a:ext cx="821125" cy="2789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noAutofit/>
              </a:bodyPr>
              <a:lstStyle/>
              <a:p>
                <a:r>
                  <a:rPr lang="sv-SE" sz="1300" b="1" dirty="0"/>
                  <a:t>tag =</a:t>
                </a:r>
                <a:r>
                  <a:rPr lang="sv-SE" sz="1300" b="1" dirty="0">
                    <a:solidFill>
                      <a:srgbClr val="FF0000"/>
                    </a:solidFill>
                  </a:rPr>
                  <a:t> wel</a:t>
                </a:r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5278962-8932-D67A-F98F-7553F977EDB1}"/>
                </a:ext>
              </a:extLst>
            </p:cNvPr>
            <p:cNvSpPr txBox="1"/>
            <p:nvPr/>
          </p:nvSpPr>
          <p:spPr>
            <a:xfrm>
              <a:off x="5227934" y="3931497"/>
              <a:ext cx="868066" cy="21757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373F46C-B5A3-BB06-0A47-CB2BA629D870}"/>
                </a:ext>
              </a:extLst>
            </p:cNvPr>
            <p:cNvSpPr txBox="1"/>
            <p:nvPr/>
          </p:nvSpPr>
          <p:spPr>
            <a:xfrm>
              <a:off x="5199007" y="4418241"/>
              <a:ext cx="868066" cy="25374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62D979F-D7E5-9720-2B40-B0297A99F4A1}"/>
              </a:ext>
            </a:extLst>
          </p:cNvPr>
          <p:cNvGrpSpPr/>
          <p:nvPr/>
        </p:nvGrpSpPr>
        <p:grpSpPr>
          <a:xfrm>
            <a:off x="3495001" y="5772372"/>
            <a:ext cx="2501830" cy="894689"/>
            <a:chOff x="3949257" y="5760884"/>
            <a:chExt cx="2501830" cy="89468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63C3C53-19F3-816B-2759-EBBE2E855A37}"/>
                </a:ext>
              </a:extLst>
            </p:cNvPr>
            <p:cNvGrpSpPr/>
            <p:nvPr/>
          </p:nvGrpSpPr>
          <p:grpSpPr>
            <a:xfrm>
              <a:off x="3949257" y="5760884"/>
              <a:ext cx="2501830" cy="894689"/>
              <a:chOff x="3949257" y="5760884"/>
              <a:chExt cx="2501830" cy="894689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8E97C56D-23C5-F230-8662-9A4E64961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l="3424" b="9653"/>
              <a:stretch/>
            </p:blipFill>
            <p:spPr>
              <a:xfrm>
                <a:off x="3949257" y="5770977"/>
                <a:ext cx="1756986" cy="40445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F946010D-4FB2-8B4D-5A3B-A184256B0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49257" y="6209704"/>
                <a:ext cx="1447800" cy="4286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EA0B06B-EBB4-2C8F-DCD4-62F1E2C8F9FB}"/>
                  </a:ext>
                </a:extLst>
              </p:cNvPr>
              <p:cNvSpPr txBox="1"/>
              <p:nvPr/>
            </p:nvSpPr>
            <p:spPr>
              <a:xfrm>
                <a:off x="5629962" y="6376598"/>
                <a:ext cx="821125" cy="2789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noAutofit/>
              </a:bodyPr>
              <a:lstStyle/>
              <a:p>
                <a:r>
                  <a:rPr lang="sv-SE" sz="1300" b="1" dirty="0"/>
                  <a:t>tag =</a:t>
                </a:r>
                <a:r>
                  <a:rPr lang="sv-SE" sz="1300" b="1" dirty="0">
                    <a:solidFill>
                      <a:srgbClr val="FF0000"/>
                    </a:solidFill>
                  </a:rPr>
                  <a:t> SFR</a:t>
                </a:r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12F8B3B-E421-D6A8-4A6A-307367A85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814896" y="5760884"/>
                <a:ext cx="618309" cy="278975"/>
              </a:xfrm>
              <a:prstGeom prst="rect">
                <a:avLst/>
              </a:prstGeom>
              <a:solidFill>
                <a:srgbClr val="93E3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11</a:t>
                </a:r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F484AD3-E0F1-C7E4-085C-04FDDBD7A717}"/>
                </a:ext>
              </a:extLst>
            </p:cNvPr>
            <p:cNvSpPr txBox="1"/>
            <p:nvPr/>
          </p:nvSpPr>
          <p:spPr>
            <a:xfrm>
              <a:off x="5367547" y="6115769"/>
              <a:ext cx="821125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temp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F763CBB-0C92-331B-9E7F-41BA0C29AC94}"/>
              </a:ext>
            </a:extLst>
          </p:cNvPr>
          <p:cNvGrpSpPr/>
          <p:nvPr/>
        </p:nvGrpSpPr>
        <p:grpSpPr>
          <a:xfrm>
            <a:off x="3331125" y="104425"/>
            <a:ext cx="3040801" cy="1786503"/>
            <a:chOff x="3443540" y="197068"/>
            <a:chExt cx="3040801" cy="178650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5243906-A418-FDAE-06F8-C8F917465AD7}"/>
                </a:ext>
              </a:extLst>
            </p:cNvPr>
            <p:cNvGrpSpPr/>
            <p:nvPr/>
          </p:nvGrpSpPr>
          <p:grpSpPr>
            <a:xfrm>
              <a:off x="3443540" y="197068"/>
              <a:ext cx="3040801" cy="1786503"/>
              <a:chOff x="491180" y="3127160"/>
              <a:chExt cx="3040801" cy="178650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5AC0B42-DE36-2D27-F60F-1396090A9B04}"/>
                  </a:ext>
                </a:extLst>
              </p:cNvPr>
              <p:cNvGrpSpPr/>
              <p:nvPr/>
            </p:nvGrpSpPr>
            <p:grpSpPr>
              <a:xfrm>
                <a:off x="491180" y="3127160"/>
                <a:ext cx="3040801" cy="1786503"/>
                <a:chOff x="312184" y="3024563"/>
                <a:chExt cx="3040801" cy="1786503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065B6711-BB7E-95CF-FF97-5E20326880BD}"/>
                    </a:ext>
                  </a:extLst>
                </p:cNvPr>
                <p:cNvGrpSpPr/>
                <p:nvPr/>
              </p:nvGrpSpPr>
              <p:grpSpPr>
                <a:xfrm>
                  <a:off x="312184" y="3024563"/>
                  <a:ext cx="3040801" cy="1786503"/>
                  <a:chOff x="312184" y="3024563"/>
                  <a:chExt cx="3040801" cy="1786503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2DC79D59-189A-2102-085F-706F91456415}"/>
                      </a:ext>
                    </a:extLst>
                  </p:cNvPr>
                  <p:cNvGrpSpPr/>
                  <p:nvPr/>
                </p:nvGrpSpPr>
                <p:grpSpPr>
                  <a:xfrm>
                    <a:off x="312184" y="3782655"/>
                    <a:ext cx="1363153" cy="1028411"/>
                    <a:chOff x="422532" y="2222925"/>
                    <a:chExt cx="1363153" cy="1028411"/>
                  </a:xfrm>
                </p:grpSpPr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7F161268-E776-50D1-ECF2-66A8A0238D9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r="63054" b="24242"/>
                    <a:stretch/>
                  </p:blipFill>
                  <p:spPr>
                    <a:xfrm>
                      <a:off x="422532" y="2551304"/>
                      <a:ext cx="1245457" cy="32664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Picture 28">
                      <a:extLst>
                        <a:ext uri="{FF2B5EF4-FFF2-40B4-BE49-F238E27FC236}">
                          <a16:creationId xmlns:a16="http://schemas.microsoft.com/office/drawing/2014/main" id="{D0565228-3282-69DD-1E1D-B694F8944D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1961" t="52492" r="66889"/>
                    <a:stretch/>
                  </p:blipFill>
                  <p:spPr>
                    <a:xfrm>
                      <a:off x="422532" y="2222925"/>
                      <a:ext cx="1245457" cy="35381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Picture 29">
                      <a:extLst>
                        <a:ext uri="{FF2B5EF4-FFF2-40B4-BE49-F238E27FC236}">
                          <a16:creationId xmlns:a16="http://schemas.microsoft.com/office/drawing/2014/main" id="{BDA74511-2322-D1F3-47CA-72990A0C51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r="63004" b="10697"/>
                    <a:stretch/>
                  </p:blipFill>
                  <p:spPr>
                    <a:xfrm>
                      <a:off x="422533" y="2877952"/>
                      <a:ext cx="1363152" cy="373384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9182054B-DD34-4CB6-C34F-4FE84BF41D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/>
                  <a:srcRect l="1961" t="19254" r="83834" b="42890"/>
                  <a:stretch/>
                </p:blipFill>
                <p:spPr>
                  <a:xfrm>
                    <a:off x="312184" y="3523945"/>
                    <a:ext cx="567956" cy="281933"/>
                  </a:xfrm>
                  <a:prstGeom prst="rect">
                    <a:avLst/>
                  </a:prstGeom>
                </p:spPr>
              </p:pic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A942F724-FDCC-7B3F-C401-8EF22252713D}"/>
                      </a:ext>
                    </a:extLst>
                  </p:cNvPr>
                  <p:cNvGrpSpPr/>
                  <p:nvPr/>
                </p:nvGrpSpPr>
                <p:grpSpPr>
                  <a:xfrm>
                    <a:off x="2611279" y="3983436"/>
                    <a:ext cx="721076" cy="353214"/>
                    <a:chOff x="1993977" y="499397"/>
                    <a:chExt cx="721076" cy="353214"/>
                  </a:xfrm>
                </p:grpSpPr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1355B85C-69AF-20A9-CBB2-FC4B3CEDA9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3977" y="513078"/>
                      <a:ext cx="721076" cy="339533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</a:ln>
                    <a:effectLst/>
                  </p:spPr>
                  <p:txBody>
                    <a:bodyPr wrap="none" anchor="ctr" anchorCtr="0">
                      <a:noAutofit/>
                    </a:bodyPr>
                    <a:lstStyle>
                      <a:defPPr>
                        <a:defRPr lang="LID4096"/>
                      </a:defPPr>
                    </a:lstStyle>
                    <a:p>
                      <a:endParaRPr lang="en-US" sz="1600" dirty="0"/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372E0F52-A88B-77B9-B83A-1679CC01AE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6238" y="499397"/>
                      <a:ext cx="567003" cy="339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PAR</a:t>
                      </a:r>
                    </a:p>
                  </p:txBody>
                </p:sp>
              </p:grpSp>
              <p:pic>
                <p:nvPicPr>
                  <p:cNvPr id="46" name="Picture 45">
                    <a:extLst>
                      <a:ext uri="{FF2B5EF4-FFF2-40B4-BE49-F238E27FC236}">
                        <a16:creationId xmlns:a16="http://schemas.microsoft.com/office/drawing/2014/main" id="{0C6257A0-94CF-F61A-CB96-CA4C028EB5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rcRect r="6704"/>
                  <a:stretch/>
                </p:blipFill>
                <p:spPr>
                  <a:xfrm>
                    <a:off x="312184" y="3024563"/>
                    <a:ext cx="3040801" cy="4996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71B2F2B-362E-65D0-751C-00B06522FA3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611280" y="4388124"/>
                  <a:ext cx="721076" cy="3708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2000" b="1" dirty="0"/>
                    <a:t>07</a:t>
                  </a:r>
                </a:p>
              </p:txBody>
            </p:sp>
          </p:grpSp>
          <p:sp>
            <p:nvSpPr>
              <p:cNvPr id="59" name="TextBox 3">
                <a:extLst>
                  <a:ext uri="{FF2B5EF4-FFF2-40B4-BE49-F238E27FC236}">
                    <a16:creationId xmlns:a16="http://schemas.microsoft.com/office/drawing/2014/main" id="{006CEC7A-B993-A93D-5C9A-DD76072A7D7C}"/>
                  </a:ext>
                </a:extLst>
              </p:cNvPr>
              <p:cNvSpPr txBox="1"/>
              <p:nvPr/>
            </p:nvSpPr>
            <p:spPr>
              <a:xfrm>
                <a:off x="2772891" y="3677528"/>
                <a:ext cx="725917" cy="38224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LID4096"/>
                </a:defPPr>
                <a:lvl1pPr algn="ctr">
                  <a:defRPr sz="1900" b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1800" dirty="0">
                    <a:solidFill>
                      <a:schemeClr val="tx1"/>
                    </a:solidFill>
                  </a:rPr>
                  <a:t>*.tpl</a:t>
                </a:r>
                <a:endParaRPr lang="LID4096" sz="1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8E4BB16-5BB8-49A8-2AEA-800EB58678C0}"/>
                </a:ext>
              </a:extLst>
            </p:cNvPr>
            <p:cNvSpPr txBox="1"/>
            <p:nvPr/>
          </p:nvSpPr>
          <p:spPr>
            <a:xfrm>
              <a:off x="4863623" y="980178"/>
              <a:ext cx="771633" cy="278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tag =</a:t>
              </a:r>
              <a:r>
                <a:rPr lang="sv-SE" sz="1300" b="1" dirty="0">
                  <a:solidFill>
                    <a:srgbClr val="FF0000"/>
                  </a:solidFill>
                </a:rPr>
                <a:t> K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0E57346-863F-EFB6-8C31-1611C7C90E85}"/>
              </a:ext>
            </a:extLst>
          </p:cNvPr>
          <p:cNvGrpSpPr/>
          <p:nvPr/>
        </p:nvGrpSpPr>
        <p:grpSpPr>
          <a:xfrm>
            <a:off x="6865251" y="211810"/>
            <a:ext cx="5259123" cy="1037367"/>
            <a:chOff x="6778166" y="2587876"/>
            <a:chExt cx="5259123" cy="1037367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E055FE08-A036-918D-8D6F-FF8F8A4F509B}"/>
                </a:ext>
              </a:extLst>
            </p:cNvPr>
            <p:cNvGrpSpPr/>
            <p:nvPr/>
          </p:nvGrpSpPr>
          <p:grpSpPr>
            <a:xfrm>
              <a:off x="6822438" y="2587876"/>
              <a:ext cx="5214851" cy="1037367"/>
              <a:chOff x="6822438" y="2587876"/>
              <a:chExt cx="5214851" cy="1037367"/>
            </a:xfrm>
          </p:grpSpPr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A1FCBD0F-1BA4-9C25-0F00-322C3C56D7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22438" y="3168043"/>
                <a:ext cx="3581400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58B198A6-309F-72DD-5883-A67F30284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06519" y="3175326"/>
                <a:ext cx="666750" cy="24212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02DA6163-FCF9-097F-D0DA-CAA51B1AE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l="51035" t="-2403" b="-1"/>
              <a:stretch/>
            </p:blipFill>
            <p:spPr>
              <a:xfrm>
                <a:off x="8548687" y="2867060"/>
                <a:ext cx="3488602" cy="263357"/>
              </a:xfrm>
              <a:prstGeom prst="rect">
                <a:avLst/>
              </a:prstGeom>
            </p:spPr>
          </p:pic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89890F95-C8BF-8580-D0AF-35247EB95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t="1" r="34603" b="-26511"/>
              <a:stretch/>
            </p:blipFill>
            <p:spPr>
              <a:xfrm>
                <a:off x="6831701" y="2587876"/>
                <a:ext cx="4659355" cy="325354"/>
              </a:xfrm>
              <a:prstGeom prst="rect">
                <a:avLst/>
              </a:prstGeom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1D6FE20-71C0-70CF-DB58-FEC0E4A211E3}"/>
                  </a:ext>
                </a:extLst>
              </p:cNvPr>
              <p:cNvSpPr txBox="1"/>
              <p:nvPr/>
            </p:nvSpPr>
            <p:spPr>
              <a:xfrm>
                <a:off x="10718688" y="2618837"/>
                <a:ext cx="772368" cy="217579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>
                <a:noAutofit/>
              </a:bodyPr>
              <a:lstStyle/>
              <a:p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E1629EB-78D6-16F7-0814-F87161FDEB69}"/>
                </a:ext>
              </a:extLst>
            </p:cNvPr>
            <p:cNvSpPr txBox="1"/>
            <p:nvPr/>
          </p:nvSpPr>
          <p:spPr>
            <a:xfrm>
              <a:off x="6778166" y="2873068"/>
              <a:ext cx="2164450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Condições iniciais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5AE11A5-1C96-5579-881E-1FAC6E2470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275950" y="3177063"/>
              <a:ext cx="618309" cy="236039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12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437E22F-A81F-976A-9648-2F6574DDB137}"/>
              </a:ext>
            </a:extLst>
          </p:cNvPr>
          <p:cNvGrpSpPr/>
          <p:nvPr/>
        </p:nvGrpSpPr>
        <p:grpSpPr>
          <a:xfrm>
            <a:off x="6514647" y="1317605"/>
            <a:ext cx="3627935" cy="559925"/>
            <a:chOff x="6884422" y="1856849"/>
            <a:chExt cx="3627935" cy="559925"/>
          </a:xfrm>
        </p:grpSpPr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DA1D9FF8-4BFA-34AB-ACCA-E5C02B5E7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05400" y="1856849"/>
              <a:ext cx="1828800" cy="323850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E51ABFF-2694-A280-1913-9D258E50CAD8}"/>
                </a:ext>
              </a:extLst>
            </p:cNvPr>
            <p:cNvSpPr txBox="1"/>
            <p:nvPr/>
          </p:nvSpPr>
          <p:spPr>
            <a:xfrm>
              <a:off x="6884422" y="2137799"/>
              <a:ext cx="1728355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Forward &amp; PEST.pst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AF90A546-C4BA-4FF6-E0EE-971219708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12824"/>
            <a:stretch/>
          </p:blipFill>
          <p:spPr>
            <a:xfrm>
              <a:off x="8794463" y="1863205"/>
              <a:ext cx="1442852" cy="511312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2BD64C3-14FD-5F8B-33EE-9D4F46FF5F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148028" y="1908489"/>
              <a:ext cx="364329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13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C566270-D4A2-39AE-B0FB-ADA459903CFD}"/>
              </a:ext>
            </a:extLst>
          </p:cNvPr>
          <p:cNvGrpSpPr/>
          <p:nvPr/>
        </p:nvGrpSpPr>
        <p:grpSpPr>
          <a:xfrm>
            <a:off x="10548149" y="1154956"/>
            <a:ext cx="1551385" cy="657436"/>
            <a:chOff x="9475005" y="2124016"/>
            <a:chExt cx="1551385" cy="657436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FBF617D-8673-0481-970B-43C1EBD305EB}"/>
                </a:ext>
              </a:extLst>
            </p:cNvPr>
            <p:cNvSpPr txBox="1"/>
            <p:nvPr/>
          </p:nvSpPr>
          <p:spPr>
            <a:xfrm>
              <a:off x="9475005" y="2135121"/>
              <a:ext cx="11378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b="1" dirty="0"/>
                <a:t>14</a:t>
              </a:r>
              <a:r>
                <a:rPr lang="pt-BR" b="1" dirty="0"/>
                <a:t> _</a:t>
              </a:r>
              <a:r>
                <a:rPr lang="LID4096" b="1" dirty="0"/>
                <a:t> </a:t>
              </a:r>
              <a:r>
                <a:rPr lang="pt-BR" b="1" dirty="0"/>
                <a:t> </a:t>
              </a:r>
              <a:r>
                <a:rPr lang="LID4096" b="1" dirty="0"/>
                <a:t>S</a:t>
              </a:r>
              <a:r>
                <a:rPr lang="pt-BR" b="1" dirty="0"/>
                <a:t>YS</a:t>
              </a:r>
              <a:r>
                <a:rPr lang="LID4096" b="1" dirty="0"/>
                <a:t> </a:t>
              </a:r>
              <a:endParaRPr lang="pt-BR" b="1" dirty="0"/>
            </a:p>
            <a:p>
              <a:r>
                <a:rPr lang="pt-BR" b="1" dirty="0"/>
                <a:t>*.</a:t>
              </a:r>
              <a:r>
                <a:rPr lang="LID4096" b="1" dirty="0"/>
                <a:t>cmd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AC96B0A-401A-46D1-99A2-413B83B11D46}"/>
                </a:ext>
              </a:extLst>
            </p:cNvPr>
            <p:cNvSpPr txBox="1"/>
            <p:nvPr/>
          </p:nvSpPr>
          <p:spPr>
            <a:xfrm>
              <a:off x="10408081" y="2124016"/>
              <a:ext cx="61830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mf6</a:t>
              </a:r>
            </a:p>
            <a:p>
              <a:r>
                <a:rPr lang="pt-BR" b="1" dirty="0"/>
                <a:t>mp7</a:t>
              </a:r>
              <a:endParaRPr lang="LID4096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2B5B13D-8F6F-D414-32B0-46B24A6B11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567883" y="2143532"/>
              <a:ext cx="422286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14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44FD4D6-6797-E6F8-CE3E-EFB85A34E156}"/>
              </a:ext>
            </a:extLst>
          </p:cNvPr>
          <p:cNvGrpSpPr/>
          <p:nvPr/>
        </p:nvGrpSpPr>
        <p:grpSpPr>
          <a:xfrm>
            <a:off x="6303233" y="1876273"/>
            <a:ext cx="5637456" cy="568060"/>
            <a:chOff x="6459705" y="3325863"/>
            <a:chExt cx="5637456" cy="568060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24C50183-2F34-3959-C46B-EF997335B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l="1283" t="11876" b="12736"/>
            <a:stretch/>
          </p:blipFill>
          <p:spPr>
            <a:xfrm>
              <a:off x="6459705" y="3410192"/>
              <a:ext cx="3532444" cy="45652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52C39E8-40BD-3812-5331-F5A8B68BF8D7}"/>
                </a:ext>
              </a:extLst>
            </p:cNvPr>
            <p:cNvSpPr txBox="1"/>
            <p:nvPr/>
          </p:nvSpPr>
          <p:spPr>
            <a:xfrm>
              <a:off x="10171298" y="3329922"/>
              <a:ext cx="1925863" cy="564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b="1" dirty="0"/>
                <a:t>Pre- post-</a:t>
              </a:r>
            </a:p>
            <a:p>
              <a:pPr>
                <a:lnSpc>
                  <a:spcPts val="1800"/>
                </a:lnSpc>
              </a:pPr>
              <a:r>
                <a:rPr lang="en-US" sz="2000" b="1" dirty="0"/>
                <a:t>          processing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1FB297D-2A21-13B2-16D9-C20657B6D2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752560" y="3325863"/>
              <a:ext cx="364329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15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6363942-1380-37CD-0C5B-8256064F95A8}"/>
              </a:ext>
            </a:extLst>
          </p:cNvPr>
          <p:cNvGrpSpPr/>
          <p:nvPr/>
        </p:nvGrpSpPr>
        <p:grpSpPr>
          <a:xfrm>
            <a:off x="2974613" y="1891126"/>
            <a:ext cx="3051035" cy="1407924"/>
            <a:chOff x="3256056" y="1911743"/>
            <a:chExt cx="3051035" cy="1407924"/>
          </a:xfrm>
        </p:grpSpPr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74BFAB14-62F5-BA1A-2E4B-D4CA5D5AB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256056" y="1911743"/>
              <a:ext cx="3051035" cy="417315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53EB0277-C67F-C6D3-E655-CF3458798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20" t="33340" r="93354" b="42773"/>
            <a:stretch/>
          </p:blipFill>
          <p:spPr>
            <a:xfrm>
              <a:off x="3288178" y="2765635"/>
              <a:ext cx="602987" cy="54700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FAE7D2E-10F1-4D80-09E1-AF8AB8696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00" t="17860" r="90043" b="68386"/>
            <a:stretch/>
          </p:blipFill>
          <p:spPr>
            <a:xfrm>
              <a:off x="3311227" y="2381472"/>
              <a:ext cx="810784" cy="31010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7E0303E5-04CC-7976-D4D2-60054EA63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2025" t="17547" r="79975" b="68699"/>
            <a:stretch/>
          </p:blipFill>
          <p:spPr>
            <a:xfrm>
              <a:off x="4205742" y="2381472"/>
              <a:ext cx="821617" cy="29641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4578D277-910A-F3CA-C751-032861B33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49866" t="17860" r="38690" b="68665"/>
            <a:stretch/>
          </p:blipFill>
          <p:spPr>
            <a:xfrm>
              <a:off x="5088041" y="2375474"/>
              <a:ext cx="1175371" cy="29040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D909972B-E2F7-0710-1071-A9170216D0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695586" y="2800694"/>
              <a:ext cx="524991" cy="360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08</a:t>
              </a:r>
            </a:p>
          </p:txBody>
        </p:sp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0F600A20-D1C9-249A-90A5-1AA1C3A9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rcRect l="7044" t="10603" r="81132" b="81472"/>
            <a:stretch/>
          </p:blipFill>
          <p:spPr>
            <a:xfrm>
              <a:off x="3966654" y="3055482"/>
              <a:ext cx="785107" cy="26418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CA4F79B-A152-9DDF-1F4E-5B4A675D955D}"/>
                </a:ext>
              </a:extLst>
            </p:cNvPr>
            <p:cNvSpPr txBox="1"/>
            <p:nvPr/>
          </p:nvSpPr>
          <p:spPr>
            <a:xfrm>
              <a:off x="4845218" y="2787845"/>
              <a:ext cx="771633" cy="278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tag =</a:t>
              </a:r>
              <a:r>
                <a:rPr lang="sv-SE" sz="1300" b="1" dirty="0">
                  <a:solidFill>
                    <a:srgbClr val="FF0000"/>
                  </a:solidFill>
                </a:rPr>
                <a:t> R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9E0267F-ED02-4090-D155-8FF8C1D149BF}"/>
                </a:ext>
              </a:extLst>
            </p:cNvPr>
            <p:cNvSpPr txBox="1"/>
            <p:nvPr/>
          </p:nvSpPr>
          <p:spPr>
            <a:xfrm>
              <a:off x="4263350" y="2807490"/>
              <a:ext cx="821125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temp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E610277-633D-5C27-CE3F-CCC730307C87}"/>
              </a:ext>
            </a:extLst>
          </p:cNvPr>
          <p:cNvGrpSpPr/>
          <p:nvPr/>
        </p:nvGrpSpPr>
        <p:grpSpPr>
          <a:xfrm>
            <a:off x="6138700" y="4506780"/>
            <a:ext cx="5982962" cy="2246795"/>
            <a:chOff x="6116572" y="4250390"/>
            <a:chExt cx="5982962" cy="2246795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F0F1D28F-03ED-E79C-8EF3-5173488B0149}"/>
                </a:ext>
              </a:extLst>
            </p:cNvPr>
            <p:cNvGrpSpPr/>
            <p:nvPr/>
          </p:nvGrpSpPr>
          <p:grpSpPr>
            <a:xfrm>
              <a:off x="6116572" y="4250390"/>
              <a:ext cx="5982962" cy="2246795"/>
              <a:chOff x="6116572" y="3189917"/>
              <a:chExt cx="5982962" cy="2246795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A0D35DD-1A71-9093-C84F-CE132CE206A3}"/>
                  </a:ext>
                </a:extLst>
              </p:cNvPr>
              <p:cNvSpPr txBox="1"/>
              <p:nvPr/>
            </p:nvSpPr>
            <p:spPr>
              <a:xfrm>
                <a:off x="8753475" y="3189917"/>
                <a:ext cx="2925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Secondary Observations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B90E546-807E-BB79-163E-BE537B60B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529836" y="3429720"/>
                <a:ext cx="364329" cy="278975"/>
              </a:xfrm>
              <a:prstGeom prst="rect">
                <a:avLst/>
              </a:prstGeom>
              <a:solidFill>
                <a:srgbClr val="93E3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16</a:t>
                </a:r>
              </a:p>
            </p:txBody>
          </p: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8AB5F149-DB42-2CC1-A5E0-4B7907BB0B24}"/>
                  </a:ext>
                </a:extLst>
              </p:cNvPr>
              <p:cNvGrpSpPr/>
              <p:nvPr/>
            </p:nvGrpSpPr>
            <p:grpSpPr>
              <a:xfrm>
                <a:off x="6116572" y="4275789"/>
                <a:ext cx="5982962" cy="1160923"/>
                <a:chOff x="6022879" y="5485505"/>
                <a:chExt cx="6093920" cy="1288872"/>
              </a:xfrm>
            </p:grpSpPr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69294D7E-FEBF-723A-DC21-37AD469D3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/>
                <a:srcRect t="4889"/>
                <a:stretch/>
              </p:blipFill>
              <p:spPr>
                <a:xfrm>
                  <a:off x="6022879" y="5502090"/>
                  <a:ext cx="6093920" cy="127228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89A12DA7-648A-9029-E9DD-4788534BD60C}"/>
                    </a:ext>
                  </a:extLst>
                </p:cNvPr>
                <p:cNvSpPr txBox="1"/>
                <p:nvPr/>
              </p:nvSpPr>
              <p:spPr>
                <a:xfrm>
                  <a:off x="9614982" y="5485505"/>
                  <a:ext cx="1402233" cy="269134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txBody>
                <a:bodyPr wrap="square">
                  <a:noAutofit/>
                </a:bodyPr>
                <a:lstStyle/>
                <a:p>
                  <a:endParaRPr lang="en-US" sz="1300" b="1" dirty="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182" name="Picture 181">
                  <a:extLst>
                    <a:ext uri="{FF2B5EF4-FFF2-40B4-BE49-F238E27FC236}">
                      <a16:creationId xmlns:a16="http://schemas.microsoft.com/office/drawing/2014/main" id="{8DBBCC33-03B7-139B-3FBC-576E30964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rcRect b="19347"/>
                <a:stretch/>
              </p:blipFill>
              <p:spPr>
                <a:xfrm>
                  <a:off x="6220900" y="6386851"/>
                  <a:ext cx="1781175" cy="2535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</p:pic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78075C9D-E045-7CBE-3FA2-E1487BB8ADEA}"/>
                    </a:ext>
                  </a:extLst>
                </p:cNvPr>
                <p:cNvSpPr txBox="1"/>
                <p:nvPr/>
              </p:nvSpPr>
              <p:spPr>
                <a:xfrm>
                  <a:off x="6197381" y="5962604"/>
                  <a:ext cx="1485835" cy="3393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b="1" dirty="0"/>
                    <a:t>Pst PESTfrom</a:t>
                  </a:r>
                </a:p>
              </p:txBody>
            </p:sp>
            <p:sp>
              <p:nvSpPr>
                <p:cNvPr id="192" name="TextBox 3">
                  <a:extLst>
                    <a:ext uri="{FF2B5EF4-FFF2-40B4-BE49-F238E27FC236}">
                      <a16:creationId xmlns:a16="http://schemas.microsoft.com/office/drawing/2014/main" id="{7E939F12-5184-E420-7A3B-DEE452DFE166}"/>
                    </a:ext>
                  </a:extLst>
                </p:cNvPr>
                <p:cNvSpPr txBox="1"/>
                <p:nvPr/>
              </p:nvSpPr>
              <p:spPr>
                <a:xfrm>
                  <a:off x="11279150" y="5897011"/>
                  <a:ext cx="725917" cy="367211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LID4096"/>
                  </a:defPPr>
                  <a:lvl1pPr algn="ctr">
                    <a:defRPr sz="19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*.ins</a:t>
                  </a:r>
                  <a:endParaRPr lang="LID4096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8BC883F6-ABE4-4DD8-69CC-526811FAF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l="1746" t="17605" r="1742" b="19581"/>
            <a:stretch/>
          </p:blipFill>
          <p:spPr>
            <a:xfrm>
              <a:off x="6116578" y="4621466"/>
              <a:ext cx="4338938" cy="3111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81ABC9B9-A349-F59E-940F-E1D463684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rcRect t="18336"/>
            <a:stretch/>
          </p:blipFill>
          <p:spPr>
            <a:xfrm>
              <a:off x="6116578" y="4990499"/>
              <a:ext cx="3190875" cy="2955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BA5E9AA-C27E-ED87-8C4F-7F6BA3A954F7}"/>
              </a:ext>
            </a:extLst>
          </p:cNvPr>
          <p:cNvGrpSpPr>
            <a:grpSpLocks noChangeAspect="1"/>
          </p:cNvGrpSpPr>
          <p:nvPr/>
        </p:nvGrpSpPr>
        <p:grpSpPr>
          <a:xfrm>
            <a:off x="6145080" y="2473244"/>
            <a:ext cx="5948009" cy="1251775"/>
            <a:chOff x="6446107" y="2656131"/>
            <a:chExt cx="5646982" cy="1188423"/>
          </a:xfrm>
        </p:grpSpPr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B2D71CAC-58AB-90D6-2C27-0E3B364C0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6446108" y="2656131"/>
              <a:ext cx="5646981" cy="4429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0F1F0D2C-DABC-BEA7-5CE6-BDED19103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6446107" y="3108825"/>
              <a:ext cx="5646981" cy="73572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3E1FDEC-7432-1647-BC2D-18A2A61400EC}"/>
              </a:ext>
            </a:extLst>
          </p:cNvPr>
          <p:cNvGrpSpPr/>
          <p:nvPr/>
        </p:nvGrpSpPr>
        <p:grpSpPr>
          <a:xfrm>
            <a:off x="174063" y="5121796"/>
            <a:ext cx="2967200" cy="1516388"/>
            <a:chOff x="195101" y="4992178"/>
            <a:chExt cx="2967200" cy="151638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E85A0FB-3149-41B3-9130-FC305C26D498}"/>
                </a:ext>
              </a:extLst>
            </p:cNvPr>
            <p:cNvGrpSpPr/>
            <p:nvPr/>
          </p:nvGrpSpPr>
          <p:grpSpPr>
            <a:xfrm>
              <a:off x="195101" y="4992178"/>
              <a:ext cx="2967200" cy="1516388"/>
              <a:chOff x="194328" y="4870072"/>
              <a:chExt cx="2967200" cy="1516388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6C16166-773C-0BFD-14FF-3DF948002936}"/>
                  </a:ext>
                </a:extLst>
              </p:cNvPr>
              <p:cNvGrpSpPr/>
              <p:nvPr/>
            </p:nvGrpSpPr>
            <p:grpSpPr>
              <a:xfrm>
                <a:off x="194328" y="4870072"/>
                <a:ext cx="2967200" cy="1516388"/>
                <a:chOff x="5397020" y="1880553"/>
                <a:chExt cx="2967200" cy="1516388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00DDE59-7F60-0754-4DD3-6179A07FAA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/>
                <a:srcRect l="39831" t="15983" r="25627" b="75255"/>
                <a:stretch/>
              </p:blipFill>
              <p:spPr>
                <a:xfrm>
                  <a:off x="5676568" y="3057408"/>
                  <a:ext cx="2677506" cy="3395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DFD5FBCF-D9D7-FCF7-89F8-809839BF84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/>
                <a:srcRect t="59577" r="58849" b="32685"/>
                <a:stretch/>
              </p:blipFill>
              <p:spPr>
                <a:xfrm>
                  <a:off x="5397020" y="2303619"/>
                  <a:ext cx="2967200" cy="2789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9" name="TextBox 3">
                  <a:extLst>
                    <a:ext uri="{FF2B5EF4-FFF2-40B4-BE49-F238E27FC236}">
                      <a16:creationId xmlns:a16="http://schemas.microsoft.com/office/drawing/2014/main" id="{FC6B394E-82F3-54B0-8C25-1BDBF7C4A22A}"/>
                    </a:ext>
                  </a:extLst>
                </p:cNvPr>
                <p:cNvSpPr txBox="1"/>
                <p:nvPr/>
              </p:nvSpPr>
              <p:spPr>
                <a:xfrm>
                  <a:off x="7534159" y="1919742"/>
                  <a:ext cx="652426" cy="31496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LID4096"/>
                  </a:defPPr>
                  <a:lvl1pPr algn="ctr">
                    <a:defRPr sz="19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*.ins</a:t>
                  </a:r>
                  <a:endParaRPr lang="LID4096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9D4EFF-1918-1C19-5C00-2289C4F08C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7807" y="2666136"/>
                  <a:ext cx="666267" cy="31496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b="1" dirty="0"/>
                    <a:t>06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07C1A5E0-C3EC-EB46-9BB9-0C202CAA7A4E}"/>
                    </a:ext>
                  </a:extLst>
                </p:cNvPr>
                <p:cNvGrpSpPr/>
                <p:nvPr/>
              </p:nvGrpSpPr>
              <p:grpSpPr>
                <a:xfrm>
                  <a:off x="6762789" y="1880553"/>
                  <a:ext cx="725917" cy="339533"/>
                  <a:chOff x="1608097" y="1559479"/>
                  <a:chExt cx="725917" cy="339533"/>
                </a:xfrm>
              </p:grpSpPr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F1668AE-55B6-ACD2-19ED-6F4E7AB2DE68}"/>
                      </a:ext>
                    </a:extLst>
                  </p:cNvPr>
                  <p:cNvSpPr txBox="1"/>
                  <p:nvPr/>
                </p:nvSpPr>
                <p:spPr>
                  <a:xfrm>
                    <a:off x="1608097" y="1594600"/>
                    <a:ext cx="725917" cy="304412"/>
                  </a:xfrm>
                  <a:prstGeom prst="rect">
                    <a:avLst/>
                  </a:prstGeom>
                  <a:noFill/>
                  <a:ln w="28575">
                    <a:solidFill>
                      <a:srgbClr val="0000FF"/>
                    </a:solidFill>
                  </a:ln>
                  <a:effectLst/>
                </p:spPr>
                <p:txBody>
                  <a:bodyPr wrap="none" anchor="ctr" anchorCtr="0">
                    <a:noAutofit/>
                  </a:bodyPr>
                  <a:lstStyle>
                    <a:defPPr>
                      <a:defRPr lang="LID4096"/>
                    </a:defPPr>
                  </a:lstStyle>
                  <a:p>
                    <a:endParaRPr lang="en-US" sz="1600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4689C5B3-E22E-D5B3-76EA-D3EEF6F8943A}"/>
                      </a:ext>
                    </a:extLst>
                  </p:cNvPr>
                  <p:cNvSpPr txBox="1"/>
                  <p:nvPr/>
                </p:nvSpPr>
                <p:spPr>
                  <a:xfrm>
                    <a:off x="1679530" y="1559479"/>
                    <a:ext cx="567003" cy="33953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en-US" sz="2400" b="1" dirty="0">
                        <a:solidFill>
                          <a:srgbClr val="0000FF"/>
                        </a:solidFill>
                      </a:rPr>
                      <a:t>OBS</a:t>
                    </a:r>
                  </a:p>
                </p:txBody>
              </p:sp>
            </p:grp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D2AC0BE-F75D-985B-8326-358B83BE45B6}"/>
                  </a:ext>
                </a:extLst>
              </p:cNvPr>
              <p:cNvSpPr txBox="1"/>
              <p:nvPr/>
            </p:nvSpPr>
            <p:spPr>
              <a:xfrm>
                <a:off x="1472430" y="6059248"/>
                <a:ext cx="736863" cy="327211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>
                <a:noAutofit/>
              </a:bodyPr>
              <a:lstStyle/>
              <a:p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1EE5208D-EC07-10B0-CB2F-1364EE0D8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rcRect t="2669" r="87674" b="91459"/>
            <a:stretch/>
          </p:blipFill>
          <p:spPr>
            <a:xfrm>
              <a:off x="229324" y="5006376"/>
              <a:ext cx="1120769" cy="26700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8AAC967-962C-E17F-434E-3E3BF2C1B6CD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6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288E94-FB1F-340C-082B-D294126B9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F0AEA5-3C64-397B-72EA-91A5CE04E082}"/>
              </a:ext>
            </a:extLst>
          </p:cNvPr>
          <p:cNvSpPr/>
          <p:nvPr/>
        </p:nvSpPr>
        <p:spPr>
          <a:xfrm>
            <a:off x="-1" y="3971109"/>
            <a:ext cx="4893443" cy="2886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93946A21-2DF1-2CED-79C7-B20C2D0FA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5" y="87994"/>
            <a:ext cx="5725302" cy="3003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1F352E-3472-CA08-6A1C-4B83A5F3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47" r="47457" b="5101"/>
          <a:stretch/>
        </p:blipFill>
        <p:spPr>
          <a:xfrm>
            <a:off x="317306" y="5734103"/>
            <a:ext cx="2954586" cy="5883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8E0503-87B5-C273-DE21-9F20318B07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577" r="58849" b="32685"/>
          <a:stretch/>
        </p:blipFill>
        <p:spPr>
          <a:xfrm>
            <a:off x="304692" y="5353274"/>
            <a:ext cx="2967200" cy="278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9DF8AE1-3A2A-2BA6-9761-3FCC953FE59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96" r="57764" b="85439"/>
          <a:stretch/>
        </p:blipFill>
        <p:spPr>
          <a:xfrm>
            <a:off x="307460" y="4937736"/>
            <a:ext cx="3053807" cy="278975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3A0A841-120A-05C6-2800-8043F16BEB9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18" t="6280" r="37419" b="66176"/>
          <a:stretch/>
        </p:blipFill>
        <p:spPr>
          <a:xfrm>
            <a:off x="317306" y="6424276"/>
            <a:ext cx="4198935" cy="2955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3D8F208-64B6-E45C-E89F-EB7FBFC87C9E}"/>
              </a:ext>
            </a:extLst>
          </p:cNvPr>
          <p:cNvSpPr/>
          <p:nvPr/>
        </p:nvSpPr>
        <p:spPr>
          <a:xfrm>
            <a:off x="1254471" y="5362262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9E0E4A0-2E6C-4B7E-3210-D85ABD579255}"/>
              </a:ext>
            </a:extLst>
          </p:cNvPr>
          <p:cNvSpPr/>
          <p:nvPr/>
        </p:nvSpPr>
        <p:spPr>
          <a:xfrm>
            <a:off x="775500" y="6040756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064225-A9F3-7F03-42F0-CE1D0C50497C}"/>
              </a:ext>
            </a:extLst>
          </p:cNvPr>
          <p:cNvSpPr/>
          <p:nvPr/>
        </p:nvSpPr>
        <p:spPr>
          <a:xfrm>
            <a:off x="317306" y="4926057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EFD0DEF7-AE92-D94D-2C11-57DC20C0F1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233" y="80851"/>
            <a:ext cx="4591050" cy="1733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E787342-3CDB-205F-4219-3256B1A997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6088" y="87536"/>
            <a:ext cx="1496288" cy="411068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E4BDA4-0451-5959-2555-6850051C0799}"/>
              </a:ext>
            </a:extLst>
          </p:cNvPr>
          <p:cNvGrpSpPr/>
          <p:nvPr/>
        </p:nvGrpSpPr>
        <p:grpSpPr>
          <a:xfrm>
            <a:off x="9596088" y="1876273"/>
            <a:ext cx="2344601" cy="568060"/>
            <a:chOff x="9752560" y="3325863"/>
            <a:chExt cx="2344601" cy="568060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86C087-F250-0C33-21F3-A031DD9E82C7}"/>
                </a:ext>
              </a:extLst>
            </p:cNvPr>
            <p:cNvSpPr txBox="1"/>
            <p:nvPr/>
          </p:nvSpPr>
          <p:spPr>
            <a:xfrm>
              <a:off x="10171298" y="3329922"/>
              <a:ext cx="1925863" cy="564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b="1" dirty="0"/>
                <a:t>Pre- post-</a:t>
              </a:r>
            </a:p>
            <a:p>
              <a:pPr>
                <a:lnSpc>
                  <a:spcPts val="1800"/>
                </a:lnSpc>
              </a:pPr>
              <a:r>
                <a:rPr lang="en-US" sz="2000" b="1" dirty="0"/>
                <a:t>          processing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425F0A4-38E1-25DD-7A84-E293D2A812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752560" y="3325863"/>
              <a:ext cx="364329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15</a:t>
              </a:r>
            </a:p>
          </p:txBody>
        </p:sp>
      </p:grp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857F9F8-8D4C-4E9B-6C97-6A14E18D2D3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16071"/>
          <a:stretch/>
        </p:blipFill>
        <p:spPr>
          <a:xfrm>
            <a:off x="3957105" y="2430525"/>
            <a:ext cx="8153400" cy="25581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F26EF48E-8116-3A5F-8886-7270A1BEEB0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283" t="11876" b="12736"/>
          <a:stretch/>
        </p:blipFill>
        <p:spPr>
          <a:xfrm>
            <a:off x="6138700" y="2753680"/>
            <a:ext cx="3532444" cy="4565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9242AA6-872D-91D7-3C64-6DD320B78318}"/>
              </a:ext>
            </a:extLst>
          </p:cNvPr>
          <p:cNvGrpSpPr>
            <a:grpSpLocks noChangeAspect="1"/>
          </p:cNvGrpSpPr>
          <p:nvPr/>
        </p:nvGrpSpPr>
        <p:grpSpPr>
          <a:xfrm>
            <a:off x="6138700" y="3222404"/>
            <a:ext cx="5948009" cy="1251775"/>
            <a:chOff x="6446107" y="2656131"/>
            <a:chExt cx="5646982" cy="1188423"/>
          </a:xfrm>
        </p:grpSpPr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4C950D28-5199-01B6-3076-7C6DE8908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46108" y="2656131"/>
              <a:ext cx="5646981" cy="4429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981D2737-C3A7-4FB3-ADC3-1CB1C635B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46107" y="3108825"/>
              <a:ext cx="5646981" cy="73572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5" name="Picture 174">
            <a:extLst>
              <a:ext uri="{FF2B5EF4-FFF2-40B4-BE49-F238E27FC236}">
                <a16:creationId xmlns:a16="http://schemas.microsoft.com/office/drawing/2014/main" id="{50A157EA-8927-2B19-D9C7-4DF5590145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6886" y="94744"/>
            <a:ext cx="1496288" cy="411068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3FC1997B-4291-6675-59EF-C035FBA71B64}"/>
              </a:ext>
            </a:extLst>
          </p:cNvPr>
          <p:cNvSpPr/>
          <p:nvPr/>
        </p:nvSpPr>
        <p:spPr>
          <a:xfrm>
            <a:off x="6708489" y="2754817"/>
            <a:ext cx="676380" cy="206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0C4237-DC5C-8B40-54EE-79D470C3515F}"/>
              </a:ext>
            </a:extLst>
          </p:cNvPr>
          <p:cNvSpPr/>
          <p:nvPr/>
        </p:nvSpPr>
        <p:spPr>
          <a:xfrm>
            <a:off x="6453051" y="3426826"/>
            <a:ext cx="255438" cy="24344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15040E3-887A-341E-5C36-96A70836DBEA}"/>
              </a:ext>
            </a:extLst>
          </p:cNvPr>
          <p:cNvSpPr/>
          <p:nvPr/>
        </p:nvSpPr>
        <p:spPr>
          <a:xfrm>
            <a:off x="6447231" y="4059990"/>
            <a:ext cx="255438" cy="24344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E799EFB4-4D6B-6AD4-8452-B6DEBA3CC5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69" r="76290" b="91287"/>
          <a:stretch/>
        </p:blipFill>
        <p:spPr>
          <a:xfrm>
            <a:off x="6152247" y="4537108"/>
            <a:ext cx="2155928" cy="2748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FEFCF1-1F84-77DB-86F1-A9E663D5BD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306" y="4224966"/>
            <a:ext cx="1759372" cy="427511"/>
          </a:xfrm>
          <a:prstGeom prst="rect">
            <a:avLst/>
          </a:prstGeom>
          <a:ln w="28575">
            <a:solidFill>
              <a:srgbClr val="00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EAD8DB-22C1-198F-BA9E-6D2E99647D49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9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5379</TotalTime>
  <Words>597</Words>
  <Application>Microsoft Office PowerPoint</Application>
  <PresentationFormat>Widescreen</PresentationFormat>
  <Paragraphs>219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bold</vt:lpstr>
      <vt:lpstr>Calibri Light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143</cp:revision>
  <dcterms:created xsi:type="dcterms:W3CDTF">2024-12-17T09:33:28Z</dcterms:created>
  <dcterms:modified xsi:type="dcterms:W3CDTF">2024-12-31T18:38:06Z</dcterms:modified>
</cp:coreProperties>
</file>