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79" r:id="rId4"/>
    <p:sldId id="285" r:id="rId5"/>
    <p:sldId id="274" r:id="rId6"/>
    <p:sldId id="277" r:id="rId7"/>
    <p:sldId id="282" r:id="rId8"/>
    <p:sldId id="278" r:id="rId9"/>
    <p:sldId id="261" r:id="rId10"/>
    <p:sldId id="280" r:id="rId11"/>
    <p:sldId id="273" r:id="rId12"/>
    <p:sldId id="281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18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" Type="http://schemas.openxmlformats.org/officeDocument/2006/relationships/image" Target="../media/image172.png"/><Relationship Id="rId21" Type="http://schemas.openxmlformats.org/officeDocument/2006/relationships/image" Target="../media/image190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image" Target="../media/image171.png"/><Relationship Id="rId16" Type="http://schemas.openxmlformats.org/officeDocument/2006/relationships/image" Target="../media/image185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emf"/><Relationship Id="rId24" Type="http://schemas.openxmlformats.org/officeDocument/2006/relationships/image" Target="../media/image32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23" Type="http://schemas.openxmlformats.org/officeDocument/2006/relationships/image" Target="../media/image31.png"/><Relationship Id="rId10" Type="http://schemas.openxmlformats.org/officeDocument/2006/relationships/image" Target="../media/image179.png"/><Relationship Id="rId19" Type="http://schemas.openxmlformats.org/officeDocument/2006/relationships/image" Target="../media/image188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Relationship Id="rId22" Type="http://schemas.openxmlformats.org/officeDocument/2006/relationships/image" Target="../media/image1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8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53.png"/><Relationship Id="rId3" Type="http://schemas.openxmlformats.org/officeDocument/2006/relationships/image" Target="../media/image65.png"/><Relationship Id="rId21" Type="http://schemas.openxmlformats.org/officeDocument/2006/relationships/image" Target="../media/image82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52.png"/><Relationship Id="rId2" Type="http://schemas.openxmlformats.org/officeDocument/2006/relationships/image" Target="../media/image64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24" Type="http://schemas.openxmlformats.org/officeDocument/2006/relationships/image" Target="../media/image51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4.png"/><Relationship Id="rId3" Type="http://schemas.openxmlformats.org/officeDocument/2006/relationships/image" Target="../media/image86.emf"/><Relationship Id="rId7" Type="http://schemas.openxmlformats.org/officeDocument/2006/relationships/image" Target="../media/image90.png"/><Relationship Id="rId12" Type="http://schemas.openxmlformats.org/officeDocument/2006/relationships/image" Target="../media/image6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35.png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png"/><Relationship Id="rId9" Type="http://schemas.openxmlformats.org/officeDocument/2006/relationships/image" Target="../media/image9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image" Target="../media/image10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07.png"/><Relationship Id="rId5" Type="http://schemas.openxmlformats.org/officeDocument/2006/relationships/image" Target="../media/image104.emf"/><Relationship Id="rId10" Type="http://schemas.openxmlformats.org/officeDocument/2006/relationships/image" Target="../media/image106.png"/><Relationship Id="rId4" Type="http://schemas.openxmlformats.org/officeDocument/2006/relationships/image" Target="../media/image57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9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8.png"/><Relationship Id="rId2" Type="http://schemas.openxmlformats.org/officeDocument/2006/relationships/image" Target="../media/image10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7.png"/><Relationship Id="rId5" Type="http://schemas.openxmlformats.org/officeDocument/2006/relationships/image" Target="../media/image112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06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8" y="2682760"/>
            <a:ext cx="1743075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B149D-71CD-CA30-E486-A9905D8F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8" y="119418"/>
            <a:ext cx="1809750" cy="18383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F110D5-931B-A62A-63F1-C3E1CEDC8A14}"/>
              </a:ext>
            </a:extLst>
          </p:cNvPr>
          <p:cNvSpPr/>
          <p:nvPr/>
        </p:nvSpPr>
        <p:spPr>
          <a:xfrm>
            <a:off x="188898" y="106243"/>
            <a:ext cx="1809750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366980" y="2677151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43"/>
          <a:stretch/>
        </p:blipFill>
        <p:spPr>
          <a:xfrm>
            <a:off x="571944" y="4818630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7100"/>
          <a:stretch/>
        </p:blipFill>
        <p:spPr>
          <a:xfrm>
            <a:off x="571944" y="5526196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44" y="6020916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932" y="2695548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9784" y="2694391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028" y="2685537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7022" y="267668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091"/>
          <a:stretch/>
        </p:blipFill>
        <p:spPr>
          <a:xfrm>
            <a:off x="188898" y="2389956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8" t="10321" r="-1338" b="76770"/>
          <a:stretch/>
        </p:blipFill>
        <p:spPr>
          <a:xfrm>
            <a:off x="2258133" y="238578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1" t="21653" r="41" b="65438"/>
          <a:stretch/>
        </p:blipFill>
        <p:spPr>
          <a:xfrm>
            <a:off x="4583704" y="238609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25" b="32566"/>
          <a:stretch/>
        </p:blipFill>
        <p:spPr>
          <a:xfrm>
            <a:off x="9750667" y="2391516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19" t="33132" r="219" b="53959"/>
          <a:stretch/>
        </p:blipFill>
        <p:spPr>
          <a:xfrm>
            <a:off x="6909275" y="2391516"/>
            <a:ext cx="1809750" cy="2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9542A5-6A41-DE23-A994-946DC0E53022}"/>
                    </a:ext>
                  </a:extLst>
                </p:cNvPr>
                <p:cNvSpPr txBox="1"/>
                <p:nvPr/>
              </p:nvSpPr>
              <p:spPr>
                <a:xfrm>
                  <a:off x="9373988" y="518322"/>
                  <a:ext cx="475573" cy="430887"/>
                </a:xfrm>
                <a:prstGeom prst="rect">
                  <a:avLst/>
                </a:prstGeom>
                <a:solidFill>
                  <a:srgbClr val="00FF00"/>
                </a:solidFill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ctr"/>
                  <a:r>
                    <a:rPr lang="en-US" dirty="0"/>
                    <a:t>Last one</a:t>
                  </a:r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5582903" y="1832509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1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2ECDAD5-ADCD-E13E-3A98-697D3C58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9" y="532599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69814-E0DF-8714-ADE1-2CFD2D44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" y="490888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6319825" y="210185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468583" y="453318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2" y="455106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39C51D-27F6-671D-16C1-0BBF768B5B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4340" y="593152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1B2026-5581-14F7-0231-0BB4466CE84E}"/>
              </a:ext>
            </a:extLst>
          </p:cNvPr>
          <p:cNvSpPr/>
          <p:nvPr/>
        </p:nvSpPr>
        <p:spPr>
          <a:xfrm>
            <a:off x="145134" y="591364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DCAFD8D-7917-0A06-0562-B4F8D48C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5" y="308395"/>
            <a:ext cx="1809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12146</TotalTime>
  <Words>473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317</cp:revision>
  <dcterms:created xsi:type="dcterms:W3CDTF">2024-12-17T09:33:28Z</dcterms:created>
  <dcterms:modified xsi:type="dcterms:W3CDTF">2025-02-18T19:59:40Z</dcterms:modified>
</cp:coreProperties>
</file>