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642" r:id="rId3"/>
    <p:sldId id="641" r:id="rId4"/>
    <p:sldId id="630" r:id="rId5"/>
    <p:sldId id="640" r:id="rId6"/>
    <p:sldId id="638" r:id="rId7"/>
    <p:sldId id="637" r:id="rId8"/>
    <p:sldId id="635" r:id="rId9"/>
    <p:sldId id="636" r:id="rId10"/>
    <p:sldId id="63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00"/>
    <a:srgbClr val="996633"/>
    <a:srgbClr val="00B0F0"/>
    <a:srgbClr val="7030A0"/>
    <a:srgbClr val="00FF00"/>
    <a:srgbClr val="FFFFC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B7CCC-86EE-4A06-A87D-A82EE2EA1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24A1E-C5F4-40C9-A9C3-F38E7F7F1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937429-4598-47EF-90BF-4BC63A184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99EECF-F6D3-4FE0-8A44-CC6E3F52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787A99-9FBF-40AC-9646-A0AE0E11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62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FF05B-F4E1-4FF0-BAD0-F9B5A32E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DEA3AF-BA58-4CC3-B966-523451221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C0F9C4-9F88-4968-8323-64AD8212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DBC8F0-05D7-4377-81CF-18B182A1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4246BA-F83C-4EF7-B902-C77F4C93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85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1AC1C1-4146-46EB-BF79-20C864330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9D8167-3742-4910-9DF6-2C7BFE973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89C414-F89C-4DED-A87B-5D55EB97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8EB648-BCBB-475D-A565-2D60DEB2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0E0281-E61D-41E4-804F-B962E222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8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492C3-F730-4638-AB0E-4A4DB3B7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983BC-F879-4C07-B2DA-FEE74C4C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A8039-BA44-4F8A-9524-377D1F0B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101345-E940-4312-9A2C-8A4EFF7E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CF69CC-CF8F-40EA-B8BA-57FEBF6D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115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D745F-2A9D-4FA5-98AF-635E18DF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5F6E07-3200-4E0C-A952-215E60AA1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966C4-6CEC-44A0-A8CC-30E36F36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5B428C-AEE9-4881-A48A-3567F57B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90C975-483D-40C1-B6B2-E4002FD4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62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758B8-1FA3-450A-9384-17FB4DD4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05E136-E1F7-4099-BF25-C174C493D3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74D2D7-F895-4D53-BA3E-408B6BFA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967307-EB3E-4324-BE6A-EA32C0EA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95AD23-4A39-4FE8-B873-2EF4B335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F11EE8-60CD-4D36-951D-8DEFF3A3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40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AD679-4BA8-45E2-A698-097DD531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A37036-3E09-4D1D-A227-58D1B84A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60B5E1-827E-4970-B075-77EB889E2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9C46CA-74F9-4F0B-A721-91A25CC6A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8A8FC91-9957-4806-9070-3C3973480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09BC80-5DE7-408C-B201-72A5F9E1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5BD304-A1C1-4588-B768-E1B2DC71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D29F1A-F878-4B5E-A7D7-A887E184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30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CA0D1-ECC6-4AE6-9E64-9B9E458B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274AFC-E779-42E5-AD83-8F6298E6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302A812-91CD-47B0-84BE-231E899B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A933C3-FBEA-4615-8C77-9B231A40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06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33FD0-5D89-49D3-935B-6DDA1210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A0F758-2DBA-4DC2-B3F3-B85DCAA5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BA92A3-AAFD-4982-A881-B20CB2CF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70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F575F-7727-41BD-8E84-702F3FE95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C2B433-E835-49BE-8562-60A4AECA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369EB9-52A0-44D4-A837-08BF7F54C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616C3D-41E6-4E74-BFA4-6B63A851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66EFB8-7F65-4CA5-A8B8-283914F6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54985-E089-450E-8CEA-08C939ED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67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0FCBD-99F3-455B-B2EF-C67D2C5E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36273B-A128-46AC-A9C7-57D077028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C68C71-A9D9-47A9-809E-DDCF382A7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19BC85-B5D6-4094-8782-69E3CE21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00B2-E24F-4E2B-B6D4-74108FEC8052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068F84-F66F-40A6-9AB1-54907191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3F2795-38A7-4A6E-8DF4-6A46AB2A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25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C20FF1-A1AE-4F75-8904-EB51C68C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198E36-FBEC-43D4-9E3F-B1EBB6076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44D46A-A73E-4125-8709-C4E9D614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000B2-E24F-4E2B-B6D4-74108FEC8052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E6880-3850-4919-9315-103580922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F1950-ED5E-4C6B-8CB8-8C12DC84E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F14B-408A-48C1-9805-A80DD4BFFE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10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104.png"/><Relationship Id="rId9" Type="http://schemas.openxmlformats.org/officeDocument/2006/relationships/image" Target="../media/image3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54.png"/><Relationship Id="rId18" Type="http://schemas.openxmlformats.org/officeDocument/2006/relationships/image" Target="../media/image480.png"/><Relationship Id="rId26" Type="http://schemas.openxmlformats.org/officeDocument/2006/relationships/image" Target="../media/image55.png"/><Relationship Id="rId3" Type="http://schemas.openxmlformats.org/officeDocument/2006/relationships/image" Target="../media/image340.png"/><Relationship Id="rId21" Type="http://schemas.openxmlformats.org/officeDocument/2006/relationships/image" Target="../media/image51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17" Type="http://schemas.openxmlformats.org/officeDocument/2006/relationships/image" Target="../media/image470.png"/><Relationship Id="rId25" Type="http://schemas.openxmlformats.org/officeDocument/2006/relationships/image" Target="../media/image540.png"/><Relationship Id="rId2" Type="http://schemas.openxmlformats.org/officeDocument/2006/relationships/image" Target="../media/image105.png"/><Relationship Id="rId16" Type="http://schemas.openxmlformats.org/officeDocument/2006/relationships/image" Target="../media/image460.png"/><Relationship Id="rId20" Type="http://schemas.openxmlformats.org/officeDocument/2006/relationships/image" Target="../media/image5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24" Type="http://schemas.openxmlformats.org/officeDocument/2006/relationships/image" Target="../media/image530.png"/><Relationship Id="rId5" Type="http://schemas.openxmlformats.org/officeDocument/2006/relationships/image" Target="../media/image360.png"/><Relationship Id="rId15" Type="http://schemas.openxmlformats.org/officeDocument/2006/relationships/image" Target="../media/image450.png"/><Relationship Id="rId23" Type="http://schemas.openxmlformats.org/officeDocument/2006/relationships/image" Target="../media/image520.png"/><Relationship Id="rId10" Type="http://schemas.openxmlformats.org/officeDocument/2006/relationships/image" Target="../media/image410.png"/><Relationship Id="rId19" Type="http://schemas.openxmlformats.org/officeDocument/2006/relationships/image" Target="../media/image49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Relationship Id="rId14" Type="http://schemas.openxmlformats.org/officeDocument/2006/relationships/image" Target="../media/image440.png"/><Relationship Id="rId22" Type="http://schemas.openxmlformats.org/officeDocument/2006/relationships/hyperlink" Target="https://www3.epa.gov/ceampubl/learn2model/part-two/onsite/longdisp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18" Type="http://schemas.openxmlformats.org/officeDocument/2006/relationships/image" Target="../media/image690.png"/><Relationship Id="rId26" Type="http://schemas.openxmlformats.org/officeDocument/2006/relationships/image" Target="../media/image730.png"/><Relationship Id="rId3" Type="http://schemas.openxmlformats.org/officeDocument/2006/relationships/image" Target="../media/image400.png"/><Relationship Id="rId21" Type="http://schemas.openxmlformats.org/officeDocument/2006/relationships/image" Target="../media/image57.png"/><Relationship Id="rId7" Type="http://schemas.openxmlformats.org/officeDocument/2006/relationships/image" Target="../media/image54.png"/><Relationship Id="rId12" Type="http://schemas.openxmlformats.org/officeDocument/2006/relationships/image" Target="../media/image640.png"/><Relationship Id="rId17" Type="http://schemas.openxmlformats.org/officeDocument/2006/relationships/image" Target="../media/image680.png"/><Relationship Id="rId25" Type="http://schemas.openxmlformats.org/officeDocument/2006/relationships/image" Target="../media/image720.png"/><Relationship Id="rId2" Type="http://schemas.openxmlformats.org/officeDocument/2006/relationships/image" Target="../media/image560.png"/><Relationship Id="rId16" Type="http://schemas.openxmlformats.org/officeDocument/2006/relationships/hyperlink" Target="https://www3.epa.gov/ceampubl/learn2model/part-two/onsite/longdisp.html" TargetMode="External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0.png"/><Relationship Id="rId11" Type="http://schemas.openxmlformats.org/officeDocument/2006/relationships/image" Target="../media/image630.png"/><Relationship Id="rId24" Type="http://schemas.openxmlformats.org/officeDocument/2006/relationships/image" Target="../media/image60.png"/><Relationship Id="rId5" Type="http://schemas.openxmlformats.org/officeDocument/2006/relationships/image" Target="../media/image580.png"/><Relationship Id="rId15" Type="http://schemas.openxmlformats.org/officeDocument/2006/relationships/image" Target="../media/image670.png"/><Relationship Id="rId23" Type="http://schemas.openxmlformats.org/officeDocument/2006/relationships/image" Target="../media/image59.png"/><Relationship Id="rId10" Type="http://schemas.openxmlformats.org/officeDocument/2006/relationships/image" Target="../media/image620.png"/><Relationship Id="rId19" Type="http://schemas.openxmlformats.org/officeDocument/2006/relationships/image" Target="../media/image55.png"/><Relationship Id="rId4" Type="http://schemas.openxmlformats.org/officeDocument/2006/relationships/image" Target="../media/image57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Relationship Id="rId22" Type="http://schemas.openxmlformats.org/officeDocument/2006/relationships/image" Target="../media/image58.png"/><Relationship Id="rId27" Type="http://schemas.openxmlformats.org/officeDocument/2006/relationships/image" Target="../media/image7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13" Type="http://schemas.openxmlformats.org/officeDocument/2006/relationships/image" Target="../media/image68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12" Type="http://schemas.openxmlformats.org/officeDocument/2006/relationships/image" Target="../media/image6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66.png"/><Relationship Id="rId5" Type="http://schemas.openxmlformats.org/officeDocument/2006/relationships/image" Target="../media/image64.png"/><Relationship Id="rId10" Type="http://schemas.openxmlformats.org/officeDocument/2006/relationships/image" Target="../media/image1030.png"/><Relationship Id="rId4" Type="http://schemas.openxmlformats.org/officeDocument/2006/relationships/image" Target="../media/image63.png"/><Relationship Id="rId9" Type="http://schemas.openxmlformats.org/officeDocument/2006/relationships/image" Target="../media/image1020.png"/><Relationship Id="rId14" Type="http://schemas.openxmlformats.org/officeDocument/2006/relationships/image" Target="../media/image10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0.png"/><Relationship Id="rId3" Type="http://schemas.openxmlformats.org/officeDocument/2006/relationships/image" Target="../media/image69.png"/><Relationship Id="rId7" Type="http://schemas.openxmlformats.org/officeDocument/2006/relationships/image" Target="../media/image1130.png"/><Relationship Id="rId2" Type="http://schemas.openxmlformats.org/officeDocument/2006/relationships/image" Target="../media/image10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4.png"/><Relationship Id="rId4" Type="http://schemas.openxmlformats.org/officeDocument/2006/relationships/image" Target="../media/image70.png"/><Relationship Id="rId9" Type="http://schemas.openxmlformats.org/officeDocument/2006/relationships/image" Target="../media/image7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3" Type="http://schemas.openxmlformats.org/officeDocument/2006/relationships/image" Target="../media/image1180.png"/><Relationship Id="rId7" Type="http://schemas.openxmlformats.org/officeDocument/2006/relationships/image" Target="../media/image122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5" Type="http://schemas.openxmlformats.org/officeDocument/2006/relationships/image" Target="../media/image1200.png"/><Relationship Id="rId10" Type="http://schemas.openxmlformats.org/officeDocument/2006/relationships/image" Target="../media/image125.png"/><Relationship Id="rId4" Type="http://schemas.openxmlformats.org/officeDocument/2006/relationships/image" Target="../media/image1190.png"/><Relationship Id="rId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7DA48-10A9-515B-9392-FFCE36805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32A984-7D70-52FF-90BD-6C3A0223EC6D}"/>
              </a:ext>
            </a:extLst>
          </p:cNvPr>
          <p:cNvSpPr/>
          <p:nvPr/>
        </p:nvSpPr>
        <p:spPr>
          <a:xfrm>
            <a:off x="-1" y="0"/>
            <a:ext cx="12192001" cy="6857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788B0E38-7B33-8410-AB16-5E0BD140521B}"/>
              </a:ext>
            </a:extLst>
          </p:cNvPr>
          <p:cNvSpPr txBox="1"/>
          <p:nvPr/>
        </p:nvSpPr>
        <p:spPr>
          <a:xfrm>
            <a:off x="8242372" y="339208"/>
            <a:ext cx="897918" cy="46894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t"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3200" b="1" dirty="0" err="1"/>
              <a:t>Transport</a:t>
            </a:r>
            <a:endParaRPr lang="pt-BR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4">
                <a:extLst>
                  <a:ext uri="{63B3BB69-23CF-44E3-9099-C40C66FF867C}">
                    <a14:compatExt spid="_x0000_s1028"/>
                  </a:ext>
                  <a:ext uri="{FF2B5EF4-FFF2-40B4-BE49-F238E27FC236}">
                    <a16:creationId xmlns:a16="http://schemas.microsoft.com/office/drawing/2014/main" id="{6E39F9A8-7E6B-F522-D405-0D8C38739185}"/>
                  </a:ext>
                </a:extLst>
              </p:cNvPr>
              <p:cNvSpPr txBox="1"/>
              <p:nvPr/>
            </p:nvSpPr>
            <p:spPr>
              <a:xfrm>
                <a:off x="11115676" y="6389054"/>
                <a:ext cx="1076324" cy="468946"/>
              </a:xfrm>
              <a:prstGeom prst="rect">
                <a:avLst/>
              </a:prstGeom>
              <a:solidFill>
                <a:srgbClr val="EEEEEE"/>
              </a:solidFill>
            </p:spPr>
            <p:txBody>
              <a:bodyPr wrap="square" anchor="t" anchorCtr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24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𝐁𝐞𝐭𝐚</m:t>
                      </m:r>
                      <m:r>
                        <a:rPr lang="pt-BR" sz="2400" b="1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1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  <m:r>
                        <a:rPr lang="pt-BR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GB" sz="2400" b="1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0" name="Object 4">
                <a:extLst>
                  <a:ext uri="{63B3BB69-23CF-44E3-9099-C40C66FF867C}">
                    <a14:compatExt xmlns:a14="http://schemas.microsoft.com/office/drawing/2010/main" spid="_x0000_s1028"/>
                  </a:ext>
                  <a:ext uri="{FF2B5EF4-FFF2-40B4-BE49-F238E27FC236}">
                    <a16:creationId xmlns:a16="http://schemas.microsoft.com/office/drawing/2014/main" id="{6E39F9A8-7E6B-F522-D405-0D8C38739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5676" y="6389054"/>
                <a:ext cx="1076324" cy="468946"/>
              </a:xfrm>
              <a:prstGeom prst="rect">
                <a:avLst/>
              </a:prstGeom>
              <a:blipFill>
                <a:blip r:embed="rId2"/>
                <a:stretch>
                  <a:fillRect l="-1130" r="-11864" b="-909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17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4A028B8-293B-A9AD-884F-69250EBF57B2}"/>
              </a:ext>
            </a:extLst>
          </p:cNvPr>
          <p:cNvSpPr/>
          <p:nvPr/>
        </p:nvSpPr>
        <p:spPr>
          <a:xfrm>
            <a:off x="-2674" y="4299116"/>
            <a:ext cx="7181850" cy="14254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1DBB14-C66D-6BCA-80A6-8EA4D6187315}"/>
              </a:ext>
            </a:extLst>
          </p:cNvPr>
          <p:cNvSpPr/>
          <p:nvPr/>
        </p:nvSpPr>
        <p:spPr>
          <a:xfrm>
            <a:off x="-2674" y="1"/>
            <a:ext cx="7181850" cy="2667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65E85-AC82-DB12-456C-F05B1F8CE64C}"/>
              </a:ext>
            </a:extLst>
          </p:cNvPr>
          <p:cNvSpPr txBox="1"/>
          <p:nvPr/>
        </p:nvSpPr>
        <p:spPr>
          <a:xfrm>
            <a:off x="64001" y="29573"/>
            <a:ext cx="3993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Arial-BoldMT"/>
              </a:rPr>
              <a:t>70 | 74 - Third-Order TVD Method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A0065-51A6-2BF0-770D-A9F4C8203662}"/>
              </a:ext>
            </a:extLst>
          </p:cNvPr>
          <p:cNvSpPr txBox="1"/>
          <p:nvPr/>
        </p:nvSpPr>
        <p:spPr>
          <a:xfrm>
            <a:off x="64001" y="428576"/>
            <a:ext cx="2300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TimesNewRomanPSMT"/>
              </a:rPr>
              <a:t>(ULTIMATE)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0E0198-3D14-1298-7A66-2FD8F47E9118}"/>
              </a:ext>
            </a:extLst>
          </p:cNvPr>
          <p:cNvSpPr txBox="1"/>
          <p:nvPr/>
        </p:nvSpPr>
        <p:spPr>
          <a:xfrm>
            <a:off x="64001" y="3101097"/>
            <a:ext cx="73794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75 - </a:t>
            </a:r>
            <a:r>
              <a:rPr lang="en-GB" sz="2000" dirty="0">
                <a:solidFill>
                  <a:srgbClr val="0000FF"/>
                </a:solidFill>
              </a:rPr>
              <a:t>Particle-tracking-based </a:t>
            </a:r>
            <a:r>
              <a:rPr lang="en-GB" sz="2000" dirty="0">
                <a:solidFill>
                  <a:srgbClr val="0000FF"/>
                </a:solidFill>
                <a:highlight>
                  <a:srgbClr val="FFFF00"/>
                </a:highlight>
              </a:rPr>
              <a:t>Eulerian-Lagrangian methods</a:t>
            </a:r>
            <a:r>
              <a:rPr lang="en-GB" sz="2000" dirty="0">
                <a:highlight>
                  <a:srgbClr val="FFFF00"/>
                </a:highlight>
              </a:rPr>
              <a:t>, </a:t>
            </a:r>
            <a:r>
              <a:rPr lang="en-GB" sz="1400" dirty="0">
                <a:highlight>
                  <a:srgbClr val="FFFF00"/>
                </a:highlight>
              </a:rPr>
              <a:t>MOC MMOC</a:t>
            </a:r>
            <a:r>
              <a:rPr lang="en-GB" sz="2000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A7187-2047-300C-E7E1-EE75D16218B7}"/>
              </a:ext>
            </a:extLst>
          </p:cNvPr>
          <p:cNvSpPr txBox="1"/>
          <p:nvPr/>
        </p:nvSpPr>
        <p:spPr>
          <a:xfrm>
            <a:off x="285750" y="766874"/>
            <a:ext cx="6119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800" b="0" i="0" u="none" strike="noStrike" baseline="0" dirty="0">
                <a:latin typeface="TimesNewRomanPSMT"/>
              </a:rPr>
              <a:t>advection term is solved independently</a:t>
            </a:r>
          </a:p>
          <a:p>
            <a:pPr marL="285750" indent="-285750">
              <a:buFontTx/>
              <a:buChar char="-"/>
            </a:pPr>
            <a:r>
              <a:rPr lang="en-GB" sz="1800" b="0" i="0" u="none" strike="noStrike" baseline="0" dirty="0">
                <a:latin typeface="TimesNewRomanPSMT"/>
              </a:rPr>
              <a:t>solved either implicitly or explicitly</a:t>
            </a:r>
            <a:endParaRPr lang="LID4096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6EE11-1A40-6903-2DA3-FAFE489CF0FF}"/>
              </a:ext>
            </a:extLst>
          </p:cNvPr>
          <p:cNvSpPr txBox="1"/>
          <p:nvPr/>
        </p:nvSpPr>
        <p:spPr>
          <a:xfrm>
            <a:off x="173830" y="1564782"/>
            <a:ext cx="674131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600" dirty="0"/>
              <a:t>Special attention must be addressed to the concern that mass balance errors</a:t>
            </a:r>
            <a:r>
              <a:rPr lang="pt-BR" sz="1600" dirty="0"/>
              <a:t> </a:t>
            </a:r>
            <a:r>
              <a:rPr lang="LID4096" sz="1600" dirty="0"/>
              <a:t>could arise when cell thicknesses in the same model layer vary spatially.</a:t>
            </a:r>
            <a:endParaRPr lang="pt-BR" sz="1600" dirty="0"/>
          </a:p>
          <a:p>
            <a:endParaRPr lang="pt-BR" sz="1000" dirty="0"/>
          </a:p>
          <a:p>
            <a:pPr algn="r"/>
            <a:r>
              <a:rPr lang="en-GB" sz="1600" b="0" i="0" u="none" strike="noStrike" baseline="0" dirty="0">
                <a:solidFill>
                  <a:srgbClr val="00B050"/>
                </a:solidFill>
                <a:latin typeface="TimesNewRomanPSMT"/>
              </a:rPr>
              <a:t>If explicit, thus, the transport step size is subject to a stability constraint</a:t>
            </a:r>
            <a:endParaRPr lang="LID4096" sz="16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F2DA3-D83A-6944-7C72-5CE7162E83EB}"/>
              </a:ext>
            </a:extLst>
          </p:cNvPr>
          <p:cNvSpPr txBox="1"/>
          <p:nvPr/>
        </p:nvSpPr>
        <p:spPr>
          <a:xfrm>
            <a:off x="233071" y="3593949"/>
            <a:ext cx="763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latin typeface="TimesNewRomanPSMT"/>
              </a:rPr>
              <a:t>Areas of strongly converging or diverging flows</a:t>
            </a:r>
            <a:r>
              <a:rPr lang="en-US" sz="1800" b="0" i="0" u="none" strike="noStrike" baseline="0" dirty="0">
                <a:latin typeface="TimesNewRomanPSMT"/>
              </a:rPr>
              <a:t> - Runge-</a:t>
            </a:r>
            <a:r>
              <a:rPr lang="en-US" sz="1800" b="0" i="0" u="none" strike="noStrike" baseline="0" dirty="0" err="1">
                <a:latin typeface="TimesNewRomanPSMT"/>
              </a:rPr>
              <a:t>Kutta</a:t>
            </a:r>
            <a:endParaRPr lang="LID409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850ECF-5B2B-EB9A-6595-F3F048B053DF}"/>
              </a:ext>
            </a:extLst>
          </p:cNvPr>
          <p:cNvSpPr txBox="1"/>
          <p:nvPr/>
        </p:nvSpPr>
        <p:spPr>
          <a:xfrm>
            <a:off x="64001" y="4433297"/>
            <a:ext cx="685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latin typeface="Arial-BoldMT"/>
              </a:rPr>
              <a:t>85 - 87 - 88 - Modified method of characteristics (MMOC)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700526-CD28-B6A7-241F-6E2423F056D1}"/>
              </a:ext>
            </a:extLst>
          </p:cNvPr>
          <p:cNvSpPr txBox="1"/>
          <p:nvPr/>
        </p:nvSpPr>
        <p:spPr>
          <a:xfrm>
            <a:off x="64001" y="50118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0" i="0" u="none" strike="noStrike" baseline="0" dirty="0">
                <a:latin typeface="TimesNewRomanPSMT"/>
              </a:rPr>
              <a:t>sharp front problems - largely advection-dominated</a:t>
            </a:r>
          </a:p>
          <a:p>
            <a:pPr marL="285750" indent="-285750" algn="l">
              <a:buFontTx/>
              <a:buChar char="-"/>
            </a:pPr>
            <a:r>
              <a:rPr lang="en-GB" dirty="0">
                <a:latin typeface="TimesNewRomanPSMT"/>
              </a:rPr>
              <a:t>MOC </a:t>
            </a:r>
            <a:r>
              <a:rPr lang="en-GB" sz="1800" b="0" i="0" u="none" strike="noStrike" baseline="0" dirty="0">
                <a:latin typeface="TimesNewRomanPSMT"/>
              </a:rPr>
              <a:t>virtually </a:t>
            </a:r>
            <a:r>
              <a:rPr lang="en-US" sz="1800" b="0" i="0" u="none" strike="noStrike" baseline="0" dirty="0">
                <a:latin typeface="TimesNewRomanPSMT"/>
              </a:rPr>
              <a:t>eliminates numerical dispersion</a:t>
            </a:r>
            <a:r>
              <a:rPr lang="pt-BR" sz="1800" b="0" i="0" u="none" strike="noStrike" baseline="0" dirty="0">
                <a:latin typeface="TimesNewRomanPSMT"/>
              </a:rPr>
              <a:t>;</a:t>
            </a:r>
            <a:endParaRPr lang="en-US" sz="1800" b="0" i="0" u="none" strike="noStrike" baseline="0" dirty="0">
              <a:latin typeface="TimesNewRomanPSM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E243EA-897D-F93A-E60A-D30D47EB9400}"/>
              </a:ext>
            </a:extLst>
          </p:cNvPr>
          <p:cNvSpPr txBox="1"/>
          <p:nvPr/>
        </p:nvSpPr>
        <p:spPr>
          <a:xfrm>
            <a:off x="4314240" y="4761190"/>
            <a:ext cx="20103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0" u="none" strike="noStrike" baseline="0" dirty="0">
                <a:latin typeface="Arial-BoldMT"/>
              </a:rPr>
              <a:t>Mass Budget Calculations</a:t>
            </a:r>
            <a:endParaRPr lang="LID4096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A2B-D5BF-8799-7708-502EAEB2C77F}"/>
              </a:ext>
            </a:extLst>
          </p:cNvPr>
          <p:cNvSpPr txBox="1"/>
          <p:nvPr/>
        </p:nvSpPr>
        <p:spPr>
          <a:xfrm>
            <a:off x="173830" y="585286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110 - Input Instructions – Advection, Dispersion – Sink Source – Chemical reactions – GCG  </a:t>
            </a:r>
          </a:p>
          <a:p>
            <a:pPr marL="285750" indent="-285750">
              <a:buFontTx/>
              <a:buChar char="-"/>
            </a:pPr>
            <a:r>
              <a:rPr lang="en-GB" sz="1800" b="1" i="0" u="none" strike="noStrike" baseline="0" dirty="0">
                <a:latin typeface="Arial" panose="020B0604020202020204" pitchFamily="34" charset="0"/>
              </a:rPr>
              <a:t>Start of a Simulation Run (143) –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Benchmark (145)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62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DBC36F3-AB9B-F8E1-D59D-92AACCA00E95}"/>
              </a:ext>
            </a:extLst>
          </p:cNvPr>
          <p:cNvSpPr/>
          <p:nvPr/>
        </p:nvSpPr>
        <p:spPr>
          <a:xfrm>
            <a:off x="4987519" y="5929929"/>
            <a:ext cx="3223032" cy="9336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7BB2790-DEFB-9285-7B3A-C34DB122C7F4}"/>
              </a:ext>
            </a:extLst>
          </p:cNvPr>
          <p:cNvSpPr/>
          <p:nvPr/>
        </p:nvSpPr>
        <p:spPr>
          <a:xfrm>
            <a:off x="8045134" y="5409101"/>
            <a:ext cx="4146865" cy="1455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B09DE63-934B-4474-3888-8E724C6A5890}"/>
              </a:ext>
            </a:extLst>
          </p:cNvPr>
          <p:cNvSpPr/>
          <p:nvPr/>
        </p:nvSpPr>
        <p:spPr>
          <a:xfrm>
            <a:off x="9055100" y="-15875"/>
            <a:ext cx="3136900" cy="2949575"/>
          </a:xfrm>
          <a:custGeom>
            <a:avLst/>
            <a:gdLst>
              <a:gd name="connsiteX0" fmla="*/ 3136900 w 3136900"/>
              <a:gd name="connsiteY0" fmla="*/ 12700 h 2959100"/>
              <a:gd name="connsiteX1" fmla="*/ 3124200 w 3136900"/>
              <a:gd name="connsiteY1" fmla="*/ 2959100 h 2959100"/>
              <a:gd name="connsiteX2" fmla="*/ 25400 w 3136900"/>
              <a:gd name="connsiteY2" fmla="*/ 2946400 h 2959100"/>
              <a:gd name="connsiteX3" fmla="*/ 0 w 3136900"/>
              <a:gd name="connsiteY3" fmla="*/ 0 h 2959100"/>
              <a:gd name="connsiteX4" fmla="*/ 3136900 w 3136900"/>
              <a:gd name="connsiteY4" fmla="*/ 12700 h 2959100"/>
              <a:gd name="connsiteX0" fmla="*/ 3136900 w 3136900"/>
              <a:gd name="connsiteY0" fmla="*/ 3175 h 2949575"/>
              <a:gd name="connsiteX1" fmla="*/ 3124200 w 3136900"/>
              <a:gd name="connsiteY1" fmla="*/ 2949575 h 2949575"/>
              <a:gd name="connsiteX2" fmla="*/ 25400 w 3136900"/>
              <a:gd name="connsiteY2" fmla="*/ 2936875 h 2949575"/>
              <a:gd name="connsiteX3" fmla="*/ 0 w 3136900"/>
              <a:gd name="connsiteY3" fmla="*/ 0 h 2949575"/>
              <a:gd name="connsiteX4" fmla="*/ 3136900 w 3136900"/>
              <a:gd name="connsiteY4" fmla="*/ 3175 h 294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6900" h="2949575">
                <a:moveTo>
                  <a:pt x="3136900" y="3175"/>
                </a:moveTo>
                <a:cubicBezTo>
                  <a:pt x="3132667" y="985308"/>
                  <a:pt x="3128433" y="1967442"/>
                  <a:pt x="3124200" y="2949575"/>
                </a:cubicBezTo>
                <a:lnTo>
                  <a:pt x="25400" y="2936875"/>
                </a:lnTo>
                <a:lnTo>
                  <a:pt x="0" y="0"/>
                </a:lnTo>
                <a:lnTo>
                  <a:pt x="3136900" y="317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7F187978-2686-DFB8-CE76-C88293FFE8A9}"/>
              </a:ext>
            </a:extLst>
          </p:cNvPr>
          <p:cNvSpPr/>
          <p:nvPr/>
        </p:nvSpPr>
        <p:spPr>
          <a:xfrm>
            <a:off x="6924674" y="-28574"/>
            <a:ext cx="2373115" cy="3314700"/>
          </a:xfrm>
          <a:custGeom>
            <a:avLst/>
            <a:gdLst>
              <a:gd name="connsiteX0" fmla="*/ 2457450 w 2457450"/>
              <a:gd name="connsiteY0" fmla="*/ 66675 h 3343275"/>
              <a:gd name="connsiteX1" fmla="*/ 2314575 w 2457450"/>
              <a:gd name="connsiteY1" fmla="*/ 647700 h 3343275"/>
              <a:gd name="connsiteX2" fmla="*/ 2352675 w 2457450"/>
              <a:gd name="connsiteY2" fmla="*/ 1162050 h 3343275"/>
              <a:gd name="connsiteX3" fmla="*/ 2362200 w 2457450"/>
              <a:gd name="connsiteY3" fmla="*/ 1314450 h 3343275"/>
              <a:gd name="connsiteX4" fmla="*/ 2324100 w 2457450"/>
              <a:gd name="connsiteY4" fmla="*/ 1952625 h 3343275"/>
              <a:gd name="connsiteX5" fmla="*/ 2352675 w 2457450"/>
              <a:gd name="connsiteY5" fmla="*/ 2038350 h 3343275"/>
              <a:gd name="connsiteX6" fmla="*/ 2266950 w 2457450"/>
              <a:gd name="connsiteY6" fmla="*/ 3343275 h 3343275"/>
              <a:gd name="connsiteX7" fmla="*/ 1533525 w 2457450"/>
              <a:gd name="connsiteY7" fmla="*/ 2000250 h 3343275"/>
              <a:gd name="connsiteX8" fmla="*/ 533400 w 2457450"/>
              <a:gd name="connsiteY8" fmla="*/ 1571625 h 3343275"/>
              <a:gd name="connsiteX9" fmla="*/ 419100 w 2457450"/>
              <a:gd name="connsiteY9" fmla="*/ 1571625 h 3343275"/>
              <a:gd name="connsiteX10" fmla="*/ 85725 w 2457450"/>
              <a:gd name="connsiteY10" fmla="*/ 1571625 h 3343275"/>
              <a:gd name="connsiteX11" fmla="*/ 9525 w 2457450"/>
              <a:gd name="connsiteY11" fmla="*/ 1524000 h 3343275"/>
              <a:gd name="connsiteX12" fmla="*/ 0 w 2457450"/>
              <a:gd name="connsiteY12" fmla="*/ 552450 h 3343275"/>
              <a:gd name="connsiteX13" fmla="*/ 266700 w 2457450"/>
              <a:gd name="connsiteY13" fmla="*/ 0 h 3343275"/>
              <a:gd name="connsiteX14" fmla="*/ 2457450 w 2457450"/>
              <a:gd name="connsiteY14" fmla="*/ 66675 h 3343275"/>
              <a:gd name="connsiteX0" fmla="*/ 2305050 w 2373115"/>
              <a:gd name="connsiteY0" fmla="*/ 38100 h 3343275"/>
              <a:gd name="connsiteX1" fmla="*/ 2314575 w 2373115"/>
              <a:gd name="connsiteY1" fmla="*/ 647700 h 3343275"/>
              <a:gd name="connsiteX2" fmla="*/ 2352675 w 2373115"/>
              <a:gd name="connsiteY2" fmla="*/ 1162050 h 3343275"/>
              <a:gd name="connsiteX3" fmla="*/ 2362200 w 2373115"/>
              <a:gd name="connsiteY3" fmla="*/ 1314450 h 3343275"/>
              <a:gd name="connsiteX4" fmla="*/ 2324100 w 2373115"/>
              <a:gd name="connsiteY4" fmla="*/ 1952625 h 3343275"/>
              <a:gd name="connsiteX5" fmla="*/ 2352675 w 2373115"/>
              <a:gd name="connsiteY5" fmla="*/ 2038350 h 3343275"/>
              <a:gd name="connsiteX6" fmla="*/ 2266950 w 2373115"/>
              <a:gd name="connsiteY6" fmla="*/ 3343275 h 3343275"/>
              <a:gd name="connsiteX7" fmla="*/ 1533525 w 2373115"/>
              <a:gd name="connsiteY7" fmla="*/ 2000250 h 3343275"/>
              <a:gd name="connsiteX8" fmla="*/ 533400 w 2373115"/>
              <a:gd name="connsiteY8" fmla="*/ 1571625 h 3343275"/>
              <a:gd name="connsiteX9" fmla="*/ 419100 w 2373115"/>
              <a:gd name="connsiteY9" fmla="*/ 1571625 h 3343275"/>
              <a:gd name="connsiteX10" fmla="*/ 85725 w 2373115"/>
              <a:gd name="connsiteY10" fmla="*/ 1571625 h 3343275"/>
              <a:gd name="connsiteX11" fmla="*/ 9525 w 2373115"/>
              <a:gd name="connsiteY11" fmla="*/ 1524000 h 3343275"/>
              <a:gd name="connsiteX12" fmla="*/ 0 w 2373115"/>
              <a:gd name="connsiteY12" fmla="*/ 552450 h 3343275"/>
              <a:gd name="connsiteX13" fmla="*/ 266700 w 2373115"/>
              <a:gd name="connsiteY13" fmla="*/ 0 h 3343275"/>
              <a:gd name="connsiteX14" fmla="*/ 2305050 w 2373115"/>
              <a:gd name="connsiteY14" fmla="*/ 38100 h 3343275"/>
              <a:gd name="connsiteX0" fmla="*/ 2305050 w 2373115"/>
              <a:gd name="connsiteY0" fmla="*/ 9525 h 3314700"/>
              <a:gd name="connsiteX1" fmla="*/ 2314575 w 2373115"/>
              <a:gd name="connsiteY1" fmla="*/ 619125 h 3314700"/>
              <a:gd name="connsiteX2" fmla="*/ 2352675 w 2373115"/>
              <a:gd name="connsiteY2" fmla="*/ 1133475 h 3314700"/>
              <a:gd name="connsiteX3" fmla="*/ 2362200 w 2373115"/>
              <a:gd name="connsiteY3" fmla="*/ 1285875 h 3314700"/>
              <a:gd name="connsiteX4" fmla="*/ 2324100 w 2373115"/>
              <a:gd name="connsiteY4" fmla="*/ 1924050 h 3314700"/>
              <a:gd name="connsiteX5" fmla="*/ 2352675 w 2373115"/>
              <a:gd name="connsiteY5" fmla="*/ 2009775 h 3314700"/>
              <a:gd name="connsiteX6" fmla="*/ 2266950 w 2373115"/>
              <a:gd name="connsiteY6" fmla="*/ 3314700 h 3314700"/>
              <a:gd name="connsiteX7" fmla="*/ 1533525 w 2373115"/>
              <a:gd name="connsiteY7" fmla="*/ 1971675 h 3314700"/>
              <a:gd name="connsiteX8" fmla="*/ 533400 w 2373115"/>
              <a:gd name="connsiteY8" fmla="*/ 1543050 h 3314700"/>
              <a:gd name="connsiteX9" fmla="*/ 419100 w 2373115"/>
              <a:gd name="connsiteY9" fmla="*/ 1543050 h 3314700"/>
              <a:gd name="connsiteX10" fmla="*/ 85725 w 2373115"/>
              <a:gd name="connsiteY10" fmla="*/ 1543050 h 3314700"/>
              <a:gd name="connsiteX11" fmla="*/ 9525 w 2373115"/>
              <a:gd name="connsiteY11" fmla="*/ 1495425 h 3314700"/>
              <a:gd name="connsiteX12" fmla="*/ 0 w 2373115"/>
              <a:gd name="connsiteY12" fmla="*/ 523875 h 3314700"/>
              <a:gd name="connsiteX13" fmla="*/ 276225 w 2373115"/>
              <a:gd name="connsiteY13" fmla="*/ 0 h 3314700"/>
              <a:gd name="connsiteX14" fmla="*/ 2305050 w 2373115"/>
              <a:gd name="connsiteY14" fmla="*/ 9525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73115" h="3314700">
                <a:moveTo>
                  <a:pt x="2305050" y="9525"/>
                </a:moveTo>
                <a:lnTo>
                  <a:pt x="2314575" y="619125"/>
                </a:lnTo>
                <a:lnTo>
                  <a:pt x="2352675" y="1133475"/>
                </a:lnTo>
                <a:cubicBezTo>
                  <a:pt x="2373877" y="1260688"/>
                  <a:pt x="2381093" y="1210303"/>
                  <a:pt x="2362200" y="1285875"/>
                </a:cubicBezTo>
                <a:lnTo>
                  <a:pt x="2324100" y="1924050"/>
                </a:lnTo>
                <a:lnTo>
                  <a:pt x="2352675" y="2009775"/>
                </a:lnTo>
                <a:lnTo>
                  <a:pt x="2266950" y="3314700"/>
                </a:lnTo>
                <a:lnTo>
                  <a:pt x="1533525" y="1971675"/>
                </a:lnTo>
                <a:lnTo>
                  <a:pt x="533400" y="1543050"/>
                </a:lnTo>
                <a:lnTo>
                  <a:pt x="419100" y="1543050"/>
                </a:lnTo>
                <a:lnTo>
                  <a:pt x="85725" y="1543050"/>
                </a:lnTo>
                <a:lnTo>
                  <a:pt x="9525" y="1495425"/>
                </a:lnTo>
                <a:lnTo>
                  <a:pt x="0" y="523875"/>
                </a:lnTo>
                <a:lnTo>
                  <a:pt x="276225" y="0"/>
                </a:lnTo>
                <a:lnTo>
                  <a:pt x="2305050" y="95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1A607290-1FEA-D911-7C64-1C5FF8F43B3A}"/>
              </a:ext>
            </a:extLst>
          </p:cNvPr>
          <p:cNvSpPr/>
          <p:nvPr/>
        </p:nvSpPr>
        <p:spPr>
          <a:xfrm>
            <a:off x="5153724" y="-15430"/>
            <a:ext cx="4092454" cy="4319212"/>
          </a:xfrm>
          <a:custGeom>
            <a:avLst/>
            <a:gdLst>
              <a:gd name="connsiteX0" fmla="*/ 2066306 w 3966423"/>
              <a:gd name="connsiteY0" fmla="*/ 83127 h 5082639"/>
              <a:gd name="connsiteX1" fmla="*/ 2066306 w 3966423"/>
              <a:gd name="connsiteY1" fmla="*/ 83127 h 5082639"/>
              <a:gd name="connsiteX2" fmla="*/ 1959428 w 3966423"/>
              <a:gd name="connsiteY2" fmla="*/ 225631 h 5082639"/>
              <a:gd name="connsiteX3" fmla="*/ 1828800 w 3966423"/>
              <a:gd name="connsiteY3" fmla="*/ 795646 h 5082639"/>
              <a:gd name="connsiteX4" fmla="*/ 1793174 w 3966423"/>
              <a:gd name="connsiteY4" fmla="*/ 950026 h 5082639"/>
              <a:gd name="connsiteX5" fmla="*/ 1840675 w 3966423"/>
              <a:gd name="connsiteY5" fmla="*/ 1460665 h 5082639"/>
              <a:gd name="connsiteX6" fmla="*/ 1983179 w 3966423"/>
              <a:gd name="connsiteY6" fmla="*/ 1460665 h 5082639"/>
              <a:gd name="connsiteX7" fmla="*/ 3040083 w 3966423"/>
              <a:gd name="connsiteY7" fmla="*/ 1650670 h 5082639"/>
              <a:gd name="connsiteX8" fmla="*/ 3123210 w 3966423"/>
              <a:gd name="connsiteY8" fmla="*/ 1721922 h 5082639"/>
              <a:gd name="connsiteX9" fmla="*/ 3918857 w 3966423"/>
              <a:gd name="connsiteY9" fmla="*/ 3158836 h 5082639"/>
              <a:gd name="connsiteX10" fmla="*/ 3966358 w 3966423"/>
              <a:gd name="connsiteY10" fmla="*/ 3396343 h 5082639"/>
              <a:gd name="connsiteX11" fmla="*/ 2410691 w 3966423"/>
              <a:gd name="connsiteY11" fmla="*/ 4940135 h 5082639"/>
              <a:gd name="connsiteX12" fmla="*/ 2196935 w 3966423"/>
              <a:gd name="connsiteY12" fmla="*/ 5082639 h 5082639"/>
              <a:gd name="connsiteX13" fmla="*/ 1888176 w 3966423"/>
              <a:gd name="connsiteY13" fmla="*/ 4286992 h 5082639"/>
              <a:gd name="connsiteX14" fmla="*/ 724395 w 3966423"/>
              <a:gd name="connsiteY14" fmla="*/ 4037610 h 5082639"/>
              <a:gd name="connsiteX15" fmla="*/ 332509 w 3966423"/>
              <a:gd name="connsiteY15" fmla="*/ 3336966 h 5082639"/>
              <a:gd name="connsiteX16" fmla="*/ 249382 w 3966423"/>
              <a:gd name="connsiteY16" fmla="*/ 3182587 h 5082639"/>
              <a:gd name="connsiteX17" fmla="*/ 0 w 3966423"/>
              <a:gd name="connsiteY17" fmla="*/ 1365662 h 5082639"/>
              <a:gd name="connsiteX18" fmla="*/ 154379 w 3966423"/>
              <a:gd name="connsiteY18" fmla="*/ 427511 h 5082639"/>
              <a:gd name="connsiteX19" fmla="*/ 273132 w 3966423"/>
              <a:gd name="connsiteY19" fmla="*/ 0 h 5082639"/>
              <a:gd name="connsiteX20" fmla="*/ 2066306 w 3966423"/>
              <a:gd name="connsiteY20" fmla="*/ 83127 h 5082639"/>
              <a:gd name="connsiteX0" fmla="*/ 2066306 w 3985408"/>
              <a:gd name="connsiteY0" fmla="*/ 83127 h 5082639"/>
              <a:gd name="connsiteX1" fmla="*/ 2066306 w 3985408"/>
              <a:gd name="connsiteY1" fmla="*/ 83127 h 5082639"/>
              <a:gd name="connsiteX2" fmla="*/ 1959428 w 3985408"/>
              <a:gd name="connsiteY2" fmla="*/ 225631 h 5082639"/>
              <a:gd name="connsiteX3" fmla="*/ 1828800 w 3985408"/>
              <a:gd name="connsiteY3" fmla="*/ 795646 h 5082639"/>
              <a:gd name="connsiteX4" fmla="*/ 1793174 w 3985408"/>
              <a:gd name="connsiteY4" fmla="*/ 950026 h 5082639"/>
              <a:gd name="connsiteX5" fmla="*/ 1840675 w 3985408"/>
              <a:gd name="connsiteY5" fmla="*/ 1460665 h 5082639"/>
              <a:gd name="connsiteX6" fmla="*/ 1983179 w 3985408"/>
              <a:gd name="connsiteY6" fmla="*/ 1460665 h 5082639"/>
              <a:gd name="connsiteX7" fmla="*/ 3040083 w 3985408"/>
              <a:gd name="connsiteY7" fmla="*/ 1650670 h 5082639"/>
              <a:gd name="connsiteX8" fmla="*/ 3123210 w 3985408"/>
              <a:gd name="connsiteY8" fmla="*/ 1721922 h 5082639"/>
              <a:gd name="connsiteX9" fmla="*/ 3918857 w 3985408"/>
              <a:gd name="connsiteY9" fmla="*/ 3158836 h 5082639"/>
              <a:gd name="connsiteX10" fmla="*/ 3985408 w 3985408"/>
              <a:gd name="connsiteY10" fmla="*/ 3720193 h 5082639"/>
              <a:gd name="connsiteX11" fmla="*/ 2410691 w 3985408"/>
              <a:gd name="connsiteY11" fmla="*/ 4940135 h 5082639"/>
              <a:gd name="connsiteX12" fmla="*/ 2196935 w 3985408"/>
              <a:gd name="connsiteY12" fmla="*/ 5082639 h 5082639"/>
              <a:gd name="connsiteX13" fmla="*/ 1888176 w 3985408"/>
              <a:gd name="connsiteY13" fmla="*/ 4286992 h 5082639"/>
              <a:gd name="connsiteX14" fmla="*/ 724395 w 3985408"/>
              <a:gd name="connsiteY14" fmla="*/ 4037610 h 5082639"/>
              <a:gd name="connsiteX15" fmla="*/ 332509 w 3985408"/>
              <a:gd name="connsiteY15" fmla="*/ 3336966 h 5082639"/>
              <a:gd name="connsiteX16" fmla="*/ 249382 w 3985408"/>
              <a:gd name="connsiteY16" fmla="*/ 3182587 h 5082639"/>
              <a:gd name="connsiteX17" fmla="*/ 0 w 3985408"/>
              <a:gd name="connsiteY17" fmla="*/ 1365662 h 5082639"/>
              <a:gd name="connsiteX18" fmla="*/ 154379 w 3985408"/>
              <a:gd name="connsiteY18" fmla="*/ 427511 h 5082639"/>
              <a:gd name="connsiteX19" fmla="*/ 273132 w 3985408"/>
              <a:gd name="connsiteY19" fmla="*/ 0 h 5082639"/>
              <a:gd name="connsiteX20" fmla="*/ 2066306 w 3985408"/>
              <a:gd name="connsiteY20" fmla="*/ 83127 h 5082639"/>
              <a:gd name="connsiteX0" fmla="*/ 2066306 w 3985408"/>
              <a:gd name="connsiteY0" fmla="*/ 83127 h 5082639"/>
              <a:gd name="connsiteX1" fmla="*/ 2066306 w 3985408"/>
              <a:gd name="connsiteY1" fmla="*/ 83127 h 5082639"/>
              <a:gd name="connsiteX2" fmla="*/ 1959428 w 3985408"/>
              <a:gd name="connsiteY2" fmla="*/ 225631 h 5082639"/>
              <a:gd name="connsiteX3" fmla="*/ 1828800 w 3985408"/>
              <a:gd name="connsiteY3" fmla="*/ 795646 h 5082639"/>
              <a:gd name="connsiteX4" fmla="*/ 1793174 w 3985408"/>
              <a:gd name="connsiteY4" fmla="*/ 950026 h 5082639"/>
              <a:gd name="connsiteX5" fmla="*/ 1840675 w 3985408"/>
              <a:gd name="connsiteY5" fmla="*/ 1460665 h 5082639"/>
              <a:gd name="connsiteX6" fmla="*/ 1983179 w 3985408"/>
              <a:gd name="connsiteY6" fmla="*/ 1460665 h 5082639"/>
              <a:gd name="connsiteX7" fmla="*/ 3040083 w 3985408"/>
              <a:gd name="connsiteY7" fmla="*/ 1650670 h 5082639"/>
              <a:gd name="connsiteX8" fmla="*/ 3123210 w 3985408"/>
              <a:gd name="connsiteY8" fmla="*/ 1721922 h 5082639"/>
              <a:gd name="connsiteX9" fmla="*/ 3918857 w 3985408"/>
              <a:gd name="connsiteY9" fmla="*/ 3158836 h 5082639"/>
              <a:gd name="connsiteX10" fmla="*/ 3985408 w 3985408"/>
              <a:gd name="connsiteY10" fmla="*/ 3720193 h 5082639"/>
              <a:gd name="connsiteX11" fmla="*/ 3496541 w 3985408"/>
              <a:gd name="connsiteY11" fmla="*/ 4263860 h 5082639"/>
              <a:gd name="connsiteX12" fmla="*/ 2196935 w 3985408"/>
              <a:gd name="connsiteY12" fmla="*/ 5082639 h 5082639"/>
              <a:gd name="connsiteX13" fmla="*/ 1888176 w 3985408"/>
              <a:gd name="connsiteY13" fmla="*/ 4286992 h 5082639"/>
              <a:gd name="connsiteX14" fmla="*/ 724395 w 3985408"/>
              <a:gd name="connsiteY14" fmla="*/ 4037610 h 5082639"/>
              <a:gd name="connsiteX15" fmla="*/ 332509 w 3985408"/>
              <a:gd name="connsiteY15" fmla="*/ 3336966 h 5082639"/>
              <a:gd name="connsiteX16" fmla="*/ 249382 w 3985408"/>
              <a:gd name="connsiteY16" fmla="*/ 3182587 h 5082639"/>
              <a:gd name="connsiteX17" fmla="*/ 0 w 3985408"/>
              <a:gd name="connsiteY17" fmla="*/ 1365662 h 5082639"/>
              <a:gd name="connsiteX18" fmla="*/ 154379 w 3985408"/>
              <a:gd name="connsiteY18" fmla="*/ 427511 h 5082639"/>
              <a:gd name="connsiteX19" fmla="*/ 273132 w 3985408"/>
              <a:gd name="connsiteY19" fmla="*/ 0 h 5082639"/>
              <a:gd name="connsiteX20" fmla="*/ 2066306 w 3985408"/>
              <a:gd name="connsiteY20" fmla="*/ 83127 h 5082639"/>
              <a:gd name="connsiteX0" fmla="*/ 2066306 w 3985408"/>
              <a:gd name="connsiteY0" fmla="*/ 83127 h 5082639"/>
              <a:gd name="connsiteX1" fmla="*/ 2066306 w 3985408"/>
              <a:gd name="connsiteY1" fmla="*/ 83127 h 5082639"/>
              <a:gd name="connsiteX2" fmla="*/ 1959428 w 3985408"/>
              <a:gd name="connsiteY2" fmla="*/ 225631 h 5082639"/>
              <a:gd name="connsiteX3" fmla="*/ 1828800 w 3985408"/>
              <a:gd name="connsiteY3" fmla="*/ 795646 h 5082639"/>
              <a:gd name="connsiteX4" fmla="*/ 1793174 w 3985408"/>
              <a:gd name="connsiteY4" fmla="*/ 950026 h 5082639"/>
              <a:gd name="connsiteX5" fmla="*/ 1840675 w 3985408"/>
              <a:gd name="connsiteY5" fmla="*/ 1460665 h 5082639"/>
              <a:gd name="connsiteX6" fmla="*/ 1983179 w 3985408"/>
              <a:gd name="connsiteY6" fmla="*/ 1460665 h 5082639"/>
              <a:gd name="connsiteX7" fmla="*/ 3040083 w 3985408"/>
              <a:gd name="connsiteY7" fmla="*/ 1650670 h 5082639"/>
              <a:gd name="connsiteX8" fmla="*/ 3123210 w 3985408"/>
              <a:gd name="connsiteY8" fmla="*/ 1721922 h 5082639"/>
              <a:gd name="connsiteX9" fmla="*/ 3918857 w 3985408"/>
              <a:gd name="connsiteY9" fmla="*/ 3158836 h 5082639"/>
              <a:gd name="connsiteX10" fmla="*/ 3985408 w 3985408"/>
              <a:gd name="connsiteY10" fmla="*/ 3720193 h 5082639"/>
              <a:gd name="connsiteX11" fmla="*/ 3496541 w 3985408"/>
              <a:gd name="connsiteY11" fmla="*/ 4263860 h 5082639"/>
              <a:gd name="connsiteX12" fmla="*/ 2196935 w 3985408"/>
              <a:gd name="connsiteY12" fmla="*/ 5082639 h 5082639"/>
              <a:gd name="connsiteX13" fmla="*/ 1418276 w 3985408"/>
              <a:gd name="connsiteY13" fmla="*/ 4671155 h 5082639"/>
              <a:gd name="connsiteX14" fmla="*/ 724395 w 3985408"/>
              <a:gd name="connsiteY14" fmla="*/ 4037610 h 5082639"/>
              <a:gd name="connsiteX15" fmla="*/ 332509 w 3985408"/>
              <a:gd name="connsiteY15" fmla="*/ 3336966 h 5082639"/>
              <a:gd name="connsiteX16" fmla="*/ 249382 w 3985408"/>
              <a:gd name="connsiteY16" fmla="*/ 3182587 h 5082639"/>
              <a:gd name="connsiteX17" fmla="*/ 0 w 3985408"/>
              <a:gd name="connsiteY17" fmla="*/ 1365662 h 5082639"/>
              <a:gd name="connsiteX18" fmla="*/ 154379 w 3985408"/>
              <a:gd name="connsiteY18" fmla="*/ 427511 h 5082639"/>
              <a:gd name="connsiteX19" fmla="*/ 273132 w 3985408"/>
              <a:gd name="connsiteY19" fmla="*/ 0 h 5082639"/>
              <a:gd name="connsiteX20" fmla="*/ 2066306 w 3985408"/>
              <a:gd name="connsiteY20" fmla="*/ 83127 h 5082639"/>
              <a:gd name="connsiteX0" fmla="*/ 2066306 w 3985408"/>
              <a:gd name="connsiteY0" fmla="*/ 83127 h 4671155"/>
              <a:gd name="connsiteX1" fmla="*/ 2066306 w 3985408"/>
              <a:gd name="connsiteY1" fmla="*/ 83127 h 4671155"/>
              <a:gd name="connsiteX2" fmla="*/ 1959428 w 3985408"/>
              <a:gd name="connsiteY2" fmla="*/ 225631 h 4671155"/>
              <a:gd name="connsiteX3" fmla="*/ 1828800 w 3985408"/>
              <a:gd name="connsiteY3" fmla="*/ 795646 h 4671155"/>
              <a:gd name="connsiteX4" fmla="*/ 1793174 w 3985408"/>
              <a:gd name="connsiteY4" fmla="*/ 950026 h 4671155"/>
              <a:gd name="connsiteX5" fmla="*/ 1840675 w 3985408"/>
              <a:gd name="connsiteY5" fmla="*/ 1460665 h 4671155"/>
              <a:gd name="connsiteX6" fmla="*/ 1983179 w 3985408"/>
              <a:gd name="connsiteY6" fmla="*/ 1460665 h 4671155"/>
              <a:gd name="connsiteX7" fmla="*/ 3040083 w 3985408"/>
              <a:gd name="connsiteY7" fmla="*/ 1650670 h 4671155"/>
              <a:gd name="connsiteX8" fmla="*/ 3123210 w 3985408"/>
              <a:gd name="connsiteY8" fmla="*/ 1721922 h 4671155"/>
              <a:gd name="connsiteX9" fmla="*/ 3918857 w 3985408"/>
              <a:gd name="connsiteY9" fmla="*/ 3158836 h 4671155"/>
              <a:gd name="connsiteX10" fmla="*/ 3985408 w 3985408"/>
              <a:gd name="connsiteY10" fmla="*/ 3720193 h 4671155"/>
              <a:gd name="connsiteX11" fmla="*/ 3496541 w 3985408"/>
              <a:gd name="connsiteY11" fmla="*/ 4263860 h 4671155"/>
              <a:gd name="connsiteX12" fmla="*/ 1752435 w 3985408"/>
              <a:gd name="connsiteY12" fmla="*/ 4420291 h 4671155"/>
              <a:gd name="connsiteX13" fmla="*/ 1418276 w 3985408"/>
              <a:gd name="connsiteY13" fmla="*/ 4671155 h 4671155"/>
              <a:gd name="connsiteX14" fmla="*/ 724395 w 3985408"/>
              <a:gd name="connsiteY14" fmla="*/ 4037610 h 4671155"/>
              <a:gd name="connsiteX15" fmla="*/ 332509 w 3985408"/>
              <a:gd name="connsiteY15" fmla="*/ 3336966 h 4671155"/>
              <a:gd name="connsiteX16" fmla="*/ 249382 w 3985408"/>
              <a:gd name="connsiteY16" fmla="*/ 3182587 h 4671155"/>
              <a:gd name="connsiteX17" fmla="*/ 0 w 3985408"/>
              <a:gd name="connsiteY17" fmla="*/ 1365662 h 4671155"/>
              <a:gd name="connsiteX18" fmla="*/ 154379 w 3985408"/>
              <a:gd name="connsiteY18" fmla="*/ 427511 h 4671155"/>
              <a:gd name="connsiteX19" fmla="*/ 273132 w 3985408"/>
              <a:gd name="connsiteY19" fmla="*/ 0 h 4671155"/>
              <a:gd name="connsiteX20" fmla="*/ 2066306 w 3985408"/>
              <a:gd name="connsiteY20" fmla="*/ 83127 h 4671155"/>
              <a:gd name="connsiteX0" fmla="*/ 2066306 w 3985408"/>
              <a:gd name="connsiteY0" fmla="*/ 83127 h 4671155"/>
              <a:gd name="connsiteX1" fmla="*/ 2066306 w 3985408"/>
              <a:gd name="connsiteY1" fmla="*/ 83127 h 4671155"/>
              <a:gd name="connsiteX2" fmla="*/ 1959428 w 3985408"/>
              <a:gd name="connsiteY2" fmla="*/ 225631 h 4671155"/>
              <a:gd name="connsiteX3" fmla="*/ 1828800 w 3985408"/>
              <a:gd name="connsiteY3" fmla="*/ 795646 h 4671155"/>
              <a:gd name="connsiteX4" fmla="*/ 1793174 w 3985408"/>
              <a:gd name="connsiteY4" fmla="*/ 950026 h 4671155"/>
              <a:gd name="connsiteX5" fmla="*/ 1840675 w 3985408"/>
              <a:gd name="connsiteY5" fmla="*/ 1460665 h 4671155"/>
              <a:gd name="connsiteX6" fmla="*/ 1983179 w 3985408"/>
              <a:gd name="connsiteY6" fmla="*/ 1460665 h 4671155"/>
              <a:gd name="connsiteX7" fmla="*/ 3040083 w 3985408"/>
              <a:gd name="connsiteY7" fmla="*/ 1650670 h 4671155"/>
              <a:gd name="connsiteX8" fmla="*/ 3123210 w 3985408"/>
              <a:gd name="connsiteY8" fmla="*/ 1721922 h 4671155"/>
              <a:gd name="connsiteX9" fmla="*/ 3918857 w 3985408"/>
              <a:gd name="connsiteY9" fmla="*/ 3158836 h 4671155"/>
              <a:gd name="connsiteX10" fmla="*/ 3985408 w 3985408"/>
              <a:gd name="connsiteY10" fmla="*/ 3720193 h 4671155"/>
              <a:gd name="connsiteX11" fmla="*/ 3623541 w 3985408"/>
              <a:gd name="connsiteY11" fmla="*/ 4356588 h 4671155"/>
              <a:gd name="connsiteX12" fmla="*/ 1752435 w 3985408"/>
              <a:gd name="connsiteY12" fmla="*/ 4420291 h 4671155"/>
              <a:gd name="connsiteX13" fmla="*/ 1418276 w 3985408"/>
              <a:gd name="connsiteY13" fmla="*/ 4671155 h 4671155"/>
              <a:gd name="connsiteX14" fmla="*/ 724395 w 3985408"/>
              <a:gd name="connsiteY14" fmla="*/ 4037610 h 4671155"/>
              <a:gd name="connsiteX15" fmla="*/ 332509 w 3985408"/>
              <a:gd name="connsiteY15" fmla="*/ 3336966 h 4671155"/>
              <a:gd name="connsiteX16" fmla="*/ 249382 w 3985408"/>
              <a:gd name="connsiteY16" fmla="*/ 3182587 h 4671155"/>
              <a:gd name="connsiteX17" fmla="*/ 0 w 3985408"/>
              <a:gd name="connsiteY17" fmla="*/ 1365662 h 4671155"/>
              <a:gd name="connsiteX18" fmla="*/ 154379 w 3985408"/>
              <a:gd name="connsiteY18" fmla="*/ 427511 h 4671155"/>
              <a:gd name="connsiteX19" fmla="*/ 273132 w 3985408"/>
              <a:gd name="connsiteY19" fmla="*/ 0 h 4671155"/>
              <a:gd name="connsiteX20" fmla="*/ 2066306 w 3985408"/>
              <a:gd name="connsiteY20" fmla="*/ 83127 h 4671155"/>
              <a:gd name="connsiteX0" fmla="*/ 2066306 w 3985408"/>
              <a:gd name="connsiteY0" fmla="*/ 83127 h 4538685"/>
              <a:gd name="connsiteX1" fmla="*/ 2066306 w 3985408"/>
              <a:gd name="connsiteY1" fmla="*/ 83127 h 4538685"/>
              <a:gd name="connsiteX2" fmla="*/ 1959428 w 3985408"/>
              <a:gd name="connsiteY2" fmla="*/ 225631 h 4538685"/>
              <a:gd name="connsiteX3" fmla="*/ 1828800 w 3985408"/>
              <a:gd name="connsiteY3" fmla="*/ 795646 h 4538685"/>
              <a:gd name="connsiteX4" fmla="*/ 1793174 w 3985408"/>
              <a:gd name="connsiteY4" fmla="*/ 950026 h 4538685"/>
              <a:gd name="connsiteX5" fmla="*/ 1840675 w 3985408"/>
              <a:gd name="connsiteY5" fmla="*/ 1460665 h 4538685"/>
              <a:gd name="connsiteX6" fmla="*/ 1983179 w 3985408"/>
              <a:gd name="connsiteY6" fmla="*/ 1460665 h 4538685"/>
              <a:gd name="connsiteX7" fmla="*/ 3040083 w 3985408"/>
              <a:gd name="connsiteY7" fmla="*/ 1650670 h 4538685"/>
              <a:gd name="connsiteX8" fmla="*/ 3123210 w 3985408"/>
              <a:gd name="connsiteY8" fmla="*/ 1721922 h 4538685"/>
              <a:gd name="connsiteX9" fmla="*/ 3918857 w 3985408"/>
              <a:gd name="connsiteY9" fmla="*/ 3158836 h 4538685"/>
              <a:gd name="connsiteX10" fmla="*/ 3985408 w 3985408"/>
              <a:gd name="connsiteY10" fmla="*/ 3720193 h 4538685"/>
              <a:gd name="connsiteX11" fmla="*/ 3623541 w 3985408"/>
              <a:gd name="connsiteY11" fmla="*/ 4356588 h 4538685"/>
              <a:gd name="connsiteX12" fmla="*/ 1752435 w 3985408"/>
              <a:gd name="connsiteY12" fmla="*/ 4420291 h 4538685"/>
              <a:gd name="connsiteX13" fmla="*/ 999176 w 3985408"/>
              <a:gd name="connsiteY13" fmla="*/ 4538685 h 4538685"/>
              <a:gd name="connsiteX14" fmla="*/ 724395 w 3985408"/>
              <a:gd name="connsiteY14" fmla="*/ 4037610 h 4538685"/>
              <a:gd name="connsiteX15" fmla="*/ 332509 w 3985408"/>
              <a:gd name="connsiteY15" fmla="*/ 3336966 h 4538685"/>
              <a:gd name="connsiteX16" fmla="*/ 249382 w 3985408"/>
              <a:gd name="connsiteY16" fmla="*/ 3182587 h 4538685"/>
              <a:gd name="connsiteX17" fmla="*/ 0 w 3985408"/>
              <a:gd name="connsiteY17" fmla="*/ 1365662 h 4538685"/>
              <a:gd name="connsiteX18" fmla="*/ 154379 w 3985408"/>
              <a:gd name="connsiteY18" fmla="*/ 427511 h 4538685"/>
              <a:gd name="connsiteX19" fmla="*/ 273132 w 3985408"/>
              <a:gd name="connsiteY19" fmla="*/ 0 h 4538685"/>
              <a:gd name="connsiteX20" fmla="*/ 2066306 w 3985408"/>
              <a:gd name="connsiteY20" fmla="*/ 83127 h 4538685"/>
              <a:gd name="connsiteX0" fmla="*/ 2029203 w 3985408"/>
              <a:gd name="connsiteY0" fmla="*/ 33451 h 4538685"/>
              <a:gd name="connsiteX1" fmla="*/ 2066306 w 3985408"/>
              <a:gd name="connsiteY1" fmla="*/ 83127 h 4538685"/>
              <a:gd name="connsiteX2" fmla="*/ 1959428 w 3985408"/>
              <a:gd name="connsiteY2" fmla="*/ 225631 h 4538685"/>
              <a:gd name="connsiteX3" fmla="*/ 1828800 w 3985408"/>
              <a:gd name="connsiteY3" fmla="*/ 795646 h 4538685"/>
              <a:gd name="connsiteX4" fmla="*/ 1793174 w 3985408"/>
              <a:gd name="connsiteY4" fmla="*/ 950026 h 4538685"/>
              <a:gd name="connsiteX5" fmla="*/ 1840675 w 3985408"/>
              <a:gd name="connsiteY5" fmla="*/ 1460665 h 4538685"/>
              <a:gd name="connsiteX6" fmla="*/ 1983179 w 3985408"/>
              <a:gd name="connsiteY6" fmla="*/ 1460665 h 4538685"/>
              <a:gd name="connsiteX7" fmla="*/ 3040083 w 3985408"/>
              <a:gd name="connsiteY7" fmla="*/ 1650670 h 4538685"/>
              <a:gd name="connsiteX8" fmla="*/ 3123210 w 3985408"/>
              <a:gd name="connsiteY8" fmla="*/ 1721922 h 4538685"/>
              <a:gd name="connsiteX9" fmla="*/ 3918857 w 3985408"/>
              <a:gd name="connsiteY9" fmla="*/ 3158836 h 4538685"/>
              <a:gd name="connsiteX10" fmla="*/ 3985408 w 3985408"/>
              <a:gd name="connsiteY10" fmla="*/ 3720193 h 4538685"/>
              <a:gd name="connsiteX11" fmla="*/ 3623541 w 3985408"/>
              <a:gd name="connsiteY11" fmla="*/ 4356588 h 4538685"/>
              <a:gd name="connsiteX12" fmla="*/ 1752435 w 3985408"/>
              <a:gd name="connsiteY12" fmla="*/ 4420291 h 4538685"/>
              <a:gd name="connsiteX13" fmla="*/ 999176 w 3985408"/>
              <a:gd name="connsiteY13" fmla="*/ 4538685 h 4538685"/>
              <a:gd name="connsiteX14" fmla="*/ 724395 w 3985408"/>
              <a:gd name="connsiteY14" fmla="*/ 4037610 h 4538685"/>
              <a:gd name="connsiteX15" fmla="*/ 332509 w 3985408"/>
              <a:gd name="connsiteY15" fmla="*/ 3336966 h 4538685"/>
              <a:gd name="connsiteX16" fmla="*/ 249382 w 3985408"/>
              <a:gd name="connsiteY16" fmla="*/ 3182587 h 4538685"/>
              <a:gd name="connsiteX17" fmla="*/ 0 w 3985408"/>
              <a:gd name="connsiteY17" fmla="*/ 1365662 h 4538685"/>
              <a:gd name="connsiteX18" fmla="*/ 154379 w 3985408"/>
              <a:gd name="connsiteY18" fmla="*/ 427511 h 4538685"/>
              <a:gd name="connsiteX19" fmla="*/ 273132 w 3985408"/>
              <a:gd name="connsiteY19" fmla="*/ 0 h 4538685"/>
              <a:gd name="connsiteX20" fmla="*/ 2029203 w 3985408"/>
              <a:gd name="connsiteY20" fmla="*/ 33451 h 4538685"/>
              <a:gd name="connsiteX0" fmla="*/ 2029203 w 3985408"/>
              <a:gd name="connsiteY0" fmla="*/ 0 h 4505234"/>
              <a:gd name="connsiteX1" fmla="*/ 2066306 w 3985408"/>
              <a:gd name="connsiteY1" fmla="*/ 49676 h 4505234"/>
              <a:gd name="connsiteX2" fmla="*/ 1959428 w 3985408"/>
              <a:gd name="connsiteY2" fmla="*/ 192180 h 4505234"/>
              <a:gd name="connsiteX3" fmla="*/ 1828800 w 3985408"/>
              <a:gd name="connsiteY3" fmla="*/ 762195 h 4505234"/>
              <a:gd name="connsiteX4" fmla="*/ 1793174 w 3985408"/>
              <a:gd name="connsiteY4" fmla="*/ 916575 h 4505234"/>
              <a:gd name="connsiteX5" fmla="*/ 1840675 w 3985408"/>
              <a:gd name="connsiteY5" fmla="*/ 1427214 h 4505234"/>
              <a:gd name="connsiteX6" fmla="*/ 1983179 w 3985408"/>
              <a:gd name="connsiteY6" fmla="*/ 1427214 h 4505234"/>
              <a:gd name="connsiteX7" fmla="*/ 3040083 w 3985408"/>
              <a:gd name="connsiteY7" fmla="*/ 1617219 h 4505234"/>
              <a:gd name="connsiteX8" fmla="*/ 3123210 w 3985408"/>
              <a:gd name="connsiteY8" fmla="*/ 1688471 h 4505234"/>
              <a:gd name="connsiteX9" fmla="*/ 3918857 w 3985408"/>
              <a:gd name="connsiteY9" fmla="*/ 3125385 h 4505234"/>
              <a:gd name="connsiteX10" fmla="*/ 3985408 w 3985408"/>
              <a:gd name="connsiteY10" fmla="*/ 3686742 h 4505234"/>
              <a:gd name="connsiteX11" fmla="*/ 3623541 w 3985408"/>
              <a:gd name="connsiteY11" fmla="*/ 4323137 h 4505234"/>
              <a:gd name="connsiteX12" fmla="*/ 1752435 w 3985408"/>
              <a:gd name="connsiteY12" fmla="*/ 4386840 h 4505234"/>
              <a:gd name="connsiteX13" fmla="*/ 999176 w 3985408"/>
              <a:gd name="connsiteY13" fmla="*/ 4505234 h 4505234"/>
              <a:gd name="connsiteX14" fmla="*/ 724395 w 3985408"/>
              <a:gd name="connsiteY14" fmla="*/ 4004159 h 4505234"/>
              <a:gd name="connsiteX15" fmla="*/ 332509 w 3985408"/>
              <a:gd name="connsiteY15" fmla="*/ 3303515 h 4505234"/>
              <a:gd name="connsiteX16" fmla="*/ 249382 w 3985408"/>
              <a:gd name="connsiteY16" fmla="*/ 3149136 h 4505234"/>
              <a:gd name="connsiteX17" fmla="*/ 0 w 3985408"/>
              <a:gd name="connsiteY17" fmla="*/ 1332211 h 4505234"/>
              <a:gd name="connsiteX18" fmla="*/ 154379 w 3985408"/>
              <a:gd name="connsiteY18" fmla="*/ 394060 h 4505234"/>
              <a:gd name="connsiteX19" fmla="*/ 310235 w 3985408"/>
              <a:gd name="connsiteY19" fmla="*/ 6290 h 4505234"/>
              <a:gd name="connsiteX20" fmla="*/ 2029203 w 3985408"/>
              <a:gd name="connsiteY20" fmla="*/ 0 h 450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85408" h="4505234">
                <a:moveTo>
                  <a:pt x="2029203" y="0"/>
                </a:moveTo>
                <a:lnTo>
                  <a:pt x="2066306" y="49676"/>
                </a:lnTo>
                <a:cubicBezTo>
                  <a:pt x="1980033" y="150328"/>
                  <a:pt x="2013830" y="101509"/>
                  <a:pt x="1959428" y="192180"/>
                </a:cubicBezTo>
                <a:lnTo>
                  <a:pt x="1828800" y="762195"/>
                </a:lnTo>
                <a:lnTo>
                  <a:pt x="1793174" y="916575"/>
                </a:lnTo>
                <a:lnTo>
                  <a:pt x="1840675" y="1427214"/>
                </a:lnTo>
                <a:lnTo>
                  <a:pt x="1983179" y="1427214"/>
                </a:lnTo>
                <a:lnTo>
                  <a:pt x="3040083" y="1617219"/>
                </a:lnTo>
                <a:lnTo>
                  <a:pt x="3123210" y="1688471"/>
                </a:lnTo>
                <a:lnTo>
                  <a:pt x="3918857" y="3125385"/>
                </a:lnTo>
                <a:cubicBezTo>
                  <a:pt x="3970198" y="3330751"/>
                  <a:pt x="3985408" y="3573956"/>
                  <a:pt x="3985408" y="3686742"/>
                </a:cubicBezTo>
                <a:lnTo>
                  <a:pt x="3623541" y="4323137"/>
                </a:lnTo>
                <a:lnTo>
                  <a:pt x="1752435" y="4386840"/>
                </a:lnTo>
                <a:lnTo>
                  <a:pt x="999176" y="4505234"/>
                </a:lnTo>
                <a:lnTo>
                  <a:pt x="724395" y="4004159"/>
                </a:lnTo>
                <a:lnTo>
                  <a:pt x="332509" y="3303515"/>
                </a:lnTo>
                <a:lnTo>
                  <a:pt x="249382" y="3149136"/>
                </a:lnTo>
                <a:lnTo>
                  <a:pt x="0" y="1332211"/>
                </a:lnTo>
                <a:lnTo>
                  <a:pt x="154379" y="394060"/>
                </a:lnTo>
                <a:lnTo>
                  <a:pt x="310235" y="6290"/>
                </a:lnTo>
                <a:lnTo>
                  <a:pt x="2029203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5B6E7DC3-7B0E-B2B5-8FCD-7154B9F1B75C}"/>
              </a:ext>
            </a:extLst>
          </p:cNvPr>
          <p:cNvSpPr/>
          <p:nvPr/>
        </p:nvSpPr>
        <p:spPr>
          <a:xfrm>
            <a:off x="1644518" y="-16086"/>
            <a:ext cx="5194371" cy="5700235"/>
          </a:xfrm>
          <a:custGeom>
            <a:avLst/>
            <a:gdLst>
              <a:gd name="connsiteX0" fmla="*/ 5640779 w 7730836"/>
              <a:gd name="connsiteY0" fmla="*/ 71252 h 6317673"/>
              <a:gd name="connsiteX1" fmla="*/ 5522026 w 7730836"/>
              <a:gd name="connsiteY1" fmla="*/ 831273 h 6317673"/>
              <a:gd name="connsiteX2" fmla="*/ 5510151 w 7730836"/>
              <a:gd name="connsiteY2" fmla="*/ 1436915 h 6317673"/>
              <a:gd name="connsiteX3" fmla="*/ 5462649 w 7730836"/>
              <a:gd name="connsiteY3" fmla="*/ 2113808 h 6317673"/>
              <a:gd name="connsiteX4" fmla="*/ 5510151 w 7730836"/>
              <a:gd name="connsiteY4" fmla="*/ 2220686 h 6317673"/>
              <a:gd name="connsiteX5" fmla="*/ 5545777 w 7730836"/>
              <a:gd name="connsiteY5" fmla="*/ 2351315 h 6317673"/>
              <a:gd name="connsiteX6" fmla="*/ 5783283 w 7730836"/>
              <a:gd name="connsiteY6" fmla="*/ 3135086 h 6317673"/>
              <a:gd name="connsiteX7" fmla="*/ 5830785 w 7730836"/>
              <a:gd name="connsiteY7" fmla="*/ 3301341 h 6317673"/>
              <a:gd name="connsiteX8" fmla="*/ 6056416 w 7730836"/>
              <a:gd name="connsiteY8" fmla="*/ 3847606 h 6317673"/>
              <a:gd name="connsiteX9" fmla="*/ 6163294 w 7730836"/>
              <a:gd name="connsiteY9" fmla="*/ 3918858 h 6317673"/>
              <a:gd name="connsiteX10" fmla="*/ 6210795 w 7730836"/>
              <a:gd name="connsiteY10" fmla="*/ 3930733 h 6317673"/>
              <a:gd name="connsiteX11" fmla="*/ 7362701 w 7730836"/>
              <a:gd name="connsiteY11" fmla="*/ 4108863 h 6317673"/>
              <a:gd name="connsiteX12" fmla="*/ 7730836 w 7730836"/>
              <a:gd name="connsiteY12" fmla="*/ 4987637 h 6317673"/>
              <a:gd name="connsiteX13" fmla="*/ 7695211 w 7730836"/>
              <a:gd name="connsiteY13" fmla="*/ 5130141 h 6317673"/>
              <a:gd name="connsiteX14" fmla="*/ 5961413 w 7730836"/>
              <a:gd name="connsiteY14" fmla="*/ 6115793 h 6317673"/>
              <a:gd name="connsiteX15" fmla="*/ 5759533 w 7730836"/>
              <a:gd name="connsiteY15" fmla="*/ 6080167 h 6317673"/>
              <a:gd name="connsiteX16" fmla="*/ 0 w 7730836"/>
              <a:gd name="connsiteY16" fmla="*/ 6317673 h 6317673"/>
              <a:gd name="connsiteX17" fmla="*/ 344385 w 7730836"/>
              <a:gd name="connsiteY17" fmla="*/ 5949538 h 6317673"/>
              <a:gd name="connsiteX18" fmla="*/ 605642 w 7730836"/>
              <a:gd name="connsiteY18" fmla="*/ 5902037 h 6317673"/>
              <a:gd name="connsiteX19" fmla="*/ 2208811 w 7730836"/>
              <a:gd name="connsiteY19" fmla="*/ 5367647 h 6317673"/>
              <a:gd name="connsiteX20" fmla="*/ 2280062 w 7730836"/>
              <a:gd name="connsiteY20" fmla="*/ 5272645 h 6317673"/>
              <a:gd name="connsiteX21" fmla="*/ 2695699 w 7730836"/>
              <a:gd name="connsiteY21" fmla="*/ 4286993 h 6317673"/>
              <a:gd name="connsiteX22" fmla="*/ 3455720 w 7730836"/>
              <a:gd name="connsiteY22" fmla="*/ 3253839 h 6317673"/>
              <a:gd name="connsiteX23" fmla="*/ 3479470 w 7730836"/>
              <a:gd name="connsiteY23" fmla="*/ 2137559 h 6317673"/>
              <a:gd name="connsiteX24" fmla="*/ 2873829 w 7730836"/>
              <a:gd name="connsiteY24" fmla="*/ 1496291 h 6317673"/>
              <a:gd name="connsiteX25" fmla="*/ 2838203 w 7730836"/>
              <a:gd name="connsiteY25" fmla="*/ 1353787 h 6317673"/>
              <a:gd name="connsiteX26" fmla="*/ 2873829 w 7730836"/>
              <a:gd name="connsiteY26" fmla="*/ 403761 h 6317673"/>
              <a:gd name="connsiteX27" fmla="*/ 3004457 w 7730836"/>
              <a:gd name="connsiteY27" fmla="*/ 0 h 6317673"/>
              <a:gd name="connsiteX28" fmla="*/ 5640779 w 7730836"/>
              <a:gd name="connsiteY28" fmla="*/ 71252 h 6317673"/>
              <a:gd name="connsiteX0" fmla="*/ 5640779 w 7730836"/>
              <a:gd name="connsiteY0" fmla="*/ 71252 h 6317673"/>
              <a:gd name="connsiteX1" fmla="*/ 5522026 w 7730836"/>
              <a:gd name="connsiteY1" fmla="*/ 831273 h 6317673"/>
              <a:gd name="connsiteX2" fmla="*/ 5510151 w 7730836"/>
              <a:gd name="connsiteY2" fmla="*/ 1436915 h 6317673"/>
              <a:gd name="connsiteX3" fmla="*/ 5462649 w 7730836"/>
              <a:gd name="connsiteY3" fmla="*/ 2113808 h 6317673"/>
              <a:gd name="connsiteX4" fmla="*/ 5510151 w 7730836"/>
              <a:gd name="connsiteY4" fmla="*/ 2220686 h 6317673"/>
              <a:gd name="connsiteX5" fmla="*/ 5545777 w 7730836"/>
              <a:gd name="connsiteY5" fmla="*/ 2351315 h 6317673"/>
              <a:gd name="connsiteX6" fmla="*/ 5783283 w 7730836"/>
              <a:gd name="connsiteY6" fmla="*/ 3135086 h 6317673"/>
              <a:gd name="connsiteX7" fmla="*/ 5830785 w 7730836"/>
              <a:gd name="connsiteY7" fmla="*/ 3301341 h 6317673"/>
              <a:gd name="connsiteX8" fmla="*/ 6046387 w 7730836"/>
              <a:gd name="connsiteY8" fmla="*/ 3523756 h 6317673"/>
              <a:gd name="connsiteX9" fmla="*/ 6163294 w 7730836"/>
              <a:gd name="connsiteY9" fmla="*/ 3918858 h 6317673"/>
              <a:gd name="connsiteX10" fmla="*/ 6210795 w 7730836"/>
              <a:gd name="connsiteY10" fmla="*/ 3930733 h 6317673"/>
              <a:gd name="connsiteX11" fmla="*/ 7362701 w 7730836"/>
              <a:gd name="connsiteY11" fmla="*/ 4108863 h 6317673"/>
              <a:gd name="connsiteX12" fmla="*/ 7730836 w 7730836"/>
              <a:gd name="connsiteY12" fmla="*/ 4987637 h 6317673"/>
              <a:gd name="connsiteX13" fmla="*/ 7695211 w 7730836"/>
              <a:gd name="connsiteY13" fmla="*/ 5130141 h 6317673"/>
              <a:gd name="connsiteX14" fmla="*/ 5961413 w 7730836"/>
              <a:gd name="connsiteY14" fmla="*/ 6115793 h 6317673"/>
              <a:gd name="connsiteX15" fmla="*/ 5759533 w 7730836"/>
              <a:gd name="connsiteY15" fmla="*/ 6080167 h 6317673"/>
              <a:gd name="connsiteX16" fmla="*/ 0 w 7730836"/>
              <a:gd name="connsiteY16" fmla="*/ 6317673 h 6317673"/>
              <a:gd name="connsiteX17" fmla="*/ 344385 w 7730836"/>
              <a:gd name="connsiteY17" fmla="*/ 5949538 h 6317673"/>
              <a:gd name="connsiteX18" fmla="*/ 605642 w 7730836"/>
              <a:gd name="connsiteY18" fmla="*/ 5902037 h 6317673"/>
              <a:gd name="connsiteX19" fmla="*/ 2208811 w 7730836"/>
              <a:gd name="connsiteY19" fmla="*/ 5367647 h 6317673"/>
              <a:gd name="connsiteX20" fmla="*/ 2280062 w 7730836"/>
              <a:gd name="connsiteY20" fmla="*/ 5272645 h 6317673"/>
              <a:gd name="connsiteX21" fmla="*/ 2695699 w 7730836"/>
              <a:gd name="connsiteY21" fmla="*/ 4286993 h 6317673"/>
              <a:gd name="connsiteX22" fmla="*/ 3455720 w 7730836"/>
              <a:gd name="connsiteY22" fmla="*/ 3253839 h 6317673"/>
              <a:gd name="connsiteX23" fmla="*/ 3479470 w 7730836"/>
              <a:gd name="connsiteY23" fmla="*/ 2137559 h 6317673"/>
              <a:gd name="connsiteX24" fmla="*/ 2873829 w 7730836"/>
              <a:gd name="connsiteY24" fmla="*/ 1496291 h 6317673"/>
              <a:gd name="connsiteX25" fmla="*/ 2838203 w 7730836"/>
              <a:gd name="connsiteY25" fmla="*/ 1353787 h 6317673"/>
              <a:gd name="connsiteX26" fmla="*/ 2873829 w 7730836"/>
              <a:gd name="connsiteY26" fmla="*/ 403761 h 6317673"/>
              <a:gd name="connsiteX27" fmla="*/ 3004457 w 7730836"/>
              <a:gd name="connsiteY27" fmla="*/ 0 h 6317673"/>
              <a:gd name="connsiteX28" fmla="*/ 5640779 w 7730836"/>
              <a:gd name="connsiteY28" fmla="*/ 71252 h 6317673"/>
              <a:gd name="connsiteX0" fmla="*/ 5640779 w 7730836"/>
              <a:gd name="connsiteY0" fmla="*/ 71252 h 6317673"/>
              <a:gd name="connsiteX1" fmla="*/ 5522026 w 7730836"/>
              <a:gd name="connsiteY1" fmla="*/ 831273 h 6317673"/>
              <a:gd name="connsiteX2" fmla="*/ 5510151 w 7730836"/>
              <a:gd name="connsiteY2" fmla="*/ 1436915 h 6317673"/>
              <a:gd name="connsiteX3" fmla="*/ 5462649 w 7730836"/>
              <a:gd name="connsiteY3" fmla="*/ 2113808 h 6317673"/>
              <a:gd name="connsiteX4" fmla="*/ 5510151 w 7730836"/>
              <a:gd name="connsiteY4" fmla="*/ 2220686 h 6317673"/>
              <a:gd name="connsiteX5" fmla="*/ 5545777 w 7730836"/>
              <a:gd name="connsiteY5" fmla="*/ 2351315 h 6317673"/>
              <a:gd name="connsiteX6" fmla="*/ 5783283 w 7730836"/>
              <a:gd name="connsiteY6" fmla="*/ 3135086 h 6317673"/>
              <a:gd name="connsiteX7" fmla="*/ 5830785 w 7730836"/>
              <a:gd name="connsiteY7" fmla="*/ 3301341 h 6317673"/>
              <a:gd name="connsiteX8" fmla="*/ 6046387 w 7730836"/>
              <a:gd name="connsiteY8" fmla="*/ 3523756 h 6317673"/>
              <a:gd name="connsiteX9" fmla="*/ 6163294 w 7730836"/>
              <a:gd name="connsiteY9" fmla="*/ 3918858 h 6317673"/>
              <a:gd name="connsiteX10" fmla="*/ 6481577 w 7730836"/>
              <a:gd name="connsiteY10" fmla="*/ 3883108 h 6317673"/>
              <a:gd name="connsiteX11" fmla="*/ 7362701 w 7730836"/>
              <a:gd name="connsiteY11" fmla="*/ 4108863 h 6317673"/>
              <a:gd name="connsiteX12" fmla="*/ 7730836 w 7730836"/>
              <a:gd name="connsiteY12" fmla="*/ 4987637 h 6317673"/>
              <a:gd name="connsiteX13" fmla="*/ 7695211 w 7730836"/>
              <a:gd name="connsiteY13" fmla="*/ 5130141 h 6317673"/>
              <a:gd name="connsiteX14" fmla="*/ 5961413 w 7730836"/>
              <a:gd name="connsiteY14" fmla="*/ 6115793 h 6317673"/>
              <a:gd name="connsiteX15" fmla="*/ 5759533 w 7730836"/>
              <a:gd name="connsiteY15" fmla="*/ 6080167 h 6317673"/>
              <a:gd name="connsiteX16" fmla="*/ 0 w 7730836"/>
              <a:gd name="connsiteY16" fmla="*/ 6317673 h 6317673"/>
              <a:gd name="connsiteX17" fmla="*/ 344385 w 7730836"/>
              <a:gd name="connsiteY17" fmla="*/ 5949538 h 6317673"/>
              <a:gd name="connsiteX18" fmla="*/ 605642 w 7730836"/>
              <a:gd name="connsiteY18" fmla="*/ 5902037 h 6317673"/>
              <a:gd name="connsiteX19" fmla="*/ 2208811 w 7730836"/>
              <a:gd name="connsiteY19" fmla="*/ 5367647 h 6317673"/>
              <a:gd name="connsiteX20" fmla="*/ 2280062 w 7730836"/>
              <a:gd name="connsiteY20" fmla="*/ 5272645 h 6317673"/>
              <a:gd name="connsiteX21" fmla="*/ 2695699 w 7730836"/>
              <a:gd name="connsiteY21" fmla="*/ 4286993 h 6317673"/>
              <a:gd name="connsiteX22" fmla="*/ 3455720 w 7730836"/>
              <a:gd name="connsiteY22" fmla="*/ 3253839 h 6317673"/>
              <a:gd name="connsiteX23" fmla="*/ 3479470 w 7730836"/>
              <a:gd name="connsiteY23" fmla="*/ 2137559 h 6317673"/>
              <a:gd name="connsiteX24" fmla="*/ 2873829 w 7730836"/>
              <a:gd name="connsiteY24" fmla="*/ 1496291 h 6317673"/>
              <a:gd name="connsiteX25" fmla="*/ 2838203 w 7730836"/>
              <a:gd name="connsiteY25" fmla="*/ 1353787 h 6317673"/>
              <a:gd name="connsiteX26" fmla="*/ 2873829 w 7730836"/>
              <a:gd name="connsiteY26" fmla="*/ 403761 h 6317673"/>
              <a:gd name="connsiteX27" fmla="*/ 3004457 w 7730836"/>
              <a:gd name="connsiteY27" fmla="*/ 0 h 6317673"/>
              <a:gd name="connsiteX28" fmla="*/ 5640779 w 7730836"/>
              <a:gd name="connsiteY28" fmla="*/ 71252 h 6317673"/>
              <a:gd name="connsiteX0" fmla="*/ 5640779 w 7730836"/>
              <a:gd name="connsiteY0" fmla="*/ 71252 h 6317673"/>
              <a:gd name="connsiteX1" fmla="*/ 5522026 w 7730836"/>
              <a:gd name="connsiteY1" fmla="*/ 831273 h 6317673"/>
              <a:gd name="connsiteX2" fmla="*/ 5510151 w 7730836"/>
              <a:gd name="connsiteY2" fmla="*/ 1436915 h 6317673"/>
              <a:gd name="connsiteX3" fmla="*/ 5462649 w 7730836"/>
              <a:gd name="connsiteY3" fmla="*/ 2113808 h 6317673"/>
              <a:gd name="connsiteX4" fmla="*/ 5510151 w 7730836"/>
              <a:gd name="connsiteY4" fmla="*/ 2220686 h 6317673"/>
              <a:gd name="connsiteX5" fmla="*/ 5545777 w 7730836"/>
              <a:gd name="connsiteY5" fmla="*/ 2351315 h 6317673"/>
              <a:gd name="connsiteX6" fmla="*/ 5783283 w 7730836"/>
              <a:gd name="connsiteY6" fmla="*/ 3135086 h 6317673"/>
              <a:gd name="connsiteX7" fmla="*/ 5830785 w 7730836"/>
              <a:gd name="connsiteY7" fmla="*/ 3301341 h 6317673"/>
              <a:gd name="connsiteX8" fmla="*/ 6046387 w 7730836"/>
              <a:gd name="connsiteY8" fmla="*/ 3523756 h 6317673"/>
              <a:gd name="connsiteX9" fmla="*/ 6223468 w 7730836"/>
              <a:gd name="connsiteY9" fmla="*/ 3709308 h 6317673"/>
              <a:gd name="connsiteX10" fmla="*/ 6481577 w 7730836"/>
              <a:gd name="connsiteY10" fmla="*/ 3883108 h 6317673"/>
              <a:gd name="connsiteX11" fmla="*/ 7362701 w 7730836"/>
              <a:gd name="connsiteY11" fmla="*/ 4108863 h 6317673"/>
              <a:gd name="connsiteX12" fmla="*/ 7730836 w 7730836"/>
              <a:gd name="connsiteY12" fmla="*/ 4987637 h 6317673"/>
              <a:gd name="connsiteX13" fmla="*/ 7695211 w 7730836"/>
              <a:gd name="connsiteY13" fmla="*/ 5130141 h 6317673"/>
              <a:gd name="connsiteX14" fmla="*/ 5961413 w 7730836"/>
              <a:gd name="connsiteY14" fmla="*/ 6115793 h 6317673"/>
              <a:gd name="connsiteX15" fmla="*/ 5759533 w 7730836"/>
              <a:gd name="connsiteY15" fmla="*/ 6080167 h 6317673"/>
              <a:gd name="connsiteX16" fmla="*/ 0 w 7730836"/>
              <a:gd name="connsiteY16" fmla="*/ 6317673 h 6317673"/>
              <a:gd name="connsiteX17" fmla="*/ 344385 w 7730836"/>
              <a:gd name="connsiteY17" fmla="*/ 5949538 h 6317673"/>
              <a:gd name="connsiteX18" fmla="*/ 605642 w 7730836"/>
              <a:gd name="connsiteY18" fmla="*/ 5902037 h 6317673"/>
              <a:gd name="connsiteX19" fmla="*/ 2208811 w 7730836"/>
              <a:gd name="connsiteY19" fmla="*/ 5367647 h 6317673"/>
              <a:gd name="connsiteX20" fmla="*/ 2280062 w 7730836"/>
              <a:gd name="connsiteY20" fmla="*/ 5272645 h 6317673"/>
              <a:gd name="connsiteX21" fmla="*/ 2695699 w 7730836"/>
              <a:gd name="connsiteY21" fmla="*/ 4286993 h 6317673"/>
              <a:gd name="connsiteX22" fmla="*/ 3455720 w 7730836"/>
              <a:gd name="connsiteY22" fmla="*/ 3253839 h 6317673"/>
              <a:gd name="connsiteX23" fmla="*/ 3479470 w 7730836"/>
              <a:gd name="connsiteY23" fmla="*/ 2137559 h 6317673"/>
              <a:gd name="connsiteX24" fmla="*/ 2873829 w 7730836"/>
              <a:gd name="connsiteY24" fmla="*/ 1496291 h 6317673"/>
              <a:gd name="connsiteX25" fmla="*/ 2838203 w 7730836"/>
              <a:gd name="connsiteY25" fmla="*/ 1353787 h 6317673"/>
              <a:gd name="connsiteX26" fmla="*/ 2873829 w 7730836"/>
              <a:gd name="connsiteY26" fmla="*/ 403761 h 6317673"/>
              <a:gd name="connsiteX27" fmla="*/ 3004457 w 7730836"/>
              <a:gd name="connsiteY27" fmla="*/ 0 h 6317673"/>
              <a:gd name="connsiteX28" fmla="*/ 5640779 w 7730836"/>
              <a:gd name="connsiteY28" fmla="*/ 71252 h 6317673"/>
              <a:gd name="connsiteX0" fmla="*/ 5640779 w 7730836"/>
              <a:gd name="connsiteY0" fmla="*/ 71252 h 6317673"/>
              <a:gd name="connsiteX1" fmla="*/ 5522026 w 7730836"/>
              <a:gd name="connsiteY1" fmla="*/ 831273 h 6317673"/>
              <a:gd name="connsiteX2" fmla="*/ 5510151 w 7730836"/>
              <a:gd name="connsiteY2" fmla="*/ 1436915 h 6317673"/>
              <a:gd name="connsiteX3" fmla="*/ 5462649 w 7730836"/>
              <a:gd name="connsiteY3" fmla="*/ 2113808 h 6317673"/>
              <a:gd name="connsiteX4" fmla="*/ 5510151 w 7730836"/>
              <a:gd name="connsiteY4" fmla="*/ 2220686 h 6317673"/>
              <a:gd name="connsiteX5" fmla="*/ 5545777 w 7730836"/>
              <a:gd name="connsiteY5" fmla="*/ 2351315 h 6317673"/>
              <a:gd name="connsiteX6" fmla="*/ 5783283 w 7730836"/>
              <a:gd name="connsiteY6" fmla="*/ 3135086 h 6317673"/>
              <a:gd name="connsiteX7" fmla="*/ 5830785 w 7730836"/>
              <a:gd name="connsiteY7" fmla="*/ 3301341 h 6317673"/>
              <a:gd name="connsiteX8" fmla="*/ 6046387 w 7730836"/>
              <a:gd name="connsiteY8" fmla="*/ 3523756 h 6317673"/>
              <a:gd name="connsiteX9" fmla="*/ 6223468 w 7730836"/>
              <a:gd name="connsiteY9" fmla="*/ 3709308 h 6317673"/>
              <a:gd name="connsiteX10" fmla="*/ 6147279 w 7730836"/>
              <a:gd name="connsiteY10" fmla="*/ 4139321 h 6317673"/>
              <a:gd name="connsiteX11" fmla="*/ 7362701 w 7730836"/>
              <a:gd name="connsiteY11" fmla="*/ 4108863 h 6317673"/>
              <a:gd name="connsiteX12" fmla="*/ 7730836 w 7730836"/>
              <a:gd name="connsiteY12" fmla="*/ 4987637 h 6317673"/>
              <a:gd name="connsiteX13" fmla="*/ 7695211 w 7730836"/>
              <a:gd name="connsiteY13" fmla="*/ 5130141 h 6317673"/>
              <a:gd name="connsiteX14" fmla="*/ 5961413 w 7730836"/>
              <a:gd name="connsiteY14" fmla="*/ 6115793 h 6317673"/>
              <a:gd name="connsiteX15" fmla="*/ 5759533 w 7730836"/>
              <a:gd name="connsiteY15" fmla="*/ 6080167 h 6317673"/>
              <a:gd name="connsiteX16" fmla="*/ 0 w 7730836"/>
              <a:gd name="connsiteY16" fmla="*/ 6317673 h 6317673"/>
              <a:gd name="connsiteX17" fmla="*/ 344385 w 7730836"/>
              <a:gd name="connsiteY17" fmla="*/ 5949538 h 6317673"/>
              <a:gd name="connsiteX18" fmla="*/ 605642 w 7730836"/>
              <a:gd name="connsiteY18" fmla="*/ 5902037 h 6317673"/>
              <a:gd name="connsiteX19" fmla="*/ 2208811 w 7730836"/>
              <a:gd name="connsiteY19" fmla="*/ 5367647 h 6317673"/>
              <a:gd name="connsiteX20" fmla="*/ 2280062 w 7730836"/>
              <a:gd name="connsiteY20" fmla="*/ 5272645 h 6317673"/>
              <a:gd name="connsiteX21" fmla="*/ 2695699 w 7730836"/>
              <a:gd name="connsiteY21" fmla="*/ 4286993 h 6317673"/>
              <a:gd name="connsiteX22" fmla="*/ 3455720 w 7730836"/>
              <a:gd name="connsiteY22" fmla="*/ 3253839 h 6317673"/>
              <a:gd name="connsiteX23" fmla="*/ 3479470 w 7730836"/>
              <a:gd name="connsiteY23" fmla="*/ 2137559 h 6317673"/>
              <a:gd name="connsiteX24" fmla="*/ 2873829 w 7730836"/>
              <a:gd name="connsiteY24" fmla="*/ 1496291 h 6317673"/>
              <a:gd name="connsiteX25" fmla="*/ 2838203 w 7730836"/>
              <a:gd name="connsiteY25" fmla="*/ 1353787 h 6317673"/>
              <a:gd name="connsiteX26" fmla="*/ 2873829 w 7730836"/>
              <a:gd name="connsiteY26" fmla="*/ 403761 h 6317673"/>
              <a:gd name="connsiteX27" fmla="*/ 3004457 w 7730836"/>
              <a:gd name="connsiteY27" fmla="*/ 0 h 6317673"/>
              <a:gd name="connsiteX28" fmla="*/ 5640779 w 7730836"/>
              <a:gd name="connsiteY28" fmla="*/ 71252 h 6317673"/>
              <a:gd name="connsiteX0" fmla="*/ 5640779 w 7730836"/>
              <a:gd name="connsiteY0" fmla="*/ 71252 h 6317673"/>
              <a:gd name="connsiteX1" fmla="*/ 5522026 w 7730836"/>
              <a:gd name="connsiteY1" fmla="*/ 831273 h 6317673"/>
              <a:gd name="connsiteX2" fmla="*/ 5510151 w 7730836"/>
              <a:gd name="connsiteY2" fmla="*/ 1436915 h 6317673"/>
              <a:gd name="connsiteX3" fmla="*/ 5462649 w 7730836"/>
              <a:gd name="connsiteY3" fmla="*/ 2113808 h 6317673"/>
              <a:gd name="connsiteX4" fmla="*/ 5510151 w 7730836"/>
              <a:gd name="connsiteY4" fmla="*/ 2220686 h 6317673"/>
              <a:gd name="connsiteX5" fmla="*/ 5545777 w 7730836"/>
              <a:gd name="connsiteY5" fmla="*/ 2351315 h 6317673"/>
              <a:gd name="connsiteX6" fmla="*/ 5783283 w 7730836"/>
              <a:gd name="connsiteY6" fmla="*/ 3135086 h 6317673"/>
              <a:gd name="connsiteX7" fmla="*/ 5830785 w 7730836"/>
              <a:gd name="connsiteY7" fmla="*/ 3301341 h 6317673"/>
              <a:gd name="connsiteX8" fmla="*/ 6046387 w 7730836"/>
              <a:gd name="connsiteY8" fmla="*/ 3523756 h 6317673"/>
              <a:gd name="connsiteX9" fmla="*/ 6223468 w 7730836"/>
              <a:gd name="connsiteY9" fmla="*/ 3709308 h 6317673"/>
              <a:gd name="connsiteX10" fmla="*/ 6147279 w 7730836"/>
              <a:gd name="connsiteY10" fmla="*/ 4139321 h 6317673"/>
              <a:gd name="connsiteX11" fmla="*/ 7215610 w 7730836"/>
              <a:gd name="connsiteY11" fmla="*/ 4783108 h 6317673"/>
              <a:gd name="connsiteX12" fmla="*/ 7730836 w 7730836"/>
              <a:gd name="connsiteY12" fmla="*/ 4987637 h 6317673"/>
              <a:gd name="connsiteX13" fmla="*/ 7695211 w 7730836"/>
              <a:gd name="connsiteY13" fmla="*/ 5130141 h 6317673"/>
              <a:gd name="connsiteX14" fmla="*/ 5961413 w 7730836"/>
              <a:gd name="connsiteY14" fmla="*/ 6115793 h 6317673"/>
              <a:gd name="connsiteX15" fmla="*/ 5759533 w 7730836"/>
              <a:gd name="connsiteY15" fmla="*/ 6080167 h 6317673"/>
              <a:gd name="connsiteX16" fmla="*/ 0 w 7730836"/>
              <a:gd name="connsiteY16" fmla="*/ 6317673 h 6317673"/>
              <a:gd name="connsiteX17" fmla="*/ 344385 w 7730836"/>
              <a:gd name="connsiteY17" fmla="*/ 5949538 h 6317673"/>
              <a:gd name="connsiteX18" fmla="*/ 605642 w 7730836"/>
              <a:gd name="connsiteY18" fmla="*/ 5902037 h 6317673"/>
              <a:gd name="connsiteX19" fmla="*/ 2208811 w 7730836"/>
              <a:gd name="connsiteY19" fmla="*/ 5367647 h 6317673"/>
              <a:gd name="connsiteX20" fmla="*/ 2280062 w 7730836"/>
              <a:gd name="connsiteY20" fmla="*/ 5272645 h 6317673"/>
              <a:gd name="connsiteX21" fmla="*/ 2695699 w 7730836"/>
              <a:gd name="connsiteY21" fmla="*/ 4286993 h 6317673"/>
              <a:gd name="connsiteX22" fmla="*/ 3455720 w 7730836"/>
              <a:gd name="connsiteY22" fmla="*/ 3253839 h 6317673"/>
              <a:gd name="connsiteX23" fmla="*/ 3479470 w 7730836"/>
              <a:gd name="connsiteY23" fmla="*/ 2137559 h 6317673"/>
              <a:gd name="connsiteX24" fmla="*/ 2873829 w 7730836"/>
              <a:gd name="connsiteY24" fmla="*/ 1496291 h 6317673"/>
              <a:gd name="connsiteX25" fmla="*/ 2838203 w 7730836"/>
              <a:gd name="connsiteY25" fmla="*/ 1353787 h 6317673"/>
              <a:gd name="connsiteX26" fmla="*/ 2873829 w 7730836"/>
              <a:gd name="connsiteY26" fmla="*/ 403761 h 6317673"/>
              <a:gd name="connsiteX27" fmla="*/ 3004457 w 7730836"/>
              <a:gd name="connsiteY27" fmla="*/ 0 h 6317673"/>
              <a:gd name="connsiteX28" fmla="*/ 5640779 w 7730836"/>
              <a:gd name="connsiteY28" fmla="*/ 71252 h 6317673"/>
              <a:gd name="connsiteX0" fmla="*/ 5640779 w 7730836"/>
              <a:gd name="connsiteY0" fmla="*/ 71252 h 6317673"/>
              <a:gd name="connsiteX1" fmla="*/ 5522026 w 7730836"/>
              <a:gd name="connsiteY1" fmla="*/ 831273 h 6317673"/>
              <a:gd name="connsiteX2" fmla="*/ 5510151 w 7730836"/>
              <a:gd name="connsiteY2" fmla="*/ 1436915 h 6317673"/>
              <a:gd name="connsiteX3" fmla="*/ 5462649 w 7730836"/>
              <a:gd name="connsiteY3" fmla="*/ 2113808 h 6317673"/>
              <a:gd name="connsiteX4" fmla="*/ 5510151 w 7730836"/>
              <a:gd name="connsiteY4" fmla="*/ 2220686 h 6317673"/>
              <a:gd name="connsiteX5" fmla="*/ 5545777 w 7730836"/>
              <a:gd name="connsiteY5" fmla="*/ 2351315 h 6317673"/>
              <a:gd name="connsiteX6" fmla="*/ 5783283 w 7730836"/>
              <a:gd name="connsiteY6" fmla="*/ 3135086 h 6317673"/>
              <a:gd name="connsiteX7" fmla="*/ 5830785 w 7730836"/>
              <a:gd name="connsiteY7" fmla="*/ 3301341 h 6317673"/>
              <a:gd name="connsiteX8" fmla="*/ 6046387 w 7730836"/>
              <a:gd name="connsiteY8" fmla="*/ 3523756 h 6317673"/>
              <a:gd name="connsiteX9" fmla="*/ 6223468 w 7730836"/>
              <a:gd name="connsiteY9" fmla="*/ 3709308 h 6317673"/>
              <a:gd name="connsiteX10" fmla="*/ 6334486 w 7730836"/>
              <a:gd name="connsiteY10" fmla="*/ 4179776 h 6317673"/>
              <a:gd name="connsiteX11" fmla="*/ 7215610 w 7730836"/>
              <a:gd name="connsiteY11" fmla="*/ 4783108 h 6317673"/>
              <a:gd name="connsiteX12" fmla="*/ 7730836 w 7730836"/>
              <a:gd name="connsiteY12" fmla="*/ 4987637 h 6317673"/>
              <a:gd name="connsiteX13" fmla="*/ 7695211 w 7730836"/>
              <a:gd name="connsiteY13" fmla="*/ 5130141 h 6317673"/>
              <a:gd name="connsiteX14" fmla="*/ 5961413 w 7730836"/>
              <a:gd name="connsiteY14" fmla="*/ 6115793 h 6317673"/>
              <a:gd name="connsiteX15" fmla="*/ 5759533 w 7730836"/>
              <a:gd name="connsiteY15" fmla="*/ 6080167 h 6317673"/>
              <a:gd name="connsiteX16" fmla="*/ 0 w 7730836"/>
              <a:gd name="connsiteY16" fmla="*/ 6317673 h 6317673"/>
              <a:gd name="connsiteX17" fmla="*/ 344385 w 7730836"/>
              <a:gd name="connsiteY17" fmla="*/ 5949538 h 6317673"/>
              <a:gd name="connsiteX18" fmla="*/ 605642 w 7730836"/>
              <a:gd name="connsiteY18" fmla="*/ 5902037 h 6317673"/>
              <a:gd name="connsiteX19" fmla="*/ 2208811 w 7730836"/>
              <a:gd name="connsiteY19" fmla="*/ 5367647 h 6317673"/>
              <a:gd name="connsiteX20" fmla="*/ 2280062 w 7730836"/>
              <a:gd name="connsiteY20" fmla="*/ 5272645 h 6317673"/>
              <a:gd name="connsiteX21" fmla="*/ 2695699 w 7730836"/>
              <a:gd name="connsiteY21" fmla="*/ 4286993 h 6317673"/>
              <a:gd name="connsiteX22" fmla="*/ 3455720 w 7730836"/>
              <a:gd name="connsiteY22" fmla="*/ 3253839 h 6317673"/>
              <a:gd name="connsiteX23" fmla="*/ 3479470 w 7730836"/>
              <a:gd name="connsiteY23" fmla="*/ 2137559 h 6317673"/>
              <a:gd name="connsiteX24" fmla="*/ 2873829 w 7730836"/>
              <a:gd name="connsiteY24" fmla="*/ 1496291 h 6317673"/>
              <a:gd name="connsiteX25" fmla="*/ 2838203 w 7730836"/>
              <a:gd name="connsiteY25" fmla="*/ 1353787 h 6317673"/>
              <a:gd name="connsiteX26" fmla="*/ 2873829 w 7730836"/>
              <a:gd name="connsiteY26" fmla="*/ 403761 h 6317673"/>
              <a:gd name="connsiteX27" fmla="*/ 3004457 w 7730836"/>
              <a:gd name="connsiteY27" fmla="*/ 0 h 6317673"/>
              <a:gd name="connsiteX28" fmla="*/ 5640779 w 7730836"/>
              <a:gd name="connsiteY28" fmla="*/ 71252 h 6317673"/>
              <a:gd name="connsiteX0" fmla="*/ 5640779 w 7695211"/>
              <a:gd name="connsiteY0" fmla="*/ 71252 h 6317673"/>
              <a:gd name="connsiteX1" fmla="*/ 5522026 w 7695211"/>
              <a:gd name="connsiteY1" fmla="*/ 831273 h 6317673"/>
              <a:gd name="connsiteX2" fmla="*/ 5510151 w 7695211"/>
              <a:gd name="connsiteY2" fmla="*/ 1436915 h 6317673"/>
              <a:gd name="connsiteX3" fmla="*/ 5462649 w 7695211"/>
              <a:gd name="connsiteY3" fmla="*/ 2113808 h 6317673"/>
              <a:gd name="connsiteX4" fmla="*/ 5510151 w 7695211"/>
              <a:gd name="connsiteY4" fmla="*/ 2220686 h 6317673"/>
              <a:gd name="connsiteX5" fmla="*/ 5545777 w 7695211"/>
              <a:gd name="connsiteY5" fmla="*/ 2351315 h 6317673"/>
              <a:gd name="connsiteX6" fmla="*/ 5783283 w 7695211"/>
              <a:gd name="connsiteY6" fmla="*/ 3135086 h 6317673"/>
              <a:gd name="connsiteX7" fmla="*/ 5830785 w 7695211"/>
              <a:gd name="connsiteY7" fmla="*/ 3301341 h 6317673"/>
              <a:gd name="connsiteX8" fmla="*/ 6046387 w 7695211"/>
              <a:gd name="connsiteY8" fmla="*/ 3523756 h 6317673"/>
              <a:gd name="connsiteX9" fmla="*/ 6223468 w 7695211"/>
              <a:gd name="connsiteY9" fmla="*/ 3709308 h 6317673"/>
              <a:gd name="connsiteX10" fmla="*/ 6334486 w 7695211"/>
              <a:gd name="connsiteY10" fmla="*/ 4179776 h 6317673"/>
              <a:gd name="connsiteX11" fmla="*/ 7215610 w 7695211"/>
              <a:gd name="connsiteY11" fmla="*/ 4783108 h 6317673"/>
              <a:gd name="connsiteX12" fmla="*/ 6888404 w 7695211"/>
              <a:gd name="connsiteY12" fmla="*/ 5297790 h 6317673"/>
              <a:gd name="connsiteX13" fmla="*/ 7695211 w 7695211"/>
              <a:gd name="connsiteY13" fmla="*/ 5130141 h 6317673"/>
              <a:gd name="connsiteX14" fmla="*/ 5961413 w 7695211"/>
              <a:gd name="connsiteY14" fmla="*/ 6115793 h 6317673"/>
              <a:gd name="connsiteX15" fmla="*/ 5759533 w 7695211"/>
              <a:gd name="connsiteY15" fmla="*/ 6080167 h 6317673"/>
              <a:gd name="connsiteX16" fmla="*/ 0 w 7695211"/>
              <a:gd name="connsiteY16" fmla="*/ 6317673 h 6317673"/>
              <a:gd name="connsiteX17" fmla="*/ 344385 w 7695211"/>
              <a:gd name="connsiteY17" fmla="*/ 5949538 h 6317673"/>
              <a:gd name="connsiteX18" fmla="*/ 605642 w 7695211"/>
              <a:gd name="connsiteY18" fmla="*/ 5902037 h 6317673"/>
              <a:gd name="connsiteX19" fmla="*/ 2208811 w 7695211"/>
              <a:gd name="connsiteY19" fmla="*/ 5367647 h 6317673"/>
              <a:gd name="connsiteX20" fmla="*/ 2280062 w 7695211"/>
              <a:gd name="connsiteY20" fmla="*/ 5272645 h 6317673"/>
              <a:gd name="connsiteX21" fmla="*/ 2695699 w 7695211"/>
              <a:gd name="connsiteY21" fmla="*/ 4286993 h 6317673"/>
              <a:gd name="connsiteX22" fmla="*/ 3455720 w 7695211"/>
              <a:gd name="connsiteY22" fmla="*/ 3253839 h 6317673"/>
              <a:gd name="connsiteX23" fmla="*/ 3479470 w 7695211"/>
              <a:gd name="connsiteY23" fmla="*/ 2137559 h 6317673"/>
              <a:gd name="connsiteX24" fmla="*/ 2873829 w 7695211"/>
              <a:gd name="connsiteY24" fmla="*/ 1496291 h 6317673"/>
              <a:gd name="connsiteX25" fmla="*/ 2838203 w 7695211"/>
              <a:gd name="connsiteY25" fmla="*/ 1353787 h 6317673"/>
              <a:gd name="connsiteX26" fmla="*/ 2873829 w 7695211"/>
              <a:gd name="connsiteY26" fmla="*/ 403761 h 6317673"/>
              <a:gd name="connsiteX27" fmla="*/ 3004457 w 7695211"/>
              <a:gd name="connsiteY27" fmla="*/ 0 h 6317673"/>
              <a:gd name="connsiteX28" fmla="*/ 5640779 w 7695211"/>
              <a:gd name="connsiteY28" fmla="*/ 71252 h 6317673"/>
              <a:gd name="connsiteX0" fmla="*/ 5640779 w 7215610"/>
              <a:gd name="connsiteY0" fmla="*/ 71252 h 6317673"/>
              <a:gd name="connsiteX1" fmla="*/ 5522026 w 7215610"/>
              <a:gd name="connsiteY1" fmla="*/ 831273 h 6317673"/>
              <a:gd name="connsiteX2" fmla="*/ 5510151 w 7215610"/>
              <a:gd name="connsiteY2" fmla="*/ 1436915 h 6317673"/>
              <a:gd name="connsiteX3" fmla="*/ 5462649 w 7215610"/>
              <a:gd name="connsiteY3" fmla="*/ 2113808 h 6317673"/>
              <a:gd name="connsiteX4" fmla="*/ 5510151 w 7215610"/>
              <a:gd name="connsiteY4" fmla="*/ 2220686 h 6317673"/>
              <a:gd name="connsiteX5" fmla="*/ 5545777 w 7215610"/>
              <a:gd name="connsiteY5" fmla="*/ 2351315 h 6317673"/>
              <a:gd name="connsiteX6" fmla="*/ 5783283 w 7215610"/>
              <a:gd name="connsiteY6" fmla="*/ 3135086 h 6317673"/>
              <a:gd name="connsiteX7" fmla="*/ 5830785 w 7215610"/>
              <a:gd name="connsiteY7" fmla="*/ 3301341 h 6317673"/>
              <a:gd name="connsiteX8" fmla="*/ 6046387 w 7215610"/>
              <a:gd name="connsiteY8" fmla="*/ 3523756 h 6317673"/>
              <a:gd name="connsiteX9" fmla="*/ 6223468 w 7215610"/>
              <a:gd name="connsiteY9" fmla="*/ 3709308 h 6317673"/>
              <a:gd name="connsiteX10" fmla="*/ 6334486 w 7215610"/>
              <a:gd name="connsiteY10" fmla="*/ 4179776 h 6317673"/>
              <a:gd name="connsiteX11" fmla="*/ 7215610 w 7215610"/>
              <a:gd name="connsiteY11" fmla="*/ 4783108 h 6317673"/>
              <a:gd name="connsiteX12" fmla="*/ 6888404 w 7215610"/>
              <a:gd name="connsiteY12" fmla="*/ 5297790 h 6317673"/>
              <a:gd name="connsiteX13" fmla="*/ 6826035 w 7215610"/>
              <a:gd name="connsiteY13" fmla="*/ 5561658 h 6317673"/>
              <a:gd name="connsiteX14" fmla="*/ 5961413 w 7215610"/>
              <a:gd name="connsiteY14" fmla="*/ 6115793 h 6317673"/>
              <a:gd name="connsiteX15" fmla="*/ 5759533 w 7215610"/>
              <a:gd name="connsiteY15" fmla="*/ 6080167 h 6317673"/>
              <a:gd name="connsiteX16" fmla="*/ 0 w 7215610"/>
              <a:gd name="connsiteY16" fmla="*/ 6317673 h 6317673"/>
              <a:gd name="connsiteX17" fmla="*/ 344385 w 7215610"/>
              <a:gd name="connsiteY17" fmla="*/ 5949538 h 6317673"/>
              <a:gd name="connsiteX18" fmla="*/ 605642 w 7215610"/>
              <a:gd name="connsiteY18" fmla="*/ 5902037 h 6317673"/>
              <a:gd name="connsiteX19" fmla="*/ 2208811 w 7215610"/>
              <a:gd name="connsiteY19" fmla="*/ 5367647 h 6317673"/>
              <a:gd name="connsiteX20" fmla="*/ 2280062 w 7215610"/>
              <a:gd name="connsiteY20" fmla="*/ 5272645 h 6317673"/>
              <a:gd name="connsiteX21" fmla="*/ 2695699 w 7215610"/>
              <a:gd name="connsiteY21" fmla="*/ 4286993 h 6317673"/>
              <a:gd name="connsiteX22" fmla="*/ 3455720 w 7215610"/>
              <a:gd name="connsiteY22" fmla="*/ 3253839 h 6317673"/>
              <a:gd name="connsiteX23" fmla="*/ 3479470 w 7215610"/>
              <a:gd name="connsiteY23" fmla="*/ 2137559 h 6317673"/>
              <a:gd name="connsiteX24" fmla="*/ 2873829 w 7215610"/>
              <a:gd name="connsiteY24" fmla="*/ 1496291 h 6317673"/>
              <a:gd name="connsiteX25" fmla="*/ 2838203 w 7215610"/>
              <a:gd name="connsiteY25" fmla="*/ 1353787 h 6317673"/>
              <a:gd name="connsiteX26" fmla="*/ 2873829 w 7215610"/>
              <a:gd name="connsiteY26" fmla="*/ 403761 h 6317673"/>
              <a:gd name="connsiteX27" fmla="*/ 3004457 w 7215610"/>
              <a:gd name="connsiteY27" fmla="*/ 0 h 6317673"/>
              <a:gd name="connsiteX28" fmla="*/ 5640779 w 7215610"/>
              <a:gd name="connsiteY28" fmla="*/ 71252 h 6317673"/>
              <a:gd name="connsiteX0" fmla="*/ 5640779 w 7215610"/>
              <a:gd name="connsiteY0" fmla="*/ 71252 h 6317673"/>
              <a:gd name="connsiteX1" fmla="*/ 5522026 w 7215610"/>
              <a:gd name="connsiteY1" fmla="*/ 831273 h 6317673"/>
              <a:gd name="connsiteX2" fmla="*/ 5510151 w 7215610"/>
              <a:gd name="connsiteY2" fmla="*/ 1436915 h 6317673"/>
              <a:gd name="connsiteX3" fmla="*/ 5462649 w 7215610"/>
              <a:gd name="connsiteY3" fmla="*/ 2113808 h 6317673"/>
              <a:gd name="connsiteX4" fmla="*/ 5510151 w 7215610"/>
              <a:gd name="connsiteY4" fmla="*/ 2220686 h 6317673"/>
              <a:gd name="connsiteX5" fmla="*/ 5545777 w 7215610"/>
              <a:gd name="connsiteY5" fmla="*/ 2351315 h 6317673"/>
              <a:gd name="connsiteX6" fmla="*/ 5783283 w 7215610"/>
              <a:gd name="connsiteY6" fmla="*/ 3135086 h 6317673"/>
              <a:gd name="connsiteX7" fmla="*/ 5830785 w 7215610"/>
              <a:gd name="connsiteY7" fmla="*/ 3301341 h 6317673"/>
              <a:gd name="connsiteX8" fmla="*/ 6046387 w 7215610"/>
              <a:gd name="connsiteY8" fmla="*/ 3523756 h 6317673"/>
              <a:gd name="connsiteX9" fmla="*/ 6223468 w 7215610"/>
              <a:gd name="connsiteY9" fmla="*/ 3709308 h 6317673"/>
              <a:gd name="connsiteX10" fmla="*/ 6334486 w 7215610"/>
              <a:gd name="connsiteY10" fmla="*/ 4179776 h 6317673"/>
              <a:gd name="connsiteX11" fmla="*/ 7215610 w 7215610"/>
              <a:gd name="connsiteY11" fmla="*/ 4783108 h 6317673"/>
              <a:gd name="connsiteX12" fmla="*/ 6888404 w 7215610"/>
              <a:gd name="connsiteY12" fmla="*/ 5297790 h 6317673"/>
              <a:gd name="connsiteX13" fmla="*/ 6919639 w 7215610"/>
              <a:gd name="connsiteY13" fmla="*/ 5844841 h 6317673"/>
              <a:gd name="connsiteX14" fmla="*/ 5961413 w 7215610"/>
              <a:gd name="connsiteY14" fmla="*/ 6115793 h 6317673"/>
              <a:gd name="connsiteX15" fmla="*/ 5759533 w 7215610"/>
              <a:gd name="connsiteY15" fmla="*/ 6080167 h 6317673"/>
              <a:gd name="connsiteX16" fmla="*/ 0 w 7215610"/>
              <a:gd name="connsiteY16" fmla="*/ 6317673 h 6317673"/>
              <a:gd name="connsiteX17" fmla="*/ 344385 w 7215610"/>
              <a:gd name="connsiteY17" fmla="*/ 5949538 h 6317673"/>
              <a:gd name="connsiteX18" fmla="*/ 605642 w 7215610"/>
              <a:gd name="connsiteY18" fmla="*/ 5902037 h 6317673"/>
              <a:gd name="connsiteX19" fmla="*/ 2208811 w 7215610"/>
              <a:gd name="connsiteY19" fmla="*/ 5367647 h 6317673"/>
              <a:gd name="connsiteX20" fmla="*/ 2280062 w 7215610"/>
              <a:gd name="connsiteY20" fmla="*/ 5272645 h 6317673"/>
              <a:gd name="connsiteX21" fmla="*/ 2695699 w 7215610"/>
              <a:gd name="connsiteY21" fmla="*/ 4286993 h 6317673"/>
              <a:gd name="connsiteX22" fmla="*/ 3455720 w 7215610"/>
              <a:gd name="connsiteY22" fmla="*/ 3253839 h 6317673"/>
              <a:gd name="connsiteX23" fmla="*/ 3479470 w 7215610"/>
              <a:gd name="connsiteY23" fmla="*/ 2137559 h 6317673"/>
              <a:gd name="connsiteX24" fmla="*/ 2873829 w 7215610"/>
              <a:gd name="connsiteY24" fmla="*/ 1496291 h 6317673"/>
              <a:gd name="connsiteX25" fmla="*/ 2838203 w 7215610"/>
              <a:gd name="connsiteY25" fmla="*/ 1353787 h 6317673"/>
              <a:gd name="connsiteX26" fmla="*/ 2873829 w 7215610"/>
              <a:gd name="connsiteY26" fmla="*/ 403761 h 6317673"/>
              <a:gd name="connsiteX27" fmla="*/ 3004457 w 7215610"/>
              <a:gd name="connsiteY27" fmla="*/ 0 h 6317673"/>
              <a:gd name="connsiteX28" fmla="*/ 5640779 w 7215610"/>
              <a:gd name="connsiteY28" fmla="*/ 71252 h 6317673"/>
              <a:gd name="connsiteX0" fmla="*/ 5640779 w 7215610"/>
              <a:gd name="connsiteY0" fmla="*/ 71252 h 6317673"/>
              <a:gd name="connsiteX1" fmla="*/ 5522026 w 7215610"/>
              <a:gd name="connsiteY1" fmla="*/ 831273 h 6317673"/>
              <a:gd name="connsiteX2" fmla="*/ 5510151 w 7215610"/>
              <a:gd name="connsiteY2" fmla="*/ 1436915 h 6317673"/>
              <a:gd name="connsiteX3" fmla="*/ 5462649 w 7215610"/>
              <a:gd name="connsiteY3" fmla="*/ 2113808 h 6317673"/>
              <a:gd name="connsiteX4" fmla="*/ 5510151 w 7215610"/>
              <a:gd name="connsiteY4" fmla="*/ 2220686 h 6317673"/>
              <a:gd name="connsiteX5" fmla="*/ 5545777 w 7215610"/>
              <a:gd name="connsiteY5" fmla="*/ 2351315 h 6317673"/>
              <a:gd name="connsiteX6" fmla="*/ 5783283 w 7215610"/>
              <a:gd name="connsiteY6" fmla="*/ 3135086 h 6317673"/>
              <a:gd name="connsiteX7" fmla="*/ 5830785 w 7215610"/>
              <a:gd name="connsiteY7" fmla="*/ 3301341 h 6317673"/>
              <a:gd name="connsiteX8" fmla="*/ 6046387 w 7215610"/>
              <a:gd name="connsiteY8" fmla="*/ 3523756 h 6317673"/>
              <a:gd name="connsiteX9" fmla="*/ 6223468 w 7215610"/>
              <a:gd name="connsiteY9" fmla="*/ 3709308 h 6317673"/>
              <a:gd name="connsiteX10" fmla="*/ 6334486 w 7215610"/>
              <a:gd name="connsiteY10" fmla="*/ 4179776 h 6317673"/>
              <a:gd name="connsiteX11" fmla="*/ 7215610 w 7215610"/>
              <a:gd name="connsiteY11" fmla="*/ 4783108 h 6317673"/>
              <a:gd name="connsiteX12" fmla="*/ 7008751 w 7215610"/>
              <a:gd name="connsiteY12" fmla="*/ 5297790 h 6317673"/>
              <a:gd name="connsiteX13" fmla="*/ 6919639 w 7215610"/>
              <a:gd name="connsiteY13" fmla="*/ 5844841 h 6317673"/>
              <a:gd name="connsiteX14" fmla="*/ 5961413 w 7215610"/>
              <a:gd name="connsiteY14" fmla="*/ 6115793 h 6317673"/>
              <a:gd name="connsiteX15" fmla="*/ 5759533 w 7215610"/>
              <a:gd name="connsiteY15" fmla="*/ 6080167 h 6317673"/>
              <a:gd name="connsiteX16" fmla="*/ 0 w 7215610"/>
              <a:gd name="connsiteY16" fmla="*/ 6317673 h 6317673"/>
              <a:gd name="connsiteX17" fmla="*/ 344385 w 7215610"/>
              <a:gd name="connsiteY17" fmla="*/ 5949538 h 6317673"/>
              <a:gd name="connsiteX18" fmla="*/ 605642 w 7215610"/>
              <a:gd name="connsiteY18" fmla="*/ 5902037 h 6317673"/>
              <a:gd name="connsiteX19" fmla="*/ 2208811 w 7215610"/>
              <a:gd name="connsiteY19" fmla="*/ 5367647 h 6317673"/>
              <a:gd name="connsiteX20" fmla="*/ 2280062 w 7215610"/>
              <a:gd name="connsiteY20" fmla="*/ 5272645 h 6317673"/>
              <a:gd name="connsiteX21" fmla="*/ 2695699 w 7215610"/>
              <a:gd name="connsiteY21" fmla="*/ 4286993 h 6317673"/>
              <a:gd name="connsiteX22" fmla="*/ 3455720 w 7215610"/>
              <a:gd name="connsiteY22" fmla="*/ 3253839 h 6317673"/>
              <a:gd name="connsiteX23" fmla="*/ 3479470 w 7215610"/>
              <a:gd name="connsiteY23" fmla="*/ 2137559 h 6317673"/>
              <a:gd name="connsiteX24" fmla="*/ 2873829 w 7215610"/>
              <a:gd name="connsiteY24" fmla="*/ 1496291 h 6317673"/>
              <a:gd name="connsiteX25" fmla="*/ 2838203 w 7215610"/>
              <a:gd name="connsiteY25" fmla="*/ 1353787 h 6317673"/>
              <a:gd name="connsiteX26" fmla="*/ 2873829 w 7215610"/>
              <a:gd name="connsiteY26" fmla="*/ 403761 h 6317673"/>
              <a:gd name="connsiteX27" fmla="*/ 3004457 w 7215610"/>
              <a:gd name="connsiteY27" fmla="*/ 0 h 6317673"/>
              <a:gd name="connsiteX28" fmla="*/ 5640779 w 7215610"/>
              <a:gd name="connsiteY28" fmla="*/ 71252 h 6317673"/>
              <a:gd name="connsiteX0" fmla="*/ 5640779 w 7008751"/>
              <a:gd name="connsiteY0" fmla="*/ 71252 h 6317673"/>
              <a:gd name="connsiteX1" fmla="*/ 5522026 w 7008751"/>
              <a:gd name="connsiteY1" fmla="*/ 831273 h 6317673"/>
              <a:gd name="connsiteX2" fmla="*/ 5510151 w 7008751"/>
              <a:gd name="connsiteY2" fmla="*/ 1436915 h 6317673"/>
              <a:gd name="connsiteX3" fmla="*/ 5462649 w 7008751"/>
              <a:gd name="connsiteY3" fmla="*/ 2113808 h 6317673"/>
              <a:gd name="connsiteX4" fmla="*/ 5510151 w 7008751"/>
              <a:gd name="connsiteY4" fmla="*/ 2220686 h 6317673"/>
              <a:gd name="connsiteX5" fmla="*/ 5545777 w 7008751"/>
              <a:gd name="connsiteY5" fmla="*/ 2351315 h 6317673"/>
              <a:gd name="connsiteX6" fmla="*/ 5783283 w 7008751"/>
              <a:gd name="connsiteY6" fmla="*/ 3135086 h 6317673"/>
              <a:gd name="connsiteX7" fmla="*/ 5830785 w 7008751"/>
              <a:gd name="connsiteY7" fmla="*/ 3301341 h 6317673"/>
              <a:gd name="connsiteX8" fmla="*/ 6046387 w 7008751"/>
              <a:gd name="connsiteY8" fmla="*/ 3523756 h 6317673"/>
              <a:gd name="connsiteX9" fmla="*/ 6223468 w 7008751"/>
              <a:gd name="connsiteY9" fmla="*/ 3709308 h 6317673"/>
              <a:gd name="connsiteX10" fmla="*/ 6334486 w 7008751"/>
              <a:gd name="connsiteY10" fmla="*/ 4179776 h 6317673"/>
              <a:gd name="connsiteX11" fmla="*/ 6867940 w 7008751"/>
              <a:gd name="connsiteY11" fmla="*/ 4783108 h 6317673"/>
              <a:gd name="connsiteX12" fmla="*/ 7008751 w 7008751"/>
              <a:gd name="connsiteY12" fmla="*/ 5297790 h 6317673"/>
              <a:gd name="connsiteX13" fmla="*/ 6919639 w 7008751"/>
              <a:gd name="connsiteY13" fmla="*/ 5844841 h 6317673"/>
              <a:gd name="connsiteX14" fmla="*/ 5961413 w 7008751"/>
              <a:gd name="connsiteY14" fmla="*/ 6115793 h 6317673"/>
              <a:gd name="connsiteX15" fmla="*/ 5759533 w 7008751"/>
              <a:gd name="connsiteY15" fmla="*/ 6080167 h 6317673"/>
              <a:gd name="connsiteX16" fmla="*/ 0 w 7008751"/>
              <a:gd name="connsiteY16" fmla="*/ 6317673 h 6317673"/>
              <a:gd name="connsiteX17" fmla="*/ 344385 w 7008751"/>
              <a:gd name="connsiteY17" fmla="*/ 5949538 h 6317673"/>
              <a:gd name="connsiteX18" fmla="*/ 605642 w 7008751"/>
              <a:gd name="connsiteY18" fmla="*/ 5902037 h 6317673"/>
              <a:gd name="connsiteX19" fmla="*/ 2208811 w 7008751"/>
              <a:gd name="connsiteY19" fmla="*/ 5367647 h 6317673"/>
              <a:gd name="connsiteX20" fmla="*/ 2280062 w 7008751"/>
              <a:gd name="connsiteY20" fmla="*/ 5272645 h 6317673"/>
              <a:gd name="connsiteX21" fmla="*/ 2695699 w 7008751"/>
              <a:gd name="connsiteY21" fmla="*/ 4286993 h 6317673"/>
              <a:gd name="connsiteX22" fmla="*/ 3455720 w 7008751"/>
              <a:gd name="connsiteY22" fmla="*/ 3253839 h 6317673"/>
              <a:gd name="connsiteX23" fmla="*/ 3479470 w 7008751"/>
              <a:gd name="connsiteY23" fmla="*/ 2137559 h 6317673"/>
              <a:gd name="connsiteX24" fmla="*/ 2873829 w 7008751"/>
              <a:gd name="connsiteY24" fmla="*/ 1496291 h 6317673"/>
              <a:gd name="connsiteX25" fmla="*/ 2838203 w 7008751"/>
              <a:gd name="connsiteY25" fmla="*/ 1353787 h 6317673"/>
              <a:gd name="connsiteX26" fmla="*/ 2873829 w 7008751"/>
              <a:gd name="connsiteY26" fmla="*/ 403761 h 6317673"/>
              <a:gd name="connsiteX27" fmla="*/ 3004457 w 7008751"/>
              <a:gd name="connsiteY27" fmla="*/ 0 h 6317673"/>
              <a:gd name="connsiteX28" fmla="*/ 5640779 w 7008751"/>
              <a:gd name="connsiteY28" fmla="*/ 71252 h 6317673"/>
              <a:gd name="connsiteX0" fmla="*/ 5640779 w 7008751"/>
              <a:gd name="connsiteY0" fmla="*/ 71252 h 6317673"/>
              <a:gd name="connsiteX1" fmla="*/ 5522026 w 7008751"/>
              <a:gd name="connsiteY1" fmla="*/ 831273 h 6317673"/>
              <a:gd name="connsiteX2" fmla="*/ 5510151 w 7008751"/>
              <a:gd name="connsiteY2" fmla="*/ 1436915 h 6317673"/>
              <a:gd name="connsiteX3" fmla="*/ 5462649 w 7008751"/>
              <a:gd name="connsiteY3" fmla="*/ 2113808 h 6317673"/>
              <a:gd name="connsiteX4" fmla="*/ 5510151 w 7008751"/>
              <a:gd name="connsiteY4" fmla="*/ 2220686 h 6317673"/>
              <a:gd name="connsiteX5" fmla="*/ 5545777 w 7008751"/>
              <a:gd name="connsiteY5" fmla="*/ 2351315 h 6317673"/>
              <a:gd name="connsiteX6" fmla="*/ 5783283 w 7008751"/>
              <a:gd name="connsiteY6" fmla="*/ 3135086 h 6317673"/>
              <a:gd name="connsiteX7" fmla="*/ 5830785 w 7008751"/>
              <a:gd name="connsiteY7" fmla="*/ 3301341 h 6317673"/>
              <a:gd name="connsiteX8" fmla="*/ 6046387 w 7008751"/>
              <a:gd name="connsiteY8" fmla="*/ 3523756 h 6317673"/>
              <a:gd name="connsiteX9" fmla="*/ 6223468 w 7008751"/>
              <a:gd name="connsiteY9" fmla="*/ 3709308 h 6317673"/>
              <a:gd name="connsiteX10" fmla="*/ 6334486 w 7008751"/>
              <a:gd name="connsiteY10" fmla="*/ 4179776 h 6317673"/>
              <a:gd name="connsiteX11" fmla="*/ 6867940 w 7008751"/>
              <a:gd name="connsiteY11" fmla="*/ 4783108 h 6317673"/>
              <a:gd name="connsiteX12" fmla="*/ 7008751 w 7008751"/>
              <a:gd name="connsiteY12" fmla="*/ 5297790 h 6317673"/>
              <a:gd name="connsiteX13" fmla="*/ 6422203 w 7008751"/>
              <a:gd name="connsiteY13" fmla="*/ 5594023 h 6317673"/>
              <a:gd name="connsiteX14" fmla="*/ 5961413 w 7008751"/>
              <a:gd name="connsiteY14" fmla="*/ 6115793 h 6317673"/>
              <a:gd name="connsiteX15" fmla="*/ 5759533 w 7008751"/>
              <a:gd name="connsiteY15" fmla="*/ 6080167 h 6317673"/>
              <a:gd name="connsiteX16" fmla="*/ 0 w 7008751"/>
              <a:gd name="connsiteY16" fmla="*/ 6317673 h 6317673"/>
              <a:gd name="connsiteX17" fmla="*/ 344385 w 7008751"/>
              <a:gd name="connsiteY17" fmla="*/ 5949538 h 6317673"/>
              <a:gd name="connsiteX18" fmla="*/ 605642 w 7008751"/>
              <a:gd name="connsiteY18" fmla="*/ 5902037 h 6317673"/>
              <a:gd name="connsiteX19" fmla="*/ 2208811 w 7008751"/>
              <a:gd name="connsiteY19" fmla="*/ 5367647 h 6317673"/>
              <a:gd name="connsiteX20" fmla="*/ 2280062 w 7008751"/>
              <a:gd name="connsiteY20" fmla="*/ 5272645 h 6317673"/>
              <a:gd name="connsiteX21" fmla="*/ 2695699 w 7008751"/>
              <a:gd name="connsiteY21" fmla="*/ 4286993 h 6317673"/>
              <a:gd name="connsiteX22" fmla="*/ 3455720 w 7008751"/>
              <a:gd name="connsiteY22" fmla="*/ 3253839 h 6317673"/>
              <a:gd name="connsiteX23" fmla="*/ 3479470 w 7008751"/>
              <a:gd name="connsiteY23" fmla="*/ 2137559 h 6317673"/>
              <a:gd name="connsiteX24" fmla="*/ 2873829 w 7008751"/>
              <a:gd name="connsiteY24" fmla="*/ 1496291 h 6317673"/>
              <a:gd name="connsiteX25" fmla="*/ 2838203 w 7008751"/>
              <a:gd name="connsiteY25" fmla="*/ 1353787 h 6317673"/>
              <a:gd name="connsiteX26" fmla="*/ 2873829 w 7008751"/>
              <a:gd name="connsiteY26" fmla="*/ 403761 h 6317673"/>
              <a:gd name="connsiteX27" fmla="*/ 3004457 w 7008751"/>
              <a:gd name="connsiteY27" fmla="*/ 0 h 6317673"/>
              <a:gd name="connsiteX28" fmla="*/ 5640779 w 7008751"/>
              <a:gd name="connsiteY28" fmla="*/ 71252 h 6317673"/>
              <a:gd name="connsiteX0" fmla="*/ 5640779 w 7008751"/>
              <a:gd name="connsiteY0" fmla="*/ 71252 h 6317673"/>
              <a:gd name="connsiteX1" fmla="*/ 5522026 w 7008751"/>
              <a:gd name="connsiteY1" fmla="*/ 831273 h 6317673"/>
              <a:gd name="connsiteX2" fmla="*/ 5510151 w 7008751"/>
              <a:gd name="connsiteY2" fmla="*/ 1436915 h 6317673"/>
              <a:gd name="connsiteX3" fmla="*/ 5462649 w 7008751"/>
              <a:gd name="connsiteY3" fmla="*/ 2113808 h 6317673"/>
              <a:gd name="connsiteX4" fmla="*/ 5510151 w 7008751"/>
              <a:gd name="connsiteY4" fmla="*/ 2220686 h 6317673"/>
              <a:gd name="connsiteX5" fmla="*/ 5545777 w 7008751"/>
              <a:gd name="connsiteY5" fmla="*/ 2351315 h 6317673"/>
              <a:gd name="connsiteX6" fmla="*/ 5783283 w 7008751"/>
              <a:gd name="connsiteY6" fmla="*/ 3135086 h 6317673"/>
              <a:gd name="connsiteX7" fmla="*/ 5830785 w 7008751"/>
              <a:gd name="connsiteY7" fmla="*/ 3301341 h 6317673"/>
              <a:gd name="connsiteX8" fmla="*/ 6046387 w 7008751"/>
              <a:gd name="connsiteY8" fmla="*/ 3523756 h 6317673"/>
              <a:gd name="connsiteX9" fmla="*/ 6223468 w 7008751"/>
              <a:gd name="connsiteY9" fmla="*/ 3709308 h 6317673"/>
              <a:gd name="connsiteX10" fmla="*/ 6334486 w 7008751"/>
              <a:gd name="connsiteY10" fmla="*/ 4179776 h 6317673"/>
              <a:gd name="connsiteX11" fmla="*/ 6867940 w 7008751"/>
              <a:gd name="connsiteY11" fmla="*/ 4783108 h 6317673"/>
              <a:gd name="connsiteX12" fmla="*/ 7008751 w 7008751"/>
              <a:gd name="connsiteY12" fmla="*/ 5297790 h 6317673"/>
              <a:gd name="connsiteX13" fmla="*/ 6422203 w 7008751"/>
              <a:gd name="connsiteY13" fmla="*/ 5594023 h 6317673"/>
              <a:gd name="connsiteX14" fmla="*/ 2679941 w 7008751"/>
              <a:gd name="connsiteY14" fmla="*/ 5662701 h 6317673"/>
              <a:gd name="connsiteX15" fmla="*/ 5759533 w 7008751"/>
              <a:gd name="connsiteY15" fmla="*/ 6080167 h 6317673"/>
              <a:gd name="connsiteX16" fmla="*/ 0 w 7008751"/>
              <a:gd name="connsiteY16" fmla="*/ 6317673 h 6317673"/>
              <a:gd name="connsiteX17" fmla="*/ 344385 w 7008751"/>
              <a:gd name="connsiteY17" fmla="*/ 5949538 h 6317673"/>
              <a:gd name="connsiteX18" fmla="*/ 605642 w 7008751"/>
              <a:gd name="connsiteY18" fmla="*/ 5902037 h 6317673"/>
              <a:gd name="connsiteX19" fmla="*/ 2208811 w 7008751"/>
              <a:gd name="connsiteY19" fmla="*/ 5367647 h 6317673"/>
              <a:gd name="connsiteX20" fmla="*/ 2280062 w 7008751"/>
              <a:gd name="connsiteY20" fmla="*/ 5272645 h 6317673"/>
              <a:gd name="connsiteX21" fmla="*/ 2695699 w 7008751"/>
              <a:gd name="connsiteY21" fmla="*/ 4286993 h 6317673"/>
              <a:gd name="connsiteX22" fmla="*/ 3455720 w 7008751"/>
              <a:gd name="connsiteY22" fmla="*/ 3253839 h 6317673"/>
              <a:gd name="connsiteX23" fmla="*/ 3479470 w 7008751"/>
              <a:gd name="connsiteY23" fmla="*/ 2137559 h 6317673"/>
              <a:gd name="connsiteX24" fmla="*/ 2873829 w 7008751"/>
              <a:gd name="connsiteY24" fmla="*/ 1496291 h 6317673"/>
              <a:gd name="connsiteX25" fmla="*/ 2838203 w 7008751"/>
              <a:gd name="connsiteY25" fmla="*/ 1353787 h 6317673"/>
              <a:gd name="connsiteX26" fmla="*/ 2873829 w 7008751"/>
              <a:gd name="connsiteY26" fmla="*/ 403761 h 6317673"/>
              <a:gd name="connsiteX27" fmla="*/ 3004457 w 7008751"/>
              <a:gd name="connsiteY27" fmla="*/ 0 h 6317673"/>
              <a:gd name="connsiteX28" fmla="*/ 5640779 w 7008751"/>
              <a:gd name="connsiteY28" fmla="*/ 71252 h 6317673"/>
              <a:gd name="connsiteX0" fmla="*/ 5640779 w 7008751"/>
              <a:gd name="connsiteY0" fmla="*/ 71252 h 6317673"/>
              <a:gd name="connsiteX1" fmla="*/ 5522026 w 7008751"/>
              <a:gd name="connsiteY1" fmla="*/ 831273 h 6317673"/>
              <a:gd name="connsiteX2" fmla="*/ 5510151 w 7008751"/>
              <a:gd name="connsiteY2" fmla="*/ 1436915 h 6317673"/>
              <a:gd name="connsiteX3" fmla="*/ 5462649 w 7008751"/>
              <a:gd name="connsiteY3" fmla="*/ 2113808 h 6317673"/>
              <a:gd name="connsiteX4" fmla="*/ 5510151 w 7008751"/>
              <a:gd name="connsiteY4" fmla="*/ 2220686 h 6317673"/>
              <a:gd name="connsiteX5" fmla="*/ 5545777 w 7008751"/>
              <a:gd name="connsiteY5" fmla="*/ 2351315 h 6317673"/>
              <a:gd name="connsiteX6" fmla="*/ 5783283 w 7008751"/>
              <a:gd name="connsiteY6" fmla="*/ 3135086 h 6317673"/>
              <a:gd name="connsiteX7" fmla="*/ 5830785 w 7008751"/>
              <a:gd name="connsiteY7" fmla="*/ 3301341 h 6317673"/>
              <a:gd name="connsiteX8" fmla="*/ 6046387 w 7008751"/>
              <a:gd name="connsiteY8" fmla="*/ 3523756 h 6317673"/>
              <a:gd name="connsiteX9" fmla="*/ 6223468 w 7008751"/>
              <a:gd name="connsiteY9" fmla="*/ 3709308 h 6317673"/>
              <a:gd name="connsiteX10" fmla="*/ 6334486 w 7008751"/>
              <a:gd name="connsiteY10" fmla="*/ 4179776 h 6317673"/>
              <a:gd name="connsiteX11" fmla="*/ 6867940 w 7008751"/>
              <a:gd name="connsiteY11" fmla="*/ 4783108 h 6317673"/>
              <a:gd name="connsiteX12" fmla="*/ 7008751 w 7008751"/>
              <a:gd name="connsiteY12" fmla="*/ 5297790 h 6317673"/>
              <a:gd name="connsiteX13" fmla="*/ 6422203 w 7008751"/>
              <a:gd name="connsiteY13" fmla="*/ 5594023 h 6317673"/>
              <a:gd name="connsiteX14" fmla="*/ 2679941 w 7008751"/>
              <a:gd name="connsiteY14" fmla="*/ 5662701 h 6317673"/>
              <a:gd name="connsiteX15" fmla="*/ 2028764 w 7008751"/>
              <a:gd name="connsiteY15" fmla="*/ 5627074 h 6317673"/>
              <a:gd name="connsiteX16" fmla="*/ 0 w 7008751"/>
              <a:gd name="connsiteY16" fmla="*/ 6317673 h 6317673"/>
              <a:gd name="connsiteX17" fmla="*/ 344385 w 7008751"/>
              <a:gd name="connsiteY17" fmla="*/ 5949538 h 6317673"/>
              <a:gd name="connsiteX18" fmla="*/ 605642 w 7008751"/>
              <a:gd name="connsiteY18" fmla="*/ 5902037 h 6317673"/>
              <a:gd name="connsiteX19" fmla="*/ 2208811 w 7008751"/>
              <a:gd name="connsiteY19" fmla="*/ 5367647 h 6317673"/>
              <a:gd name="connsiteX20" fmla="*/ 2280062 w 7008751"/>
              <a:gd name="connsiteY20" fmla="*/ 5272645 h 6317673"/>
              <a:gd name="connsiteX21" fmla="*/ 2695699 w 7008751"/>
              <a:gd name="connsiteY21" fmla="*/ 4286993 h 6317673"/>
              <a:gd name="connsiteX22" fmla="*/ 3455720 w 7008751"/>
              <a:gd name="connsiteY22" fmla="*/ 3253839 h 6317673"/>
              <a:gd name="connsiteX23" fmla="*/ 3479470 w 7008751"/>
              <a:gd name="connsiteY23" fmla="*/ 2137559 h 6317673"/>
              <a:gd name="connsiteX24" fmla="*/ 2873829 w 7008751"/>
              <a:gd name="connsiteY24" fmla="*/ 1496291 h 6317673"/>
              <a:gd name="connsiteX25" fmla="*/ 2838203 w 7008751"/>
              <a:gd name="connsiteY25" fmla="*/ 1353787 h 6317673"/>
              <a:gd name="connsiteX26" fmla="*/ 2873829 w 7008751"/>
              <a:gd name="connsiteY26" fmla="*/ 403761 h 6317673"/>
              <a:gd name="connsiteX27" fmla="*/ 3004457 w 7008751"/>
              <a:gd name="connsiteY27" fmla="*/ 0 h 6317673"/>
              <a:gd name="connsiteX28" fmla="*/ 5640779 w 7008751"/>
              <a:gd name="connsiteY28" fmla="*/ 71252 h 6317673"/>
              <a:gd name="connsiteX0" fmla="*/ 5296394 w 6664366"/>
              <a:gd name="connsiteY0" fmla="*/ 71252 h 5949538"/>
              <a:gd name="connsiteX1" fmla="*/ 5177641 w 6664366"/>
              <a:gd name="connsiteY1" fmla="*/ 831273 h 5949538"/>
              <a:gd name="connsiteX2" fmla="*/ 5165766 w 6664366"/>
              <a:gd name="connsiteY2" fmla="*/ 1436915 h 5949538"/>
              <a:gd name="connsiteX3" fmla="*/ 5118264 w 6664366"/>
              <a:gd name="connsiteY3" fmla="*/ 2113808 h 5949538"/>
              <a:gd name="connsiteX4" fmla="*/ 5165766 w 6664366"/>
              <a:gd name="connsiteY4" fmla="*/ 2220686 h 5949538"/>
              <a:gd name="connsiteX5" fmla="*/ 5201392 w 6664366"/>
              <a:gd name="connsiteY5" fmla="*/ 2351315 h 5949538"/>
              <a:gd name="connsiteX6" fmla="*/ 5438898 w 6664366"/>
              <a:gd name="connsiteY6" fmla="*/ 3135086 h 5949538"/>
              <a:gd name="connsiteX7" fmla="*/ 5486400 w 6664366"/>
              <a:gd name="connsiteY7" fmla="*/ 3301341 h 5949538"/>
              <a:gd name="connsiteX8" fmla="*/ 5702002 w 6664366"/>
              <a:gd name="connsiteY8" fmla="*/ 3523756 h 5949538"/>
              <a:gd name="connsiteX9" fmla="*/ 5879083 w 6664366"/>
              <a:gd name="connsiteY9" fmla="*/ 3709308 h 5949538"/>
              <a:gd name="connsiteX10" fmla="*/ 5990101 w 6664366"/>
              <a:gd name="connsiteY10" fmla="*/ 4179776 h 5949538"/>
              <a:gd name="connsiteX11" fmla="*/ 6523555 w 6664366"/>
              <a:gd name="connsiteY11" fmla="*/ 4783108 h 5949538"/>
              <a:gd name="connsiteX12" fmla="*/ 6664366 w 6664366"/>
              <a:gd name="connsiteY12" fmla="*/ 5297790 h 5949538"/>
              <a:gd name="connsiteX13" fmla="*/ 6077818 w 6664366"/>
              <a:gd name="connsiteY13" fmla="*/ 5594023 h 5949538"/>
              <a:gd name="connsiteX14" fmla="*/ 2335556 w 6664366"/>
              <a:gd name="connsiteY14" fmla="*/ 5662701 h 5949538"/>
              <a:gd name="connsiteX15" fmla="*/ 1684379 w 6664366"/>
              <a:gd name="connsiteY15" fmla="*/ 5627074 h 5949538"/>
              <a:gd name="connsiteX16" fmla="*/ 1500942 w 6664366"/>
              <a:gd name="connsiteY16" fmla="*/ 5710853 h 5949538"/>
              <a:gd name="connsiteX17" fmla="*/ 0 w 6664366"/>
              <a:gd name="connsiteY17" fmla="*/ 5949538 h 5949538"/>
              <a:gd name="connsiteX18" fmla="*/ 261257 w 6664366"/>
              <a:gd name="connsiteY18" fmla="*/ 5902037 h 5949538"/>
              <a:gd name="connsiteX19" fmla="*/ 1864426 w 6664366"/>
              <a:gd name="connsiteY19" fmla="*/ 5367647 h 5949538"/>
              <a:gd name="connsiteX20" fmla="*/ 1935677 w 6664366"/>
              <a:gd name="connsiteY20" fmla="*/ 5272645 h 5949538"/>
              <a:gd name="connsiteX21" fmla="*/ 2351314 w 6664366"/>
              <a:gd name="connsiteY21" fmla="*/ 4286993 h 5949538"/>
              <a:gd name="connsiteX22" fmla="*/ 3111335 w 6664366"/>
              <a:gd name="connsiteY22" fmla="*/ 3253839 h 5949538"/>
              <a:gd name="connsiteX23" fmla="*/ 3135085 w 6664366"/>
              <a:gd name="connsiteY23" fmla="*/ 2137559 h 5949538"/>
              <a:gd name="connsiteX24" fmla="*/ 2529444 w 6664366"/>
              <a:gd name="connsiteY24" fmla="*/ 1496291 h 5949538"/>
              <a:gd name="connsiteX25" fmla="*/ 2493818 w 6664366"/>
              <a:gd name="connsiteY25" fmla="*/ 1353787 h 5949538"/>
              <a:gd name="connsiteX26" fmla="*/ 2529444 w 6664366"/>
              <a:gd name="connsiteY26" fmla="*/ 403761 h 5949538"/>
              <a:gd name="connsiteX27" fmla="*/ 2660072 w 6664366"/>
              <a:gd name="connsiteY27" fmla="*/ 0 h 5949538"/>
              <a:gd name="connsiteX28" fmla="*/ 5296394 w 6664366"/>
              <a:gd name="connsiteY28" fmla="*/ 71252 h 5949538"/>
              <a:gd name="connsiteX0" fmla="*/ 5296394 w 6664366"/>
              <a:gd name="connsiteY0" fmla="*/ 71252 h 5949538"/>
              <a:gd name="connsiteX1" fmla="*/ 5177641 w 6664366"/>
              <a:gd name="connsiteY1" fmla="*/ 831273 h 5949538"/>
              <a:gd name="connsiteX2" fmla="*/ 5165766 w 6664366"/>
              <a:gd name="connsiteY2" fmla="*/ 1436915 h 5949538"/>
              <a:gd name="connsiteX3" fmla="*/ 5118264 w 6664366"/>
              <a:gd name="connsiteY3" fmla="*/ 2113808 h 5949538"/>
              <a:gd name="connsiteX4" fmla="*/ 5165766 w 6664366"/>
              <a:gd name="connsiteY4" fmla="*/ 2220686 h 5949538"/>
              <a:gd name="connsiteX5" fmla="*/ 5201392 w 6664366"/>
              <a:gd name="connsiteY5" fmla="*/ 2351315 h 5949538"/>
              <a:gd name="connsiteX6" fmla="*/ 5438898 w 6664366"/>
              <a:gd name="connsiteY6" fmla="*/ 3135086 h 5949538"/>
              <a:gd name="connsiteX7" fmla="*/ 5486400 w 6664366"/>
              <a:gd name="connsiteY7" fmla="*/ 3301341 h 5949538"/>
              <a:gd name="connsiteX8" fmla="*/ 5702002 w 6664366"/>
              <a:gd name="connsiteY8" fmla="*/ 3523756 h 5949538"/>
              <a:gd name="connsiteX9" fmla="*/ 5879083 w 6664366"/>
              <a:gd name="connsiteY9" fmla="*/ 3709308 h 5949538"/>
              <a:gd name="connsiteX10" fmla="*/ 5990101 w 6664366"/>
              <a:gd name="connsiteY10" fmla="*/ 4179776 h 5949538"/>
              <a:gd name="connsiteX11" fmla="*/ 6523555 w 6664366"/>
              <a:gd name="connsiteY11" fmla="*/ 4783108 h 5949538"/>
              <a:gd name="connsiteX12" fmla="*/ 6664366 w 6664366"/>
              <a:gd name="connsiteY12" fmla="*/ 5297790 h 5949538"/>
              <a:gd name="connsiteX13" fmla="*/ 6077818 w 6664366"/>
              <a:gd name="connsiteY13" fmla="*/ 5594023 h 5949538"/>
              <a:gd name="connsiteX14" fmla="*/ 2335556 w 6664366"/>
              <a:gd name="connsiteY14" fmla="*/ 5662701 h 5949538"/>
              <a:gd name="connsiteX15" fmla="*/ 1684379 w 6664366"/>
              <a:gd name="connsiteY15" fmla="*/ 5627074 h 5949538"/>
              <a:gd name="connsiteX16" fmla="*/ 1500942 w 6664366"/>
              <a:gd name="connsiteY16" fmla="*/ 5710853 h 5949538"/>
              <a:gd name="connsiteX17" fmla="*/ 0 w 6664366"/>
              <a:gd name="connsiteY17" fmla="*/ 5949538 h 5949538"/>
              <a:gd name="connsiteX18" fmla="*/ 261257 w 6664366"/>
              <a:gd name="connsiteY18" fmla="*/ 5902037 h 5949538"/>
              <a:gd name="connsiteX19" fmla="*/ 1864426 w 6664366"/>
              <a:gd name="connsiteY19" fmla="*/ 5367647 h 5949538"/>
              <a:gd name="connsiteX20" fmla="*/ 1935677 w 6664366"/>
              <a:gd name="connsiteY20" fmla="*/ 5272645 h 5949538"/>
              <a:gd name="connsiteX21" fmla="*/ 2351314 w 6664366"/>
              <a:gd name="connsiteY21" fmla="*/ 4286993 h 5949538"/>
              <a:gd name="connsiteX22" fmla="*/ 3111335 w 6664366"/>
              <a:gd name="connsiteY22" fmla="*/ 3253839 h 5949538"/>
              <a:gd name="connsiteX23" fmla="*/ 3135085 w 6664366"/>
              <a:gd name="connsiteY23" fmla="*/ 2137559 h 5949538"/>
              <a:gd name="connsiteX24" fmla="*/ 2529444 w 6664366"/>
              <a:gd name="connsiteY24" fmla="*/ 1496291 h 5949538"/>
              <a:gd name="connsiteX25" fmla="*/ 2493818 w 6664366"/>
              <a:gd name="connsiteY25" fmla="*/ 1353787 h 5949538"/>
              <a:gd name="connsiteX26" fmla="*/ 2529444 w 6664366"/>
              <a:gd name="connsiteY26" fmla="*/ 403761 h 5949538"/>
              <a:gd name="connsiteX27" fmla="*/ 2660072 w 6664366"/>
              <a:gd name="connsiteY27" fmla="*/ 0 h 5949538"/>
              <a:gd name="connsiteX28" fmla="*/ 5296394 w 6664366"/>
              <a:gd name="connsiteY28" fmla="*/ 71252 h 5949538"/>
              <a:gd name="connsiteX0" fmla="*/ 5296394 w 6664366"/>
              <a:gd name="connsiteY0" fmla="*/ 71252 h 5949538"/>
              <a:gd name="connsiteX1" fmla="*/ 5177641 w 6664366"/>
              <a:gd name="connsiteY1" fmla="*/ 831273 h 5949538"/>
              <a:gd name="connsiteX2" fmla="*/ 5165766 w 6664366"/>
              <a:gd name="connsiteY2" fmla="*/ 1436915 h 5949538"/>
              <a:gd name="connsiteX3" fmla="*/ 5118264 w 6664366"/>
              <a:gd name="connsiteY3" fmla="*/ 2113808 h 5949538"/>
              <a:gd name="connsiteX4" fmla="*/ 5165766 w 6664366"/>
              <a:gd name="connsiteY4" fmla="*/ 2220686 h 5949538"/>
              <a:gd name="connsiteX5" fmla="*/ 5201392 w 6664366"/>
              <a:gd name="connsiteY5" fmla="*/ 2351315 h 5949538"/>
              <a:gd name="connsiteX6" fmla="*/ 5438898 w 6664366"/>
              <a:gd name="connsiteY6" fmla="*/ 3135086 h 5949538"/>
              <a:gd name="connsiteX7" fmla="*/ 5486400 w 6664366"/>
              <a:gd name="connsiteY7" fmla="*/ 3301341 h 5949538"/>
              <a:gd name="connsiteX8" fmla="*/ 5702002 w 6664366"/>
              <a:gd name="connsiteY8" fmla="*/ 3523756 h 5949538"/>
              <a:gd name="connsiteX9" fmla="*/ 5879083 w 6664366"/>
              <a:gd name="connsiteY9" fmla="*/ 3709308 h 5949538"/>
              <a:gd name="connsiteX10" fmla="*/ 5990101 w 6664366"/>
              <a:gd name="connsiteY10" fmla="*/ 4179776 h 5949538"/>
              <a:gd name="connsiteX11" fmla="*/ 6523555 w 6664366"/>
              <a:gd name="connsiteY11" fmla="*/ 4783108 h 5949538"/>
              <a:gd name="connsiteX12" fmla="*/ 6664366 w 6664366"/>
              <a:gd name="connsiteY12" fmla="*/ 5297790 h 5949538"/>
              <a:gd name="connsiteX13" fmla="*/ 6077818 w 6664366"/>
              <a:gd name="connsiteY13" fmla="*/ 5594023 h 5949538"/>
              <a:gd name="connsiteX14" fmla="*/ 2335556 w 6664366"/>
              <a:gd name="connsiteY14" fmla="*/ 5662701 h 5949538"/>
              <a:gd name="connsiteX15" fmla="*/ 1684379 w 6664366"/>
              <a:gd name="connsiteY15" fmla="*/ 5627074 h 5949538"/>
              <a:gd name="connsiteX16" fmla="*/ 1500942 w 6664366"/>
              <a:gd name="connsiteY16" fmla="*/ 5710853 h 5949538"/>
              <a:gd name="connsiteX17" fmla="*/ 0 w 6664366"/>
              <a:gd name="connsiteY17" fmla="*/ 5949538 h 5949538"/>
              <a:gd name="connsiteX18" fmla="*/ 1849843 w 6664366"/>
              <a:gd name="connsiteY18" fmla="*/ 5505581 h 5949538"/>
              <a:gd name="connsiteX19" fmla="*/ 1864426 w 6664366"/>
              <a:gd name="connsiteY19" fmla="*/ 5367647 h 5949538"/>
              <a:gd name="connsiteX20" fmla="*/ 1935677 w 6664366"/>
              <a:gd name="connsiteY20" fmla="*/ 5272645 h 5949538"/>
              <a:gd name="connsiteX21" fmla="*/ 2351314 w 6664366"/>
              <a:gd name="connsiteY21" fmla="*/ 4286993 h 5949538"/>
              <a:gd name="connsiteX22" fmla="*/ 3111335 w 6664366"/>
              <a:gd name="connsiteY22" fmla="*/ 3253839 h 5949538"/>
              <a:gd name="connsiteX23" fmla="*/ 3135085 w 6664366"/>
              <a:gd name="connsiteY23" fmla="*/ 2137559 h 5949538"/>
              <a:gd name="connsiteX24" fmla="*/ 2529444 w 6664366"/>
              <a:gd name="connsiteY24" fmla="*/ 1496291 h 5949538"/>
              <a:gd name="connsiteX25" fmla="*/ 2493818 w 6664366"/>
              <a:gd name="connsiteY25" fmla="*/ 1353787 h 5949538"/>
              <a:gd name="connsiteX26" fmla="*/ 2529444 w 6664366"/>
              <a:gd name="connsiteY26" fmla="*/ 403761 h 5949538"/>
              <a:gd name="connsiteX27" fmla="*/ 2660072 w 6664366"/>
              <a:gd name="connsiteY27" fmla="*/ 0 h 5949538"/>
              <a:gd name="connsiteX28" fmla="*/ 5296394 w 6664366"/>
              <a:gd name="connsiteY28" fmla="*/ 71252 h 5949538"/>
              <a:gd name="connsiteX0" fmla="*/ 3941520 w 5309492"/>
              <a:gd name="connsiteY0" fmla="*/ 71252 h 5729885"/>
              <a:gd name="connsiteX1" fmla="*/ 3822767 w 5309492"/>
              <a:gd name="connsiteY1" fmla="*/ 831273 h 5729885"/>
              <a:gd name="connsiteX2" fmla="*/ 3810892 w 5309492"/>
              <a:gd name="connsiteY2" fmla="*/ 1436915 h 5729885"/>
              <a:gd name="connsiteX3" fmla="*/ 3763390 w 5309492"/>
              <a:gd name="connsiteY3" fmla="*/ 2113808 h 5729885"/>
              <a:gd name="connsiteX4" fmla="*/ 3810892 w 5309492"/>
              <a:gd name="connsiteY4" fmla="*/ 2220686 h 5729885"/>
              <a:gd name="connsiteX5" fmla="*/ 3846518 w 5309492"/>
              <a:gd name="connsiteY5" fmla="*/ 2351315 h 5729885"/>
              <a:gd name="connsiteX6" fmla="*/ 4084024 w 5309492"/>
              <a:gd name="connsiteY6" fmla="*/ 3135086 h 5729885"/>
              <a:gd name="connsiteX7" fmla="*/ 4131526 w 5309492"/>
              <a:gd name="connsiteY7" fmla="*/ 3301341 h 5729885"/>
              <a:gd name="connsiteX8" fmla="*/ 4347128 w 5309492"/>
              <a:gd name="connsiteY8" fmla="*/ 3523756 h 5729885"/>
              <a:gd name="connsiteX9" fmla="*/ 4524209 w 5309492"/>
              <a:gd name="connsiteY9" fmla="*/ 3709308 h 5729885"/>
              <a:gd name="connsiteX10" fmla="*/ 4635227 w 5309492"/>
              <a:gd name="connsiteY10" fmla="*/ 4179776 h 5729885"/>
              <a:gd name="connsiteX11" fmla="*/ 5168681 w 5309492"/>
              <a:gd name="connsiteY11" fmla="*/ 4783108 h 5729885"/>
              <a:gd name="connsiteX12" fmla="*/ 5309492 w 5309492"/>
              <a:gd name="connsiteY12" fmla="*/ 5297790 h 5729885"/>
              <a:gd name="connsiteX13" fmla="*/ 4722944 w 5309492"/>
              <a:gd name="connsiteY13" fmla="*/ 5594023 h 5729885"/>
              <a:gd name="connsiteX14" fmla="*/ 980682 w 5309492"/>
              <a:gd name="connsiteY14" fmla="*/ 5662701 h 5729885"/>
              <a:gd name="connsiteX15" fmla="*/ 329505 w 5309492"/>
              <a:gd name="connsiteY15" fmla="*/ 5627074 h 5729885"/>
              <a:gd name="connsiteX16" fmla="*/ 146068 w 5309492"/>
              <a:gd name="connsiteY16" fmla="*/ 5710853 h 5729885"/>
              <a:gd name="connsiteX17" fmla="*/ 105341 w 5309492"/>
              <a:gd name="connsiteY17" fmla="*/ 5585446 h 5729885"/>
              <a:gd name="connsiteX18" fmla="*/ 494969 w 5309492"/>
              <a:gd name="connsiteY18" fmla="*/ 5505581 h 5729885"/>
              <a:gd name="connsiteX19" fmla="*/ 509552 w 5309492"/>
              <a:gd name="connsiteY19" fmla="*/ 5367647 h 5729885"/>
              <a:gd name="connsiteX20" fmla="*/ 580803 w 5309492"/>
              <a:gd name="connsiteY20" fmla="*/ 5272645 h 5729885"/>
              <a:gd name="connsiteX21" fmla="*/ 996440 w 5309492"/>
              <a:gd name="connsiteY21" fmla="*/ 4286993 h 5729885"/>
              <a:gd name="connsiteX22" fmla="*/ 1756461 w 5309492"/>
              <a:gd name="connsiteY22" fmla="*/ 3253839 h 5729885"/>
              <a:gd name="connsiteX23" fmla="*/ 1780211 w 5309492"/>
              <a:gd name="connsiteY23" fmla="*/ 2137559 h 5729885"/>
              <a:gd name="connsiteX24" fmla="*/ 1174570 w 5309492"/>
              <a:gd name="connsiteY24" fmla="*/ 1496291 h 5729885"/>
              <a:gd name="connsiteX25" fmla="*/ 1138944 w 5309492"/>
              <a:gd name="connsiteY25" fmla="*/ 1353787 h 5729885"/>
              <a:gd name="connsiteX26" fmla="*/ 1174570 w 5309492"/>
              <a:gd name="connsiteY26" fmla="*/ 403761 h 5729885"/>
              <a:gd name="connsiteX27" fmla="*/ 1305198 w 5309492"/>
              <a:gd name="connsiteY27" fmla="*/ 0 h 5729885"/>
              <a:gd name="connsiteX28" fmla="*/ 3941520 w 5309492"/>
              <a:gd name="connsiteY28" fmla="*/ 71252 h 5729885"/>
              <a:gd name="connsiteX0" fmla="*/ 3941520 w 5309492"/>
              <a:gd name="connsiteY0" fmla="*/ 12778 h 5671411"/>
              <a:gd name="connsiteX1" fmla="*/ 3822767 w 5309492"/>
              <a:gd name="connsiteY1" fmla="*/ 772799 h 5671411"/>
              <a:gd name="connsiteX2" fmla="*/ 3810892 w 5309492"/>
              <a:gd name="connsiteY2" fmla="*/ 1378441 h 5671411"/>
              <a:gd name="connsiteX3" fmla="*/ 3763390 w 5309492"/>
              <a:gd name="connsiteY3" fmla="*/ 2055334 h 5671411"/>
              <a:gd name="connsiteX4" fmla="*/ 3810892 w 5309492"/>
              <a:gd name="connsiteY4" fmla="*/ 2162212 h 5671411"/>
              <a:gd name="connsiteX5" fmla="*/ 3846518 w 5309492"/>
              <a:gd name="connsiteY5" fmla="*/ 2292841 h 5671411"/>
              <a:gd name="connsiteX6" fmla="*/ 4084024 w 5309492"/>
              <a:gd name="connsiteY6" fmla="*/ 3076612 h 5671411"/>
              <a:gd name="connsiteX7" fmla="*/ 4131526 w 5309492"/>
              <a:gd name="connsiteY7" fmla="*/ 3242867 h 5671411"/>
              <a:gd name="connsiteX8" fmla="*/ 4347128 w 5309492"/>
              <a:gd name="connsiteY8" fmla="*/ 3465282 h 5671411"/>
              <a:gd name="connsiteX9" fmla="*/ 4524209 w 5309492"/>
              <a:gd name="connsiteY9" fmla="*/ 3650834 h 5671411"/>
              <a:gd name="connsiteX10" fmla="*/ 4635227 w 5309492"/>
              <a:gd name="connsiteY10" fmla="*/ 4121302 h 5671411"/>
              <a:gd name="connsiteX11" fmla="*/ 5168681 w 5309492"/>
              <a:gd name="connsiteY11" fmla="*/ 4724634 h 5671411"/>
              <a:gd name="connsiteX12" fmla="*/ 5309492 w 5309492"/>
              <a:gd name="connsiteY12" fmla="*/ 5239316 h 5671411"/>
              <a:gd name="connsiteX13" fmla="*/ 4722944 w 5309492"/>
              <a:gd name="connsiteY13" fmla="*/ 5535549 h 5671411"/>
              <a:gd name="connsiteX14" fmla="*/ 980682 w 5309492"/>
              <a:gd name="connsiteY14" fmla="*/ 5604227 h 5671411"/>
              <a:gd name="connsiteX15" fmla="*/ 329505 w 5309492"/>
              <a:gd name="connsiteY15" fmla="*/ 5568600 h 5671411"/>
              <a:gd name="connsiteX16" fmla="*/ 146068 w 5309492"/>
              <a:gd name="connsiteY16" fmla="*/ 5652379 h 5671411"/>
              <a:gd name="connsiteX17" fmla="*/ 105341 w 5309492"/>
              <a:gd name="connsiteY17" fmla="*/ 5526972 h 5671411"/>
              <a:gd name="connsiteX18" fmla="*/ 494969 w 5309492"/>
              <a:gd name="connsiteY18" fmla="*/ 5447107 h 5671411"/>
              <a:gd name="connsiteX19" fmla="*/ 509552 w 5309492"/>
              <a:gd name="connsiteY19" fmla="*/ 5309173 h 5671411"/>
              <a:gd name="connsiteX20" fmla="*/ 580803 w 5309492"/>
              <a:gd name="connsiteY20" fmla="*/ 5214171 h 5671411"/>
              <a:gd name="connsiteX21" fmla="*/ 996440 w 5309492"/>
              <a:gd name="connsiteY21" fmla="*/ 4228519 h 5671411"/>
              <a:gd name="connsiteX22" fmla="*/ 1756461 w 5309492"/>
              <a:gd name="connsiteY22" fmla="*/ 3195365 h 5671411"/>
              <a:gd name="connsiteX23" fmla="*/ 1780211 w 5309492"/>
              <a:gd name="connsiteY23" fmla="*/ 2079085 h 5671411"/>
              <a:gd name="connsiteX24" fmla="*/ 1174570 w 5309492"/>
              <a:gd name="connsiteY24" fmla="*/ 1437817 h 5671411"/>
              <a:gd name="connsiteX25" fmla="*/ 1138944 w 5309492"/>
              <a:gd name="connsiteY25" fmla="*/ 1295313 h 5671411"/>
              <a:gd name="connsiteX26" fmla="*/ 1174570 w 5309492"/>
              <a:gd name="connsiteY26" fmla="*/ 345287 h 5671411"/>
              <a:gd name="connsiteX27" fmla="*/ 1363615 w 5309492"/>
              <a:gd name="connsiteY27" fmla="*/ 0 h 5671411"/>
              <a:gd name="connsiteX28" fmla="*/ 3941520 w 5309492"/>
              <a:gd name="connsiteY28" fmla="*/ 12778 h 5671411"/>
              <a:gd name="connsiteX0" fmla="*/ 3951257 w 5309492"/>
              <a:gd name="connsiteY0" fmla="*/ 0 h 5678124"/>
              <a:gd name="connsiteX1" fmla="*/ 3822767 w 5309492"/>
              <a:gd name="connsiteY1" fmla="*/ 779512 h 5678124"/>
              <a:gd name="connsiteX2" fmla="*/ 3810892 w 5309492"/>
              <a:gd name="connsiteY2" fmla="*/ 1385154 h 5678124"/>
              <a:gd name="connsiteX3" fmla="*/ 3763390 w 5309492"/>
              <a:gd name="connsiteY3" fmla="*/ 2062047 h 5678124"/>
              <a:gd name="connsiteX4" fmla="*/ 3810892 w 5309492"/>
              <a:gd name="connsiteY4" fmla="*/ 2168925 h 5678124"/>
              <a:gd name="connsiteX5" fmla="*/ 3846518 w 5309492"/>
              <a:gd name="connsiteY5" fmla="*/ 2299554 h 5678124"/>
              <a:gd name="connsiteX6" fmla="*/ 4084024 w 5309492"/>
              <a:gd name="connsiteY6" fmla="*/ 3083325 h 5678124"/>
              <a:gd name="connsiteX7" fmla="*/ 4131526 w 5309492"/>
              <a:gd name="connsiteY7" fmla="*/ 3249580 h 5678124"/>
              <a:gd name="connsiteX8" fmla="*/ 4347128 w 5309492"/>
              <a:gd name="connsiteY8" fmla="*/ 3471995 h 5678124"/>
              <a:gd name="connsiteX9" fmla="*/ 4524209 w 5309492"/>
              <a:gd name="connsiteY9" fmla="*/ 3657547 h 5678124"/>
              <a:gd name="connsiteX10" fmla="*/ 4635227 w 5309492"/>
              <a:gd name="connsiteY10" fmla="*/ 4128015 h 5678124"/>
              <a:gd name="connsiteX11" fmla="*/ 5168681 w 5309492"/>
              <a:gd name="connsiteY11" fmla="*/ 4731347 h 5678124"/>
              <a:gd name="connsiteX12" fmla="*/ 5309492 w 5309492"/>
              <a:gd name="connsiteY12" fmla="*/ 5246029 h 5678124"/>
              <a:gd name="connsiteX13" fmla="*/ 4722944 w 5309492"/>
              <a:gd name="connsiteY13" fmla="*/ 5542262 h 5678124"/>
              <a:gd name="connsiteX14" fmla="*/ 980682 w 5309492"/>
              <a:gd name="connsiteY14" fmla="*/ 5610940 h 5678124"/>
              <a:gd name="connsiteX15" fmla="*/ 329505 w 5309492"/>
              <a:gd name="connsiteY15" fmla="*/ 5575313 h 5678124"/>
              <a:gd name="connsiteX16" fmla="*/ 146068 w 5309492"/>
              <a:gd name="connsiteY16" fmla="*/ 5659092 h 5678124"/>
              <a:gd name="connsiteX17" fmla="*/ 105341 w 5309492"/>
              <a:gd name="connsiteY17" fmla="*/ 5533685 h 5678124"/>
              <a:gd name="connsiteX18" fmla="*/ 494969 w 5309492"/>
              <a:gd name="connsiteY18" fmla="*/ 5453820 h 5678124"/>
              <a:gd name="connsiteX19" fmla="*/ 509552 w 5309492"/>
              <a:gd name="connsiteY19" fmla="*/ 5315886 h 5678124"/>
              <a:gd name="connsiteX20" fmla="*/ 580803 w 5309492"/>
              <a:gd name="connsiteY20" fmla="*/ 5220884 h 5678124"/>
              <a:gd name="connsiteX21" fmla="*/ 996440 w 5309492"/>
              <a:gd name="connsiteY21" fmla="*/ 4235232 h 5678124"/>
              <a:gd name="connsiteX22" fmla="*/ 1756461 w 5309492"/>
              <a:gd name="connsiteY22" fmla="*/ 3202078 h 5678124"/>
              <a:gd name="connsiteX23" fmla="*/ 1780211 w 5309492"/>
              <a:gd name="connsiteY23" fmla="*/ 2085798 h 5678124"/>
              <a:gd name="connsiteX24" fmla="*/ 1174570 w 5309492"/>
              <a:gd name="connsiteY24" fmla="*/ 1444530 h 5678124"/>
              <a:gd name="connsiteX25" fmla="*/ 1138944 w 5309492"/>
              <a:gd name="connsiteY25" fmla="*/ 1302026 h 5678124"/>
              <a:gd name="connsiteX26" fmla="*/ 1174570 w 5309492"/>
              <a:gd name="connsiteY26" fmla="*/ 352000 h 5678124"/>
              <a:gd name="connsiteX27" fmla="*/ 1363615 w 5309492"/>
              <a:gd name="connsiteY27" fmla="*/ 6713 h 5678124"/>
              <a:gd name="connsiteX28" fmla="*/ 3951257 w 5309492"/>
              <a:gd name="connsiteY28" fmla="*/ 0 h 5678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09492" h="5678124">
                <a:moveTo>
                  <a:pt x="3951257" y="0"/>
                </a:moveTo>
                <a:lnTo>
                  <a:pt x="3822767" y="779512"/>
                </a:lnTo>
                <a:lnTo>
                  <a:pt x="3810892" y="1385154"/>
                </a:lnTo>
                <a:lnTo>
                  <a:pt x="3763390" y="2062047"/>
                </a:lnTo>
                <a:cubicBezTo>
                  <a:pt x="3779224" y="2097673"/>
                  <a:pt x="3798013" y="2132128"/>
                  <a:pt x="3810892" y="2168925"/>
                </a:cubicBezTo>
                <a:cubicBezTo>
                  <a:pt x="3825802" y="2211524"/>
                  <a:pt x="3846518" y="2299554"/>
                  <a:pt x="3846518" y="2299554"/>
                </a:cubicBezTo>
                <a:lnTo>
                  <a:pt x="4084024" y="3083325"/>
                </a:lnTo>
                <a:cubicBezTo>
                  <a:pt x="4142148" y="3199571"/>
                  <a:pt x="4131526" y="3142922"/>
                  <a:pt x="4131526" y="3249580"/>
                </a:cubicBezTo>
                <a:cubicBezTo>
                  <a:pt x="4206736" y="3431668"/>
                  <a:pt x="4271918" y="3289907"/>
                  <a:pt x="4347128" y="3471995"/>
                </a:cubicBezTo>
                <a:cubicBezTo>
                  <a:pt x="4382754" y="3495746"/>
                  <a:pt x="4476193" y="3548210"/>
                  <a:pt x="4524209" y="3657547"/>
                </a:cubicBezTo>
                <a:cubicBezTo>
                  <a:pt x="4572225" y="3766884"/>
                  <a:pt x="4635227" y="4128015"/>
                  <a:pt x="4635227" y="4128015"/>
                </a:cubicBezTo>
                <a:lnTo>
                  <a:pt x="5168681" y="4731347"/>
                </a:lnTo>
                <a:lnTo>
                  <a:pt x="5309492" y="5246029"/>
                </a:lnTo>
                <a:lnTo>
                  <a:pt x="4722944" y="5542262"/>
                </a:lnTo>
                <a:lnTo>
                  <a:pt x="980682" y="5610940"/>
                </a:lnTo>
                <a:lnTo>
                  <a:pt x="329505" y="5575313"/>
                </a:lnTo>
                <a:lnTo>
                  <a:pt x="146068" y="5659092"/>
                </a:lnTo>
                <a:cubicBezTo>
                  <a:pt x="-346223" y="5754836"/>
                  <a:pt x="605655" y="5454123"/>
                  <a:pt x="105341" y="5533685"/>
                </a:cubicBezTo>
                <a:lnTo>
                  <a:pt x="494969" y="5453820"/>
                </a:lnTo>
                <a:lnTo>
                  <a:pt x="509552" y="5315886"/>
                </a:lnTo>
                <a:lnTo>
                  <a:pt x="580803" y="5220884"/>
                </a:lnTo>
                <a:lnTo>
                  <a:pt x="996440" y="4235232"/>
                </a:lnTo>
                <a:lnTo>
                  <a:pt x="1756461" y="3202078"/>
                </a:lnTo>
                <a:lnTo>
                  <a:pt x="1780211" y="2085798"/>
                </a:lnTo>
                <a:lnTo>
                  <a:pt x="1174570" y="1444530"/>
                </a:lnTo>
                <a:lnTo>
                  <a:pt x="1138944" y="1302026"/>
                </a:lnTo>
                <a:lnTo>
                  <a:pt x="1174570" y="352000"/>
                </a:lnTo>
                <a:lnTo>
                  <a:pt x="1363615" y="6713"/>
                </a:lnTo>
                <a:lnTo>
                  <a:pt x="3951257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3E5CA277-A5AE-4224-ADDE-DF9ACD306062}"/>
              </a:ext>
            </a:extLst>
          </p:cNvPr>
          <p:cNvSpPr/>
          <p:nvPr/>
        </p:nvSpPr>
        <p:spPr>
          <a:xfrm>
            <a:off x="39337" y="-20407"/>
            <a:ext cx="4980338" cy="6450014"/>
          </a:xfrm>
          <a:custGeom>
            <a:avLst/>
            <a:gdLst>
              <a:gd name="connsiteX0" fmla="*/ 3063834 w 3657600"/>
              <a:gd name="connsiteY0" fmla="*/ 35626 h 6163294"/>
              <a:gd name="connsiteX1" fmla="*/ 3063834 w 3657600"/>
              <a:gd name="connsiteY1" fmla="*/ 35626 h 6163294"/>
              <a:gd name="connsiteX2" fmla="*/ 2945081 w 3657600"/>
              <a:gd name="connsiteY2" fmla="*/ 1104405 h 6163294"/>
              <a:gd name="connsiteX3" fmla="*/ 3004457 w 3657600"/>
              <a:gd name="connsiteY3" fmla="*/ 1531917 h 6163294"/>
              <a:gd name="connsiteX4" fmla="*/ 3099460 w 3657600"/>
              <a:gd name="connsiteY4" fmla="*/ 1591294 h 6163294"/>
              <a:gd name="connsiteX5" fmla="*/ 3384468 w 3657600"/>
              <a:gd name="connsiteY5" fmla="*/ 1721922 h 6163294"/>
              <a:gd name="connsiteX6" fmla="*/ 3431969 w 3657600"/>
              <a:gd name="connsiteY6" fmla="*/ 1828800 h 6163294"/>
              <a:gd name="connsiteX7" fmla="*/ 3657600 w 3657600"/>
              <a:gd name="connsiteY7" fmla="*/ 2434442 h 6163294"/>
              <a:gd name="connsiteX8" fmla="*/ 3657600 w 3657600"/>
              <a:gd name="connsiteY8" fmla="*/ 2636322 h 6163294"/>
              <a:gd name="connsiteX9" fmla="*/ 3455720 w 3657600"/>
              <a:gd name="connsiteY9" fmla="*/ 3610099 h 6163294"/>
              <a:gd name="connsiteX10" fmla="*/ 2695699 w 3657600"/>
              <a:gd name="connsiteY10" fmla="*/ 4500748 h 6163294"/>
              <a:gd name="connsiteX11" fmla="*/ 2612571 w 3657600"/>
              <a:gd name="connsiteY11" fmla="*/ 4655127 h 6163294"/>
              <a:gd name="connsiteX12" fmla="*/ 2529444 w 3657600"/>
              <a:gd name="connsiteY12" fmla="*/ 5332021 h 6163294"/>
              <a:gd name="connsiteX13" fmla="*/ 1793174 w 3657600"/>
              <a:gd name="connsiteY13" fmla="*/ 5818909 h 6163294"/>
              <a:gd name="connsiteX14" fmla="*/ 11875 w 3657600"/>
              <a:gd name="connsiteY14" fmla="*/ 6163294 h 6163294"/>
              <a:gd name="connsiteX15" fmla="*/ 0 w 3657600"/>
              <a:gd name="connsiteY15" fmla="*/ 3906982 h 6163294"/>
              <a:gd name="connsiteX16" fmla="*/ 475013 w 3657600"/>
              <a:gd name="connsiteY16" fmla="*/ 3241964 h 6163294"/>
              <a:gd name="connsiteX17" fmla="*/ 1080655 w 3657600"/>
              <a:gd name="connsiteY17" fmla="*/ 3099460 h 6163294"/>
              <a:gd name="connsiteX18" fmla="*/ 1092530 w 3657600"/>
              <a:gd name="connsiteY18" fmla="*/ 2968831 h 6163294"/>
              <a:gd name="connsiteX19" fmla="*/ 1294410 w 3657600"/>
              <a:gd name="connsiteY19" fmla="*/ 2327564 h 6163294"/>
              <a:gd name="connsiteX20" fmla="*/ 1258784 w 3657600"/>
              <a:gd name="connsiteY20" fmla="*/ 2161309 h 6163294"/>
              <a:gd name="connsiteX21" fmla="*/ 1163782 w 3657600"/>
              <a:gd name="connsiteY21" fmla="*/ 1520042 h 6163294"/>
              <a:gd name="connsiteX22" fmla="*/ 1080655 w 3657600"/>
              <a:gd name="connsiteY22" fmla="*/ 1377538 h 6163294"/>
              <a:gd name="connsiteX23" fmla="*/ 1092530 w 3657600"/>
              <a:gd name="connsiteY23" fmla="*/ 0 h 6163294"/>
              <a:gd name="connsiteX24" fmla="*/ 3063834 w 3657600"/>
              <a:gd name="connsiteY24" fmla="*/ 35626 h 6163294"/>
              <a:gd name="connsiteX0" fmla="*/ 3063834 w 3657600"/>
              <a:gd name="connsiteY0" fmla="*/ 0 h 6127668"/>
              <a:gd name="connsiteX1" fmla="*/ 3063834 w 3657600"/>
              <a:gd name="connsiteY1" fmla="*/ 0 h 6127668"/>
              <a:gd name="connsiteX2" fmla="*/ 2945081 w 3657600"/>
              <a:gd name="connsiteY2" fmla="*/ 1068779 h 6127668"/>
              <a:gd name="connsiteX3" fmla="*/ 3004457 w 3657600"/>
              <a:gd name="connsiteY3" fmla="*/ 1496291 h 6127668"/>
              <a:gd name="connsiteX4" fmla="*/ 3099460 w 3657600"/>
              <a:gd name="connsiteY4" fmla="*/ 1555668 h 6127668"/>
              <a:gd name="connsiteX5" fmla="*/ 3384468 w 3657600"/>
              <a:gd name="connsiteY5" fmla="*/ 1686296 h 6127668"/>
              <a:gd name="connsiteX6" fmla="*/ 3431969 w 3657600"/>
              <a:gd name="connsiteY6" fmla="*/ 1793174 h 6127668"/>
              <a:gd name="connsiteX7" fmla="*/ 3657600 w 3657600"/>
              <a:gd name="connsiteY7" fmla="*/ 2398816 h 6127668"/>
              <a:gd name="connsiteX8" fmla="*/ 3657600 w 3657600"/>
              <a:gd name="connsiteY8" fmla="*/ 2600696 h 6127668"/>
              <a:gd name="connsiteX9" fmla="*/ 3455720 w 3657600"/>
              <a:gd name="connsiteY9" fmla="*/ 3574473 h 6127668"/>
              <a:gd name="connsiteX10" fmla="*/ 2695699 w 3657600"/>
              <a:gd name="connsiteY10" fmla="*/ 4465122 h 6127668"/>
              <a:gd name="connsiteX11" fmla="*/ 2612571 w 3657600"/>
              <a:gd name="connsiteY11" fmla="*/ 4619501 h 6127668"/>
              <a:gd name="connsiteX12" fmla="*/ 2529444 w 3657600"/>
              <a:gd name="connsiteY12" fmla="*/ 5296395 h 6127668"/>
              <a:gd name="connsiteX13" fmla="*/ 1793174 w 3657600"/>
              <a:gd name="connsiteY13" fmla="*/ 5783283 h 6127668"/>
              <a:gd name="connsiteX14" fmla="*/ 11875 w 3657600"/>
              <a:gd name="connsiteY14" fmla="*/ 6127668 h 6127668"/>
              <a:gd name="connsiteX15" fmla="*/ 0 w 3657600"/>
              <a:gd name="connsiteY15" fmla="*/ 3871356 h 6127668"/>
              <a:gd name="connsiteX16" fmla="*/ 475013 w 3657600"/>
              <a:gd name="connsiteY16" fmla="*/ 3206338 h 6127668"/>
              <a:gd name="connsiteX17" fmla="*/ 1080655 w 3657600"/>
              <a:gd name="connsiteY17" fmla="*/ 3063834 h 6127668"/>
              <a:gd name="connsiteX18" fmla="*/ 1092530 w 3657600"/>
              <a:gd name="connsiteY18" fmla="*/ 2933205 h 6127668"/>
              <a:gd name="connsiteX19" fmla="*/ 1294410 w 3657600"/>
              <a:gd name="connsiteY19" fmla="*/ 2291938 h 6127668"/>
              <a:gd name="connsiteX20" fmla="*/ 1258784 w 3657600"/>
              <a:gd name="connsiteY20" fmla="*/ 2125683 h 6127668"/>
              <a:gd name="connsiteX21" fmla="*/ 1163782 w 3657600"/>
              <a:gd name="connsiteY21" fmla="*/ 1484416 h 6127668"/>
              <a:gd name="connsiteX22" fmla="*/ 1080655 w 3657600"/>
              <a:gd name="connsiteY22" fmla="*/ 1341912 h 6127668"/>
              <a:gd name="connsiteX23" fmla="*/ 1073480 w 3657600"/>
              <a:gd name="connsiteY23" fmla="*/ 3983 h 6127668"/>
              <a:gd name="connsiteX24" fmla="*/ 3063834 w 3657600"/>
              <a:gd name="connsiteY24" fmla="*/ 0 h 6127668"/>
              <a:gd name="connsiteX0" fmla="*/ 3063834 w 3951020"/>
              <a:gd name="connsiteY0" fmla="*/ 0 h 6127668"/>
              <a:gd name="connsiteX1" fmla="*/ 3063834 w 3951020"/>
              <a:gd name="connsiteY1" fmla="*/ 0 h 6127668"/>
              <a:gd name="connsiteX2" fmla="*/ 2945081 w 3951020"/>
              <a:gd name="connsiteY2" fmla="*/ 1068779 h 6127668"/>
              <a:gd name="connsiteX3" fmla="*/ 3004457 w 3951020"/>
              <a:gd name="connsiteY3" fmla="*/ 1496291 h 6127668"/>
              <a:gd name="connsiteX4" fmla="*/ 3099460 w 3951020"/>
              <a:gd name="connsiteY4" fmla="*/ 1555668 h 6127668"/>
              <a:gd name="connsiteX5" fmla="*/ 3384468 w 3951020"/>
              <a:gd name="connsiteY5" fmla="*/ 1686296 h 6127668"/>
              <a:gd name="connsiteX6" fmla="*/ 3431969 w 3951020"/>
              <a:gd name="connsiteY6" fmla="*/ 1793174 h 6127668"/>
              <a:gd name="connsiteX7" fmla="*/ 3657600 w 3951020"/>
              <a:gd name="connsiteY7" fmla="*/ 2398816 h 6127668"/>
              <a:gd name="connsiteX8" fmla="*/ 3657600 w 3951020"/>
              <a:gd name="connsiteY8" fmla="*/ 2600696 h 6127668"/>
              <a:gd name="connsiteX9" fmla="*/ 3951020 w 3951020"/>
              <a:gd name="connsiteY9" fmla="*/ 3772520 h 6127668"/>
              <a:gd name="connsiteX10" fmla="*/ 2695699 w 3951020"/>
              <a:gd name="connsiteY10" fmla="*/ 4465122 h 6127668"/>
              <a:gd name="connsiteX11" fmla="*/ 2612571 w 3951020"/>
              <a:gd name="connsiteY11" fmla="*/ 4619501 h 6127668"/>
              <a:gd name="connsiteX12" fmla="*/ 2529444 w 3951020"/>
              <a:gd name="connsiteY12" fmla="*/ 5296395 h 6127668"/>
              <a:gd name="connsiteX13" fmla="*/ 1793174 w 3951020"/>
              <a:gd name="connsiteY13" fmla="*/ 5783283 h 6127668"/>
              <a:gd name="connsiteX14" fmla="*/ 11875 w 3951020"/>
              <a:gd name="connsiteY14" fmla="*/ 6127668 h 6127668"/>
              <a:gd name="connsiteX15" fmla="*/ 0 w 3951020"/>
              <a:gd name="connsiteY15" fmla="*/ 3871356 h 6127668"/>
              <a:gd name="connsiteX16" fmla="*/ 475013 w 3951020"/>
              <a:gd name="connsiteY16" fmla="*/ 3206338 h 6127668"/>
              <a:gd name="connsiteX17" fmla="*/ 1080655 w 3951020"/>
              <a:gd name="connsiteY17" fmla="*/ 3063834 h 6127668"/>
              <a:gd name="connsiteX18" fmla="*/ 1092530 w 3951020"/>
              <a:gd name="connsiteY18" fmla="*/ 2933205 h 6127668"/>
              <a:gd name="connsiteX19" fmla="*/ 1294410 w 3951020"/>
              <a:gd name="connsiteY19" fmla="*/ 2291938 h 6127668"/>
              <a:gd name="connsiteX20" fmla="*/ 1258784 w 3951020"/>
              <a:gd name="connsiteY20" fmla="*/ 2125683 h 6127668"/>
              <a:gd name="connsiteX21" fmla="*/ 1163782 w 3951020"/>
              <a:gd name="connsiteY21" fmla="*/ 1484416 h 6127668"/>
              <a:gd name="connsiteX22" fmla="*/ 1080655 w 3951020"/>
              <a:gd name="connsiteY22" fmla="*/ 1341912 h 6127668"/>
              <a:gd name="connsiteX23" fmla="*/ 1073480 w 3951020"/>
              <a:gd name="connsiteY23" fmla="*/ 3983 h 6127668"/>
              <a:gd name="connsiteX24" fmla="*/ 3063834 w 3951020"/>
              <a:gd name="connsiteY24" fmla="*/ 0 h 6127668"/>
              <a:gd name="connsiteX0" fmla="*/ 3063834 w 3951020"/>
              <a:gd name="connsiteY0" fmla="*/ 0 h 6127668"/>
              <a:gd name="connsiteX1" fmla="*/ 3063834 w 3951020"/>
              <a:gd name="connsiteY1" fmla="*/ 0 h 6127668"/>
              <a:gd name="connsiteX2" fmla="*/ 2945081 w 3951020"/>
              <a:gd name="connsiteY2" fmla="*/ 1068779 h 6127668"/>
              <a:gd name="connsiteX3" fmla="*/ 3004457 w 3951020"/>
              <a:gd name="connsiteY3" fmla="*/ 1496291 h 6127668"/>
              <a:gd name="connsiteX4" fmla="*/ 3099460 w 3951020"/>
              <a:gd name="connsiteY4" fmla="*/ 1555668 h 6127668"/>
              <a:gd name="connsiteX5" fmla="*/ 3384468 w 3951020"/>
              <a:gd name="connsiteY5" fmla="*/ 1686296 h 6127668"/>
              <a:gd name="connsiteX6" fmla="*/ 3431969 w 3951020"/>
              <a:gd name="connsiteY6" fmla="*/ 1793174 h 6127668"/>
              <a:gd name="connsiteX7" fmla="*/ 3657600 w 3951020"/>
              <a:gd name="connsiteY7" fmla="*/ 2398816 h 6127668"/>
              <a:gd name="connsiteX8" fmla="*/ 3657600 w 3951020"/>
              <a:gd name="connsiteY8" fmla="*/ 2600696 h 6127668"/>
              <a:gd name="connsiteX9" fmla="*/ 3951020 w 3951020"/>
              <a:gd name="connsiteY9" fmla="*/ 3772520 h 6127668"/>
              <a:gd name="connsiteX10" fmla="*/ 2971924 w 3951020"/>
              <a:gd name="connsiteY10" fmla="*/ 4009614 h 6127668"/>
              <a:gd name="connsiteX11" fmla="*/ 2612571 w 3951020"/>
              <a:gd name="connsiteY11" fmla="*/ 4619501 h 6127668"/>
              <a:gd name="connsiteX12" fmla="*/ 2529444 w 3951020"/>
              <a:gd name="connsiteY12" fmla="*/ 5296395 h 6127668"/>
              <a:gd name="connsiteX13" fmla="*/ 1793174 w 3951020"/>
              <a:gd name="connsiteY13" fmla="*/ 5783283 h 6127668"/>
              <a:gd name="connsiteX14" fmla="*/ 11875 w 3951020"/>
              <a:gd name="connsiteY14" fmla="*/ 6127668 h 6127668"/>
              <a:gd name="connsiteX15" fmla="*/ 0 w 3951020"/>
              <a:gd name="connsiteY15" fmla="*/ 3871356 h 6127668"/>
              <a:gd name="connsiteX16" fmla="*/ 475013 w 3951020"/>
              <a:gd name="connsiteY16" fmla="*/ 3206338 h 6127668"/>
              <a:gd name="connsiteX17" fmla="*/ 1080655 w 3951020"/>
              <a:gd name="connsiteY17" fmla="*/ 3063834 h 6127668"/>
              <a:gd name="connsiteX18" fmla="*/ 1092530 w 3951020"/>
              <a:gd name="connsiteY18" fmla="*/ 2933205 h 6127668"/>
              <a:gd name="connsiteX19" fmla="*/ 1294410 w 3951020"/>
              <a:gd name="connsiteY19" fmla="*/ 2291938 h 6127668"/>
              <a:gd name="connsiteX20" fmla="*/ 1258784 w 3951020"/>
              <a:gd name="connsiteY20" fmla="*/ 2125683 h 6127668"/>
              <a:gd name="connsiteX21" fmla="*/ 1163782 w 3951020"/>
              <a:gd name="connsiteY21" fmla="*/ 1484416 h 6127668"/>
              <a:gd name="connsiteX22" fmla="*/ 1080655 w 3951020"/>
              <a:gd name="connsiteY22" fmla="*/ 1341912 h 6127668"/>
              <a:gd name="connsiteX23" fmla="*/ 1073480 w 3951020"/>
              <a:gd name="connsiteY23" fmla="*/ 3983 h 6127668"/>
              <a:gd name="connsiteX24" fmla="*/ 3063834 w 3951020"/>
              <a:gd name="connsiteY24" fmla="*/ 0 h 6127668"/>
              <a:gd name="connsiteX0" fmla="*/ 3063834 w 4027220"/>
              <a:gd name="connsiteY0" fmla="*/ 0 h 6127668"/>
              <a:gd name="connsiteX1" fmla="*/ 3063834 w 4027220"/>
              <a:gd name="connsiteY1" fmla="*/ 0 h 6127668"/>
              <a:gd name="connsiteX2" fmla="*/ 2945081 w 4027220"/>
              <a:gd name="connsiteY2" fmla="*/ 1068779 h 6127668"/>
              <a:gd name="connsiteX3" fmla="*/ 3004457 w 4027220"/>
              <a:gd name="connsiteY3" fmla="*/ 1496291 h 6127668"/>
              <a:gd name="connsiteX4" fmla="*/ 3099460 w 4027220"/>
              <a:gd name="connsiteY4" fmla="*/ 1555668 h 6127668"/>
              <a:gd name="connsiteX5" fmla="*/ 3384468 w 4027220"/>
              <a:gd name="connsiteY5" fmla="*/ 1686296 h 6127668"/>
              <a:gd name="connsiteX6" fmla="*/ 3431969 w 4027220"/>
              <a:gd name="connsiteY6" fmla="*/ 1793174 h 6127668"/>
              <a:gd name="connsiteX7" fmla="*/ 3657600 w 4027220"/>
              <a:gd name="connsiteY7" fmla="*/ 2398816 h 6127668"/>
              <a:gd name="connsiteX8" fmla="*/ 3657600 w 4027220"/>
              <a:gd name="connsiteY8" fmla="*/ 2600696 h 6127668"/>
              <a:gd name="connsiteX9" fmla="*/ 4027220 w 4027220"/>
              <a:gd name="connsiteY9" fmla="*/ 4010177 h 6127668"/>
              <a:gd name="connsiteX10" fmla="*/ 2971924 w 4027220"/>
              <a:gd name="connsiteY10" fmla="*/ 4009614 h 6127668"/>
              <a:gd name="connsiteX11" fmla="*/ 2612571 w 4027220"/>
              <a:gd name="connsiteY11" fmla="*/ 4619501 h 6127668"/>
              <a:gd name="connsiteX12" fmla="*/ 2529444 w 4027220"/>
              <a:gd name="connsiteY12" fmla="*/ 5296395 h 6127668"/>
              <a:gd name="connsiteX13" fmla="*/ 1793174 w 4027220"/>
              <a:gd name="connsiteY13" fmla="*/ 5783283 h 6127668"/>
              <a:gd name="connsiteX14" fmla="*/ 11875 w 4027220"/>
              <a:gd name="connsiteY14" fmla="*/ 6127668 h 6127668"/>
              <a:gd name="connsiteX15" fmla="*/ 0 w 4027220"/>
              <a:gd name="connsiteY15" fmla="*/ 3871356 h 6127668"/>
              <a:gd name="connsiteX16" fmla="*/ 475013 w 4027220"/>
              <a:gd name="connsiteY16" fmla="*/ 3206338 h 6127668"/>
              <a:gd name="connsiteX17" fmla="*/ 1080655 w 4027220"/>
              <a:gd name="connsiteY17" fmla="*/ 3063834 h 6127668"/>
              <a:gd name="connsiteX18" fmla="*/ 1092530 w 4027220"/>
              <a:gd name="connsiteY18" fmla="*/ 2933205 h 6127668"/>
              <a:gd name="connsiteX19" fmla="*/ 1294410 w 4027220"/>
              <a:gd name="connsiteY19" fmla="*/ 2291938 h 6127668"/>
              <a:gd name="connsiteX20" fmla="*/ 1258784 w 4027220"/>
              <a:gd name="connsiteY20" fmla="*/ 2125683 h 6127668"/>
              <a:gd name="connsiteX21" fmla="*/ 1163782 w 4027220"/>
              <a:gd name="connsiteY21" fmla="*/ 1484416 h 6127668"/>
              <a:gd name="connsiteX22" fmla="*/ 1080655 w 4027220"/>
              <a:gd name="connsiteY22" fmla="*/ 1341912 h 6127668"/>
              <a:gd name="connsiteX23" fmla="*/ 1073480 w 4027220"/>
              <a:gd name="connsiteY23" fmla="*/ 3983 h 6127668"/>
              <a:gd name="connsiteX24" fmla="*/ 3063834 w 4027220"/>
              <a:gd name="connsiteY24" fmla="*/ 0 h 6127668"/>
              <a:gd name="connsiteX0" fmla="*/ 3063834 w 4027220"/>
              <a:gd name="connsiteY0" fmla="*/ 0 h 6127668"/>
              <a:gd name="connsiteX1" fmla="*/ 3063834 w 4027220"/>
              <a:gd name="connsiteY1" fmla="*/ 0 h 6127668"/>
              <a:gd name="connsiteX2" fmla="*/ 2945081 w 4027220"/>
              <a:gd name="connsiteY2" fmla="*/ 1068779 h 6127668"/>
              <a:gd name="connsiteX3" fmla="*/ 3004457 w 4027220"/>
              <a:gd name="connsiteY3" fmla="*/ 1496291 h 6127668"/>
              <a:gd name="connsiteX4" fmla="*/ 3099460 w 4027220"/>
              <a:gd name="connsiteY4" fmla="*/ 1555668 h 6127668"/>
              <a:gd name="connsiteX5" fmla="*/ 3384468 w 4027220"/>
              <a:gd name="connsiteY5" fmla="*/ 1686296 h 6127668"/>
              <a:gd name="connsiteX6" fmla="*/ 3431969 w 4027220"/>
              <a:gd name="connsiteY6" fmla="*/ 1793174 h 6127668"/>
              <a:gd name="connsiteX7" fmla="*/ 3657600 w 4027220"/>
              <a:gd name="connsiteY7" fmla="*/ 2398816 h 6127668"/>
              <a:gd name="connsiteX8" fmla="*/ 3695700 w 4027220"/>
              <a:gd name="connsiteY8" fmla="*/ 3531517 h 6127668"/>
              <a:gd name="connsiteX9" fmla="*/ 4027220 w 4027220"/>
              <a:gd name="connsiteY9" fmla="*/ 4010177 h 6127668"/>
              <a:gd name="connsiteX10" fmla="*/ 2971924 w 4027220"/>
              <a:gd name="connsiteY10" fmla="*/ 4009614 h 6127668"/>
              <a:gd name="connsiteX11" fmla="*/ 2612571 w 4027220"/>
              <a:gd name="connsiteY11" fmla="*/ 4619501 h 6127668"/>
              <a:gd name="connsiteX12" fmla="*/ 2529444 w 4027220"/>
              <a:gd name="connsiteY12" fmla="*/ 5296395 h 6127668"/>
              <a:gd name="connsiteX13" fmla="*/ 1793174 w 4027220"/>
              <a:gd name="connsiteY13" fmla="*/ 5783283 h 6127668"/>
              <a:gd name="connsiteX14" fmla="*/ 11875 w 4027220"/>
              <a:gd name="connsiteY14" fmla="*/ 6127668 h 6127668"/>
              <a:gd name="connsiteX15" fmla="*/ 0 w 4027220"/>
              <a:gd name="connsiteY15" fmla="*/ 3871356 h 6127668"/>
              <a:gd name="connsiteX16" fmla="*/ 475013 w 4027220"/>
              <a:gd name="connsiteY16" fmla="*/ 3206338 h 6127668"/>
              <a:gd name="connsiteX17" fmla="*/ 1080655 w 4027220"/>
              <a:gd name="connsiteY17" fmla="*/ 3063834 h 6127668"/>
              <a:gd name="connsiteX18" fmla="*/ 1092530 w 4027220"/>
              <a:gd name="connsiteY18" fmla="*/ 2933205 h 6127668"/>
              <a:gd name="connsiteX19" fmla="*/ 1294410 w 4027220"/>
              <a:gd name="connsiteY19" fmla="*/ 2291938 h 6127668"/>
              <a:gd name="connsiteX20" fmla="*/ 1258784 w 4027220"/>
              <a:gd name="connsiteY20" fmla="*/ 2125683 h 6127668"/>
              <a:gd name="connsiteX21" fmla="*/ 1163782 w 4027220"/>
              <a:gd name="connsiteY21" fmla="*/ 1484416 h 6127668"/>
              <a:gd name="connsiteX22" fmla="*/ 1080655 w 4027220"/>
              <a:gd name="connsiteY22" fmla="*/ 1341912 h 6127668"/>
              <a:gd name="connsiteX23" fmla="*/ 1073480 w 4027220"/>
              <a:gd name="connsiteY23" fmla="*/ 3983 h 6127668"/>
              <a:gd name="connsiteX24" fmla="*/ 3063834 w 4027220"/>
              <a:gd name="connsiteY24" fmla="*/ 0 h 6127668"/>
              <a:gd name="connsiteX0" fmla="*/ 3063834 w 4027220"/>
              <a:gd name="connsiteY0" fmla="*/ 0 h 6127668"/>
              <a:gd name="connsiteX1" fmla="*/ 3063834 w 4027220"/>
              <a:gd name="connsiteY1" fmla="*/ 0 h 6127668"/>
              <a:gd name="connsiteX2" fmla="*/ 2945081 w 4027220"/>
              <a:gd name="connsiteY2" fmla="*/ 1068779 h 6127668"/>
              <a:gd name="connsiteX3" fmla="*/ 3004457 w 4027220"/>
              <a:gd name="connsiteY3" fmla="*/ 1496291 h 6127668"/>
              <a:gd name="connsiteX4" fmla="*/ 3099460 w 4027220"/>
              <a:gd name="connsiteY4" fmla="*/ 1555668 h 6127668"/>
              <a:gd name="connsiteX5" fmla="*/ 3384468 w 4027220"/>
              <a:gd name="connsiteY5" fmla="*/ 1686296 h 6127668"/>
              <a:gd name="connsiteX6" fmla="*/ 3431969 w 4027220"/>
              <a:gd name="connsiteY6" fmla="*/ 1793174 h 6127668"/>
              <a:gd name="connsiteX7" fmla="*/ 3505200 w 4027220"/>
              <a:gd name="connsiteY7" fmla="*/ 2725594 h 6127668"/>
              <a:gd name="connsiteX8" fmla="*/ 3695700 w 4027220"/>
              <a:gd name="connsiteY8" fmla="*/ 3531517 h 6127668"/>
              <a:gd name="connsiteX9" fmla="*/ 4027220 w 4027220"/>
              <a:gd name="connsiteY9" fmla="*/ 4010177 h 6127668"/>
              <a:gd name="connsiteX10" fmla="*/ 2971924 w 4027220"/>
              <a:gd name="connsiteY10" fmla="*/ 4009614 h 6127668"/>
              <a:gd name="connsiteX11" fmla="*/ 2612571 w 4027220"/>
              <a:gd name="connsiteY11" fmla="*/ 4619501 h 6127668"/>
              <a:gd name="connsiteX12" fmla="*/ 2529444 w 4027220"/>
              <a:gd name="connsiteY12" fmla="*/ 5296395 h 6127668"/>
              <a:gd name="connsiteX13" fmla="*/ 1793174 w 4027220"/>
              <a:gd name="connsiteY13" fmla="*/ 5783283 h 6127668"/>
              <a:gd name="connsiteX14" fmla="*/ 11875 w 4027220"/>
              <a:gd name="connsiteY14" fmla="*/ 6127668 h 6127668"/>
              <a:gd name="connsiteX15" fmla="*/ 0 w 4027220"/>
              <a:gd name="connsiteY15" fmla="*/ 3871356 h 6127668"/>
              <a:gd name="connsiteX16" fmla="*/ 475013 w 4027220"/>
              <a:gd name="connsiteY16" fmla="*/ 3206338 h 6127668"/>
              <a:gd name="connsiteX17" fmla="*/ 1080655 w 4027220"/>
              <a:gd name="connsiteY17" fmla="*/ 3063834 h 6127668"/>
              <a:gd name="connsiteX18" fmla="*/ 1092530 w 4027220"/>
              <a:gd name="connsiteY18" fmla="*/ 2933205 h 6127668"/>
              <a:gd name="connsiteX19" fmla="*/ 1294410 w 4027220"/>
              <a:gd name="connsiteY19" fmla="*/ 2291938 h 6127668"/>
              <a:gd name="connsiteX20" fmla="*/ 1258784 w 4027220"/>
              <a:gd name="connsiteY20" fmla="*/ 2125683 h 6127668"/>
              <a:gd name="connsiteX21" fmla="*/ 1163782 w 4027220"/>
              <a:gd name="connsiteY21" fmla="*/ 1484416 h 6127668"/>
              <a:gd name="connsiteX22" fmla="*/ 1080655 w 4027220"/>
              <a:gd name="connsiteY22" fmla="*/ 1341912 h 6127668"/>
              <a:gd name="connsiteX23" fmla="*/ 1073480 w 4027220"/>
              <a:gd name="connsiteY23" fmla="*/ 3983 h 6127668"/>
              <a:gd name="connsiteX24" fmla="*/ 3063834 w 4027220"/>
              <a:gd name="connsiteY24" fmla="*/ 0 h 6127668"/>
              <a:gd name="connsiteX0" fmla="*/ 3063834 w 3760520"/>
              <a:gd name="connsiteY0" fmla="*/ 0 h 6127668"/>
              <a:gd name="connsiteX1" fmla="*/ 3063834 w 3760520"/>
              <a:gd name="connsiteY1" fmla="*/ 0 h 6127668"/>
              <a:gd name="connsiteX2" fmla="*/ 2945081 w 3760520"/>
              <a:gd name="connsiteY2" fmla="*/ 1068779 h 6127668"/>
              <a:gd name="connsiteX3" fmla="*/ 3004457 w 3760520"/>
              <a:gd name="connsiteY3" fmla="*/ 1496291 h 6127668"/>
              <a:gd name="connsiteX4" fmla="*/ 3099460 w 3760520"/>
              <a:gd name="connsiteY4" fmla="*/ 1555668 h 6127668"/>
              <a:gd name="connsiteX5" fmla="*/ 3384468 w 3760520"/>
              <a:gd name="connsiteY5" fmla="*/ 1686296 h 6127668"/>
              <a:gd name="connsiteX6" fmla="*/ 3431969 w 3760520"/>
              <a:gd name="connsiteY6" fmla="*/ 1793174 h 6127668"/>
              <a:gd name="connsiteX7" fmla="*/ 3505200 w 3760520"/>
              <a:gd name="connsiteY7" fmla="*/ 2725594 h 6127668"/>
              <a:gd name="connsiteX8" fmla="*/ 3695700 w 3760520"/>
              <a:gd name="connsiteY8" fmla="*/ 3531517 h 6127668"/>
              <a:gd name="connsiteX9" fmla="*/ 3760520 w 3760520"/>
              <a:gd name="connsiteY9" fmla="*/ 3960665 h 6127668"/>
              <a:gd name="connsiteX10" fmla="*/ 2971924 w 3760520"/>
              <a:gd name="connsiteY10" fmla="*/ 4009614 h 6127668"/>
              <a:gd name="connsiteX11" fmla="*/ 2612571 w 3760520"/>
              <a:gd name="connsiteY11" fmla="*/ 4619501 h 6127668"/>
              <a:gd name="connsiteX12" fmla="*/ 2529444 w 3760520"/>
              <a:gd name="connsiteY12" fmla="*/ 5296395 h 6127668"/>
              <a:gd name="connsiteX13" fmla="*/ 1793174 w 3760520"/>
              <a:gd name="connsiteY13" fmla="*/ 5783283 h 6127668"/>
              <a:gd name="connsiteX14" fmla="*/ 11875 w 3760520"/>
              <a:gd name="connsiteY14" fmla="*/ 6127668 h 6127668"/>
              <a:gd name="connsiteX15" fmla="*/ 0 w 3760520"/>
              <a:gd name="connsiteY15" fmla="*/ 3871356 h 6127668"/>
              <a:gd name="connsiteX16" fmla="*/ 475013 w 3760520"/>
              <a:gd name="connsiteY16" fmla="*/ 3206338 h 6127668"/>
              <a:gd name="connsiteX17" fmla="*/ 1080655 w 3760520"/>
              <a:gd name="connsiteY17" fmla="*/ 3063834 h 6127668"/>
              <a:gd name="connsiteX18" fmla="*/ 1092530 w 3760520"/>
              <a:gd name="connsiteY18" fmla="*/ 2933205 h 6127668"/>
              <a:gd name="connsiteX19" fmla="*/ 1294410 w 3760520"/>
              <a:gd name="connsiteY19" fmla="*/ 2291938 h 6127668"/>
              <a:gd name="connsiteX20" fmla="*/ 1258784 w 3760520"/>
              <a:gd name="connsiteY20" fmla="*/ 2125683 h 6127668"/>
              <a:gd name="connsiteX21" fmla="*/ 1163782 w 3760520"/>
              <a:gd name="connsiteY21" fmla="*/ 1484416 h 6127668"/>
              <a:gd name="connsiteX22" fmla="*/ 1080655 w 3760520"/>
              <a:gd name="connsiteY22" fmla="*/ 1341912 h 6127668"/>
              <a:gd name="connsiteX23" fmla="*/ 1073480 w 3760520"/>
              <a:gd name="connsiteY23" fmla="*/ 3983 h 6127668"/>
              <a:gd name="connsiteX24" fmla="*/ 3063834 w 3760520"/>
              <a:gd name="connsiteY24" fmla="*/ 0 h 6127668"/>
              <a:gd name="connsiteX0" fmla="*/ 3063834 w 5136449"/>
              <a:gd name="connsiteY0" fmla="*/ 0 h 6127668"/>
              <a:gd name="connsiteX1" fmla="*/ 3063834 w 5136449"/>
              <a:gd name="connsiteY1" fmla="*/ 0 h 6127668"/>
              <a:gd name="connsiteX2" fmla="*/ 2945081 w 5136449"/>
              <a:gd name="connsiteY2" fmla="*/ 1068779 h 6127668"/>
              <a:gd name="connsiteX3" fmla="*/ 3004457 w 5136449"/>
              <a:gd name="connsiteY3" fmla="*/ 1496291 h 6127668"/>
              <a:gd name="connsiteX4" fmla="*/ 3099460 w 5136449"/>
              <a:gd name="connsiteY4" fmla="*/ 1555668 h 6127668"/>
              <a:gd name="connsiteX5" fmla="*/ 3384468 w 5136449"/>
              <a:gd name="connsiteY5" fmla="*/ 1686296 h 6127668"/>
              <a:gd name="connsiteX6" fmla="*/ 3431969 w 5136449"/>
              <a:gd name="connsiteY6" fmla="*/ 1793174 h 6127668"/>
              <a:gd name="connsiteX7" fmla="*/ 3505200 w 5136449"/>
              <a:gd name="connsiteY7" fmla="*/ 2725594 h 6127668"/>
              <a:gd name="connsiteX8" fmla="*/ 3695700 w 5136449"/>
              <a:gd name="connsiteY8" fmla="*/ 3531517 h 6127668"/>
              <a:gd name="connsiteX9" fmla="*/ 3760520 w 5136449"/>
              <a:gd name="connsiteY9" fmla="*/ 3960665 h 6127668"/>
              <a:gd name="connsiteX10" fmla="*/ 2971924 w 5136449"/>
              <a:gd name="connsiteY10" fmla="*/ 4009614 h 6127668"/>
              <a:gd name="connsiteX11" fmla="*/ 2612571 w 5136449"/>
              <a:gd name="connsiteY11" fmla="*/ 4619501 h 6127668"/>
              <a:gd name="connsiteX12" fmla="*/ 2529444 w 5136449"/>
              <a:gd name="connsiteY12" fmla="*/ 5296395 h 6127668"/>
              <a:gd name="connsiteX13" fmla="*/ 5136449 w 5136449"/>
              <a:gd name="connsiteY13" fmla="*/ 5991233 h 6127668"/>
              <a:gd name="connsiteX14" fmla="*/ 11875 w 5136449"/>
              <a:gd name="connsiteY14" fmla="*/ 6127668 h 6127668"/>
              <a:gd name="connsiteX15" fmla="*/ 0 w 5136449"/>
              <a:gd name="connsiteY15" fmla="*/ 3871356 h 6127668"/>
              <a:gd name="connsiteX16" fmla="*/ 475013 w 5136449"/>
              <a:gd name="connsiteY16" fmla="*/ 3206338 h 6127668"/>
              <a:gd name="connsiteX17" fmla="*/ 1080655 w 5136449"/>
              <a:gd name="connsiteY17" fmla="*/ 3063834 h 6127668"/>
              <a:gd name="connsiteX18" fmla="*/ 1092530 w 5136449"/>
              <a:gd name="connsiteY18" fmla="*/ 2933205 h 6127668"/>
              <a:gd name="connsiteX19" fmla="*/ 1294410 w 5136449"/>
              <a:gd name="connsiteY19" fmla="*/ 2291938 h 6127668"/>
              <a:gd name="connsiteX20" fmla="*/ 1258784 w 5136449"/>
              <a:gd name="connsiteY20" fmla="*/ 2125683 h 6127668"/>
              <a:gd name="connsiteX21" fmla="*/ 1163782 w 5136449"/>
              <a:gd name="connsiteY21" fmla="*/ 1484416 h 6127668"/>
              <a:gd name="connsiteX22" fmla="*/ 1080655 w 5136449"/>
              <a:gd name="connsiteY22" fmla="*/ 1341912 h 6127668"/>
              <a:gd name="connsiteX23" fmla="*/ 1073480 w 5136449"/>
              <a:gd name="connsiteY23" fmla="*/ 3983 h 6127668"/>
              <a:gd name="connsiteX24" fmla="*/ 3063834 w 5136449"/>
              <a:gd name="connsiteY24" fmla="*/ 0 h 6127668"/>
              <a:gd name="connsiteX0" fmla="*/ 3063834 w 5136449"/>
              <a:gd name="connsiteY0" fmla="*/ 0 h 6127668"/>
              <a:gd name="connsiteX1" fmla="*/ 3063834 w 5136449"/>
              <a:gd name="connsiteY1" fmla="*/ 0 h 6127668"/>
              <a:gd name="connsiteX2" fmla="*/ 2945081 w 5136449"/>
              <a:gd name="connsiteY2" fmla="*/ 1068779 h 6127668"/>
              <a:gd name="connsiteX3" fmla="*/ 3004457 w 5136449"/>
              <a:gd name="connsiteY3" fmla="*/ 1496291 h 6127668"/>
              <a:gd name="connsiteX4" fmla="*/ 3099460 w 5136449"/>
              <a:gd name="connsiteY4" fmla="*/ 1555668 h 6127668"/>
              <a:gd name="connsiteX5" fmla="*/ 3384468 w 5136449"/>
              <a:gd name="connsiteY5" fmla="*/ 1686296 h 6127668"/>
              <a:gd name="connsiteX6" fmla="*/ 3431969 w 5136449"/>
              <a:gd name="connsiteY6" fmla="*/ 1793174 h 6127668"/>
              <a:gd name="connsiteX7" fmla="*/ 3505200 w 5136449"/>
              <a:gd name="connsiteY7" fmla="*/ 2725594 h 6127668"/>
              <a:gd name="connsiteX8" fmla="*/ 3695700 w 5136449"/>
              <a:gd name="connsiteY8" fmla="*/ 3531517 h 6127668"/>
              <a:gd name="connsiteX9" fmla="*/ 3760520 w 5136449"/>
              <a:gd name="connsiteY9" fmla="*/ 3960665 h 6127668"/>
              <a:gd name="connsiteX10" fmla="*/ 2971924 w 5136449"/>
              <a:gd name="connsiteY10" fmla="*/ 4009614 h 6127668"/>
              <a:gd name="connsiteX11" fmla="*/ 2612571 w 5136449"/>
              <a:gd name="connsiteY11" fmla="*/ 4619501 h 6127668"/>
              <a:gd name="connsiteX12" fmla="*/ 2481819 w 5136449"/>
              <a:gd name="connsiteY12" fmla="*/ 6118291 h 6127668"/>
              <a:gd name="connsiteX13" fmla="*/ 5136449 w 5136449"/>
              <a:gd name="connsiteY13" fmla="*/ 5991233 h 6127668"/>
              <a:gd name="connsiteX14" fmla="*/ 11875 w 5136449"/>
              <a:gd name="connsiteY14" fmla="*/ 6127668 h 6127668"/>
              <a:gd name="connsiteX15" fmla="*/ 0 w 5136449"/>
              <a:gd name="connsiteY15" fmla="*/ 3871356 h 6127668"/>
              <a:gd name="connsiteX16" fmla="*/ 475013 w 5136449"/>
              <a:gd name="connsiteY16" fmla="*/ 3206338 h 6127668"/>
              <a:gd name="connsiteX17" fmla="*/ 1080655 w 5136449"/>
              <a:gd name="connsiteY17" fmla="*/ 3063834 h 6127668"/>
              <a:gd name="connsiteX18" fmla="*/ 1092530 w 5136449"/>
              <a:gd name="connsiteY18" fmla="*/ 2933205 h 6127668"/>
              <a:gd name="connsiteX19" fmla="*/ 1294410 w 5136449"/>
              <a:gd name="connsiteY19" fmla="*/ 2291938 h 6127668"/>
              <a:gd name="connsiteX20" fmla="*/ 1258784 w 5136449"/>
              <a:gd name="connsiteY20" fmla="*/ 2125683 h 6127668"/>
              <a:gd name="connsiteX21" fmla="*/ 1163782 w 5136449"/>
              <a:gd name="connsiteY21" fmla="*/ 1484416 h 6127668"/>
              <a:gd name="connsiteX22" fmla="*/ 1080655 w 5136449"/>
              <a:gd name="connsiteY22" fmla="*/ 1341912 h 6127668"/>
              <a:gd name="connsiteX23" fmla="*/ 1073480 w 5136449"/>
              <a:gd name="connsiteY23" fmla="*/ 3983 h 6127668"/>
              <a:gd name="connsiteX24" fmla="*/ 3063834 w 5136449"/>
              <a:gd name="connsiteY24" fmla="*/ 0 h 6127668"/>
              <a:gd name="connsiteX0" fmla="*/ 3063834 w 5136449"/>
              <a:gd name="connsiteY0" fmla="*/ 0 h 6127668"/>
              <a:gd name="connsiteX1" fmla="*/ 3063834 w 5136449"/>
              <a:gd name="connsiteY1" fmla="*/ 0 h 6127668"/>
              <a:gd name="connsiteX2" fmla="*/ 2945081 w 5136449"/>
              <a:gd name="connsiteY2" fmla="*/ 1068779 h 6127668"/>
              <a:gd name="connsiteX3" fmla="*/ 3004457 w 5136449"/>
              <a:gd name="connsiteY3" fmla="*/ 1496291 h 6127668"/>
              <a:gd name="connsiteX4" fmla="*/ 3099460 w 5136449"/>
              <a:gd name="connsiteY4" fmla="*/ 1555668 h 6127668"/>
              <a:gd name="connsiteX5" fmla="*/ 3384468 w 5136449"/>
              <a:gd name="connsiteY5" fmla="*/ 1686296 h 6127668"/>
              <a:gd name="connsiteX6" fmla="*/ 3431969 w 5136449"/>
              <a:gd name="connsiteY6" fmla="*/ 1793174 h 6127668"/>
              <a:gd name="connsiteX7" fmla="*/ 3505200 w 5136449"/>
              <a:gd name="connsiteY7" fmla="*/ 2725594 h 6127668"/>
              <a:gd name="connsiteX8" fmla="*/ 3695700 w 5136449"/>
              <a:gd name="connsiteY8" fmla="*/ 3531517 h 6127668"/>
              <a:gd name="connsiteX9" fmla="*/ 3760520 w 5136449"/>
              <a:gd name="connsiteY9" fmla="*/ 3960665 h 6127668"/>
              <a:gd name="connsiteX10" fmla="*/ 2971924 w 5136449"/>
              <a:gd name="connsiteY10" fmla="*/ 4009614 h 6127668"/>
              <a:gd name="connsiteX11" fmla="*/ 2412546 w 5136449"/>
              <a:gd name="connsiteY11" fmla="*/ 5580030 h 6127668"/>
              <a:gd name="connsiteX12" fmla="*/ 2481819 w 5136449"/>
              <a:gd name="connsiteY12" fmla="*/ 6118291 h 6127668"/>
              <a:gd name="connsiteX13" fmla="*/ 5136449 w 5136449"/>
              <a:gd name="connsiteY13" fmla="*/ 5991233 h 6127668"/>
              <a:gd name="connsiteX14" fmla="*/ 11875 w 5136449"/>
              <a:gd name="connsiteY14" fmla="*/ 6127668 h 6127668"/>
              <a:gd name="connsiteX15" fmla="*/ 0 w 5136449"/>
              <a:gd name="connsiteY15" fmla="*/ 3871356 h 6127668"/>
              <a:gd name="connsiteX16" fmla="*/ 475013 w 5136449"/>
              <a:gd name="connsiteY16" fmla="*/ 3206338 h 6127668"/>
              <a:gd name="connsiteX17" fmla="*/ 1080655 w 5136449"/>
              <a:gd name="connsiteY17" fmla="*/ 3063834 h 6127668"/>
              <a:gd name="connsiteX18" fmla="*/ 1092530 w 5136449"/>
              <a:gd name="connsiteY18" fmla="*/ 2933205 h 6127668"/>
              <a:gd name="connsiteX19" fmla="*/ 1294410 w 5136449"/>
              <a:gd name="connsiteY19" fmla="*/ 2291938 h 6127668"/>
              <a:gd name="connsiteX20" fmla="*/ 1258784 w 5136449"/>
              <a:gd name="connsiteY20" fmla="*/ 2125683 h 6127668"/>
              <a:gd name="connsiteX21" fmla="*/ 1163782 w 5136449"/>
              <a:gd name="connsiteY21" fmla="*/ 1484416 h 6127668"/>
              <a:gd name="connsiteX22" fmla="*/ 1080655 w 5136449"/>
              <a:gd name="connsiteY22" fmla="*/ 1341912 h 6127668"/>
              <a:gd name="connsiteX23" fmla="*/ 1073480 w 5136449"/>
              <a:gd name="connsiteY23" fmla="*/ 3983 h 6127668"/>
              <a:gd name="connsiteX24" fmla="*/ 3063834 w 5136449"/>
              <a:gd name="connsiteY24" fmla="*/ 0 h 6127668"/>
              <a:gd name="connsiteX0" fmla="*/ 3063834 w 5425044"/>
              <a:gd name="connsiteY0" fmla="*/ 0 h 6127668"/>
              <a:gd name="connsiteX1" fmla="*/ 3063834 w 5425044"/>
              <a:gd name="connsiteY1" fmla="*/ 0 h 6127668"/>
              <a:gd name="connsiteX2" fmla="*/ 2945081 w 5425044"/>
              <a:gd name="connsiteY2" fmla="*/ 1068779 h 6127668"/>
              <a:gd name="connsiteX3" fmla="*/ 3004457 w 5425044"/>
              <a:gd name="connsiteY3" fmla="*/ 1496291 h 6127668"/>
              <a:gd name="connsiteX4" fmla="*/ 3099460 w 5425044"/>
              <a:gd name="connsiteY4" fmla="*/ 1555668 h 6127668"/>
              <a:gd name="connsiteX5" fmla="*/ 3384468 w 5425044"/>
              <a:gd name="connsiteY5" fmla="*/ 1686296 h 6127668"/>
              <a:gd name="connsiteX6" fmla="*/ 3431969 w 5425044"/>
              <a:gd name="connsiteY6" fmla="*/ 1793174 h 6127668"/>
              <a:gd name="connsiteX7" fmla="*/ 3505200 w 5425044"/>
              <a:gd name="connsiteY7" fmla="*/ 2725594 h 6127668"/>
              <a:gd name="connsiteX8" fmla="*/ 3695700 w 5425044"/>
              <a:gd name="connsiteY8" fmla="*/ 3531517 h 6127668"/>
              <a:gd name="connsiteX9" fmla="*/ 3760520 w 5425044"/>
              <a:gd name="connsiteY9" fmla="*/ 3960665 h 6127668"/>
              <a:gd name="connsiteX10" fmla="*/ 2971924 w 5425044"/>
              <a:gd name="connsiteY10" fmla="*/ 4009614 h 6127668"/>
              <a:gd name="connsiteX11" fmla="*/ 2412546 w 5425044"/>
              <a:gd name="connsiteY11" fmla="*/ 5580030 h 6127668"/>
              <a:gd name="connsiteX12" fmla="*/ 5425044 w 5425044"/>
              <a:gd name="connsiteY12" fmla="*/ 6029171 h 6127668"/>
              <a:gd name="connsiteX13" fmla="*/ 5136449 w 5425044"/>
              <a:gd name="connsiteY13" fmla="*/ 5991233 h 6127668"/>
              <a:gd name="connsiteX14" fmla="*/ 11875 w 5425044"/>
              <a:gd name="connsiteY14" fmla="*/ 6127668 h 6127668"/>
              <a:gd name="connsiteX15" fmla="*/ 0 w 5425044"/>
              <a:gd name="connsiteY15" fmla="*/ 3871356 h 6127668"/>
              <a:gd name="connsiteX16" fmla="*/ 475013 w 5425044"/>
              <a:gd name="connsiteY16" fmla="*/ 3206338 h 6127668"/>
              <a:gd name="connsiteX17" fmla="*/ 1080655 w 5425044"/>
              <a:gd name="connsiteY17" fmla="*/ 3063834 h 6127668"/>
              <a:gd name="connsiteX18" fmla="*/ 1092530 w 5425044"/>
              <a:gd name="connsiteY18" fmla="*/ 2933205 h 6127668"/>
              <a:gd name="connsiteX19" fmla="*/ 1294410 w 5425044"/>
              <a:gd name="connsiteY19" fmla="*/ 2291938 h 6127668"/>
              <a:gd name="connsiteX20" fmla="*/ 1258784 w 5425044"/>
              <a:gd name="connsiteY20" fmla="*/ 2125683 h 6127668"/>
              <a:gd name="connsiteX21" fmla="*/ 1163782 w 5425044"/>
              <a:gd name="connsiteY21" fmla="*/ 1484416 h 6127668"/>
              <a:gd name="connsiteX22" fmla="*/ 1080655 w 5425044"/>
              <a:gd name="connsiteY22" fmla="*/ 1341912 h 6127668"/>
              <a:gd name="connsiteX23" fmla="*/ 1073480 w 5425044"/>
              <a:gd name="connsiteY23" fmla="*/ 3983 h 6127668"/>
              <a:gd name="connsiteX24" fmla="*/ 3063834 w 5425044"/>
              <a:gd name="connsiteY24" fmla="*/ 0 h 6127668"/>
              <a:gd name="connsiteX0" fmla="*/ 3063834 w 5498399"/>
              <a:gd name="connsiteY0" fmla="*/ 0 h 7139906"/>
              <a:gd name="connsiteX1" fmla="*/ 3063834 w 5498399"/>
              <a:gd name="connsiteY1" fmla="*/ 0 h 7139906"/>
              <a:gd name="connsiteX2" fmla="*/ 2945081 w 5498399"/>
              <a:gd name="connsiteY2" fmla="*/ 1068779 h 7139906"/>
              <a:gd name="connsiteX3" fmla="*/ 3004457 w 5498399"/>
              <a:gd name="connsiteY3" fmla="*/ 1496291 h 7139906"/>
              <a:gd name="connsiteX4" fmla="*/ 3099460 w 5498399"/>
              <a:gd name="connsiteY4" fmla="*/ 1555668 h 7139906"/>
              <a:gd name="connsiteX5" fmla="*/ 3384468 w 5498399"/>
              <a:gd name="connsiteY5" fmla="*/ 1686296 h 7139906"/>
              <a:gd name="connsiteX6" fmla="*/ 3431969 w 5498399"/>
              <a:gd name="connsiteY6" fmla="*/ 1793174 h 7139906"/>
              <a:gd name="connsiteX7" fmla="*/ 3505200 w 5498399"/>
              <a:gd name="connsiteY7" fmla="*/ 2725594 h 7139906"/>
              <a:gd name="connsiteX8" fmla="*/ 3695700 w 5498399"/>
              <a:gd name="connsiteY8" fmla="*/ 3531517 h 7139906"/>
              <a:gd name="connsiteX9" fmla="*/ 3760520 w 5498399"/>
              <a:gd name="connsiteY9" fmla="*/ 3960665 h 7139906"/>
              <a:gd name="connsiteX10" fmla="*/ 2971924 w 5498399"/>
              <a:gd name="connsiteY10" fmla="*/ 4009614 h 7139906"/>
              <a:gd name="connsiteX11" fmla="*/ 2412546 w 5498399"/>
              <a:gd name="connsiteY11" fmla="*/ 5580030 h 7139906"/>
              <a:gd name="connsiteX12" fmla="*/ 5425044 w 5498399"/>
              <a:gd name="connsiteY12" fmla="*/ 6029171 h 7139906"/>
              <a:gd name="connsiteX13" fmla="*/ 5498399 w 5498399"/>
              <a:gd name="connsiteY13" fmla="*/ 7139906 h 7139906"/>
              <a:gd name="connsiteX14" fmla="*/ 11875 w 5498399"/>
              <a:gd name="connsiteY14" fmla="*/ 6127668 h 7139906"/>
              <a:gd name="connsiteX15" fmla="*/ 0 w 5498399"/>
              <a:gd name="connsiteY15" fmla="*/ 3871356 h 7139906"/>
              <a:gd name="connsiteX16" fmla="*/ 475013 w 5498399"/>
              <a:gd name="connsiteY16" fmla="*/ 3206338 h 7139906"/>
              <a:gd name="connsiteX17" fmla="*/ 1080655 w 5498399"/>
              <a:gd name="connsiteY17" fmla="*/ 3063834 h 7139906"/>
              <a:gd name="connsiteX18" fmla="*/ 1092530 w 5498399"/>
              <a:gd name="connsiteY18" fmla="*/ 2933205 h 7139906"/>
              <a:gd name="connsiteX19" fmla="*/ 1294410 w 5498399"/>
              <a:gd name="connsiteY19" fmla="*/ 2291938 h 7139906"/>
              <a:gd name="connsiteX20" fmla="*/ 1258784 w 5498399"/>
              <a:gd name="connsiteY20" fmla="*/ 2125683 h 7139906"/>
              <a:gd name="connsiteX21" fmla="*/ 1163782 w 5498399"/>
              <a:gd name="connsiteY21" fmla="*/ 1484416 h 7139906"/>
              <a:gd name="connsiteX22" fmla="*/ 1080655 w 5498399"/>
              <a:gd name="connsiteY22" fmla="*/ 1341912 h 7139906"/>
              <a:gd name="connsiteX23" fmla="*/ 1073480 w 5498399"/>
              <a:gd name="connsiteY23" fmla="*/ 3983 h 7139906"/>
              <a:gd name="connsiteX24" fmla="*/ 3063834 w 5498399"/>
              <a:gd name="connsiteY24" fmla="*/ 0 h 7139906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431969 w 5498399"/>
              <a:gd name="connsiteY6" fmla="*/ 1793174 h 7197122"/>
              <a:gd name="connsiteX7" fmla="*/ 3505200 w 5498399"/>
              <a:gd name="connsiteY7" fmla="*/ 2725594 h 7197122"/>
              <a:gd name="connsiteX8" fmla="*/ 3695700 w 5498399"/>
              <a:gd name="connsiteY8" fmla="*/ 3531517 h 7197122"/>
              <a:gd name="connsiteX9" fmla="*/ 3760520 w 5498399"/>
              <a:gd name="connsiteY9" fmla="*/ 3960665 h 7197122"/>
              <a:gd name="connsiteX10" fmla="*/ 2971924 w 5498399"/>
              <a:gd name="connsiteY10" fmla="*/ 4009614 h 7197122"/>
              <a:gd name="connsiteX11" fmla="*/ 2412546 w 5498399"/>
              <a:gd name="connsiteY11" fmla="*/ 5580030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431969 w 5498399"/>
              <a:gd name="connsiteY6" fmla="*/ 1793174 h 7197122"/>
              <a:gd name="connsiteX7" fmla="*/ 3505200 w 5498399"/>
              <a:gd name="connsiteY7" fmla="*/ 2725594 h 7197122"/>
              <a:gd name="connsiteX8" fmla="*/ 3695700 w 5498399"/>
              <a:gd name="connsiteY8" fmla="*/ 3531517 h 7197122"/>
              <a:gd name="connsiteX9" fmla="*/ 3760520 w 5498399"/>
              <a:gd name="connsiteY9" fmla="*/ 3960665 h 7197122"/>
              <a:gd name="connsiteX10" fmla="*/ 2971924 w 5498399"/>
              <a:gd name="connsiteY10" fmla="*/ 4009614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431969 w 5498399"/>
              <a:gd name="connsiteY6" fmla="*/ 1793174 h 7197122"/>
              <a:gd name="connsiteX7" fmla="*/ 3505200 w 5498399"/>
              <a:gd name="connsiteY7" fmla="*/ 2725594 h 7197122"/>
              <a:gd name="connsiteX8" fmla="*/ 3695700 w 5498399"/>
              <a:gd name="connsiteY8" fmla="*/ 3531517 h 7197122"/>
              <a:gd name="connsiteX9" fmla="*/ 2922320 w 5498399"/>
              <a:gd name="connsiteY9" fmla="*/ 4297345 h 7197122"/>
              <a:gd name="connsiteX10" fmla="*/ 2971924 w 5498399"/>
              <a:gd name="connsiteY10" fmla="*/ 4009614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431969 w 5498399"/>
              <a:gd name="connsiteY6" fmla="*/ 1793174 h 7197122"/>
              <a:gd name="connsiteX7" fmla="*/ 3505200 w 5498399"/>
              <a:gd name="connsiteY7" fmla="*/ 2725594 h 7197122"/>
              <a:gd name="connsiteX8" fmla="*/ 3829050 w 5498399"/>
              <a:gd name="connsiteY8" fmla="*/ 3888002 h 7197122"/>
              <a:gd name="connsiteX9" fmla="*/ 2922320 w 5498399"/>
              <a:gd name="connsiteY9" fmla="*/ 4297345 h 7197122"/>
              <a:gd name="connsiteX10" fmla="*/ 2971924 w 5498399"/>
              <a:gd name="connsiteY10" fmla="*/ 4009614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431969 w 5498399"/>
              <a:gd name="connsiteY6" fmla="*/ 1793174 h 7197122"/>
              <a:gd name="connsiteX7" fmla="*/ 3505200 w 5498399"/>
              <a:gd name="connsiteY7" fmla="*/ 2725594 h 7197122"/>
              <a:gd name="connsiteX8" fmla="*/ 3829050 w 5498399"/>
              <a:gd name="connsiteY8" fmla="*/ 3888002 h 7197122"/>
              <a:gd name="connsiteX9" fmla="*/ 2922320 w 5498399"/>
              <a:gd name="connsiteY9" fmla="*/ 4297345 h 7197122"/>
              <a:gd name="connsiteX10" fmla="*/ 2867149 w 5498399"/>
              <a:gd name="connsiteY10" fmla="*/ 4881021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431969 w 5498399"/>
              <a:gd name="connsiteY6" fmla="*/ 1793174 h 7197122"/>
              <a:gd name="connsiteX7" fmla="*/ 3505200 w 5498399"/>
              <a:gd name="connsiteY7" fmla="*/ 2725594 h 7197122"/>
              <a:gd name="connsiteX8" fmla="*/ 3829050 w 5498399"/>
              <a:gd name="connsiteY8" fmla="*/ 3888002 h 7197122"/>
              <a:gd name="connsiteX9" fmla="*/ 2922320 w 5498399"/>
              <a:gd name="connsiteY9" fmla="*/ 4297345 h 7197122"/>
              <a:gd name="connsiteX10" fmla="*/ 2867149 w 5498399"/>
              <a:gd name="connsiteY10" fmla="*/ 4881021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431969 w 5498399"/>
              <a:gd name="connsiteY6" fmla="*/ 1793174 h 7197122"/>
              <a:gd name="connsiteX7" fmla="*/ 3505200 w 5498399"/>
              <a:gd name="connsiteY7" fmla="*/ 2725594 h 7197122"/>
              <a:gd name="connsiteX8" fmla="*/ 3829050 w 5498399"/>
              <a:gd name="connsiteY8" fmla="*/ 3888002 h 7197122"/>
              <a:gd name="connsiteX9" fmla="*/ 2922320 w 5498399"/>
              <a:gd name="connsiteY9" fmla="*/ 4297345 h 7197122"/>
              <a:gd name="connsiteX10" fmla="*/ 2562349 w 5498399"/>
              <a:gd name="connsiteY10" fmla="*/ 5029557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431969 w 5498399"/>
              <a:gd name="connsiteY6" fmla="*/ 1793174 h 7197122"/>
              <a:gd name="connsiteX7" fmla="*/ 3505200 w 5498399"/>
              <a:gd name="connsiteY7" fmla="*/ 2725594 h 7197122"/>
              <a:gd name="connsiteX8" fmla="*/ 3829050 w 5498399"/>
              <a:gd name="connsiteY8" fmla="*/ 3888002 h 7197122"/>
              <a:gd name="connsiteX9" fmla="*/ 2922320 w 5498399"/>
              <a:gd name="connsiteY9" fmla="*/ 4297345 h 7197122"/>
              <a:gd name="connsiteX10" fmla="*/ 2990974 w 5498399"/>
              <a:gd name="connsiteY10" fmla="*/ 4811706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505200 w 5498399"/>
              <a:gd name="connsiteY7" fmla="*/ 2725594 h 7197122"/>
              <a:gd name="connsiteX8" fmla="*/ 3829050 w 5498399"/>
              <a:gd name="connsiteY8" fmla="*/ 3888002 h 7197122"/>
              <a:gd name="connsiteX9" fmla="*/ 2922320 w 5498399"/>
              <a:gd name="connsiteY9" fmla="*/ 4297345 h 7197122"/>
              <a:gd name="connsiteX10" fmla="*/ 2990974 w 5498399"/>
              <a:gd name="connsiteY10" fmla="*/ 4811706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4171950 w 5498399"/>
              <a:gd name="connsiteY7" fmla="*/ 4072315 h 7197122"/>
              <a:gd name="connsiteX8" fmla="*/ 3829050 w 5498399"/>
              <a:gd name="connsiteY8" fmla="*/ 3888002 h 7197122"/>
              <a:gd name="connsiteX9" fmla="*/ 2922320 w 5498399"/>
              <a:gd name="connsiteY9" fmla="*/ 4297345 h 7197122"/>
              <a:gd name="connsiteX10" fmla="*/ 2990974 w 5498399"/>
              <a:gd name="connsiteY10" fmla="*/ 4811706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4171950 w 5498399"/>
              <a:gd name="connsiteY7" fmla="*/ 4072315 h 7197122"/>
              <a:gd name="connsiteX8" fmla="*/ 3009900 w 5498399"/>
              <a:gd name="connsiteY8" fmla="*/ 4036537 h 7197122"/>
              <a:gd name="connsiteX9" fmla="*/ 2922320 w 5498399"/>
              <a:gd name="connsiteY9" fmla="*/ 4297345 h 7197122"/>
              <a:gd name="connsiteX10" fmla="*/ 2990974 w 5498399"/>
              <a:gd name="connsiteY10" fmla="*/ 4811706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036537 h 7197122"/>
              <a:gd name="connsiteX9" fmla="*/ 2922320 w 5498399"/>
              <a:gd name="connsiteY9" fmla="*/ 4297345 h 7197122"/>
              <a:gd name="connsiteX10" fmla="*/ 2990974 w 5498399"/>
              <a:gd name="connsiteY10" fmla="*/ 4811706 h 7197122"/>
              <a:gd name="connsiteX11" fmla="*/ 2631621 w 5498399"/>
              <a:gd name="connsiteY11" fmla="*/ 5639445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036537 h 7197122"/>
              <a:gd name="connsiteX9" fmla="*/ 2922320 w 5498399"/>
              <a:gd name="connsiteY9" fmla="*/ 4297345 h 7197122"/>
              <a:gd name="connsiteX10" fmla="*/ 2990974 w 5498399"/>
              <a:gd name="connsiteY10" fmla="*/ 4811706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036537 h 7197122"/>
              <a:gd name="connsiteX9" fmla="*/ 2922320 w 5498399"/>
              <a:gd name="connsiteY9" fmla="*/ 4297345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036537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163782 w 5498399"/>
              <a:gd name="connsiteY21" fmla="*/ 1484416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092530 w 5498399"/>
              <a:gd name="connsiteY18" fmla="*/ 2933205 h 7197122"/>
              <a:gd name="connsiteX19" fmla="*/ 1294410 w 5498399"/>
              <a:gd name="connsiteY19" fmla="*/ 2291938 h 7197122"/>
              <a:gd name="connsiteX20" fmla="*/ 1258784 w 5498399"/>
              <a:gd name="connsiteY20" fmla="*/ 2125683 h 7197122"/>
              <a:gd name="connsiteX21" fmla="*/ 1087582 w 5498399"/>
              <a:gd name="connsiteY21" fmla="*/ 3217328 h 7197122"/>
              <a:gd name="connsiteX22" fmla="*/ 1080655 w 5498399"/>
              <a:gd name="connsiteY22" fmla="*/ 1341912 h 7197122"/>
              <a:gd name="connsiteX23" fmla="*/ 1073480 w 5498399"/>
              <a:gd name="connsiteY23" fmla="*/ 3983 h 7197122"/>
              <a:gd name="connsiteX24" fmla="*/ 3063834 w 5498399"/>
              <a:gd name="connsiteY24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0655 w 5498399"/>
              <a:gd name="connsiteY17" fmla="*/ 3063834 h 7197122"/>
              <a:gd name="connsiteX18" fmla="*/ 1294410 w 5498399"/>
              <a:gd name="connsiteY18" fmla="*/ 2291938 h 7197122"/>
              <a:gd name="connsiteX19" fmla="*/ 1258784 w 5498399"/>
              <a:gd name="connsiteY19" fmla="*/ 2125683 h 7197122"/>
              <a:gd name="connsiteX20" fmla="*/ 1087582 w 5498399"/>
              <a:gd name="connsiteY20" fmla="*/ 3217328 h 7197122"/>
              <a:gd name="connsiteX21" fmla="*/ 1080655 w 5498399"/>
              <a:gd name="connsiteY21" fmla="*/ 1341912 h 7197122"/>
              <a:gd name="connsiteX22" fmla="*/ 1073480 w 5498399"/>
              <a:gd name="connsiteY22" fmla="*/ 3983 h 7197122"/>
              <a:gd name="connsiteX23" fmla="*/ 3063834 w 5498399"/>
              <a:gd name="connsiteY23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294410 w 5498399"/>
              <a:gd name="connsiteY17" fmla="*/ 2291938 h 7197122"/>
              <a:gd name="connsiteX18" fmla="*/ 1258784 w 5498399"/>
              <a:gd name="connsiteY18" fmla="*/ 2125683 h 7197122"/>
              <a:gd name="connsiteX19" fmla="*/ 1087582 w 5498399"/>
              <a:gd name="connsiteY19" fmla="*/ 3217328 h 7197122"/>
              <a:gd name="connsiteX20" fmla="*/ 1080655 w 5498399"/>
              <a:gd name="connsiteY20" fmla="*/ 1341912 h 7197122"/>
              <a:gd name="connsiteX21" fmla="*/ 1073480 w 5498399"/>
              <a:gd name="connsiteY21" fmla="*/ 3983 h 7197122"/>
              <a:gd name="connsiteX22" fmla="*/ 3063834 w 5498399"/>
              <a:gd name="connsiteY22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258784 w 5498399"/>
              <a:gd name="connsiteY17" fmla="*/ 2125683 h 7197122"/>
              <a:gd name="connsiteX18" fmla="*/ 1087582 w 5498399"/>
              <a:gd name="connsiteY18" fmla="*/ 3217328 h 7197122"/>
              <a:gd name="connsiteX19" fmla="*/ 1080655 w 5498399"/>
              <a:gd name="connsiteY19" fmla="*/ 1341912 h 7197122"/>
              <a:gd name="connsiteX20" fmla="*/ 1073480 w 5498399"/>
              <a:gd name="connsiteY20" fmla="*/ 3983 h 7197122"/>
              <a:gd name="connsiteX21" fmla="*/ 3063834 w 5498399"/>
              <a:gd name="connsiteY21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7582 w 5498399"/>
              <a:gd name="connsiteY17" fmla="*/ 3217328 h 7197122"/>
              <a:gd name="connsiteX18" fmla="*/ 1080655 w 5498399"/>
              <a:gd name="connsiteY18" fmla="*/ 1341912 h 7197122"/>
              <a:gd name="connsiteX19" fmla="*/ 1073480 w 5498399"/>
              <a:gd name="connsiteY19" fmla="*/ 3983 h 7197122"/>
              <a:gd name="connsiteX20" fmla="*/ 3063834 w 5498399"/>
              <a:gd name="connsiteY20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7582 w 5498399"/>
              <a:gd name="connsiteY17" fmla="*/ 3217328 h 7197122"/>
              <a:gd name="connsiteX18" fmla="*/ 1385455 w 5498399"/>
              <a:gd name="connsiteY18" fmla="*/ 3253066 h 7197122"/>
              <a:gd name="connsiteX19" fmla="*/ 1073480 w 5498399"/>
              <a:gd name="connsiteY19" fmla="*/ 3983 h 7197122"/>
              <a:gd name="connsiteX20" fmla="*/ 3063834 w 5498399"/>
              <a:gd name="connsiteY20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087582 w 5498399"/>
              <a:gd name="connsiteY17" fmla="*/ 3217328 h 7197122"/>
              <a:gd name="connsiteX18" fmla="*/ 1385455 w 5498399"/>
              <a:gd name="connsiteY18" fmla="*/ 3253066 h 7197122"/>
              <a:gd name="connsiteX19" fmla="*/ 1092530 w 5498399"/>
              <a:gd name="connsiteY19" fmla="*/ 13885 h 7197122"/>
              <a:gd name="connsiteX20" fmla="*/ 3063834 w 5498399"/>
              <a:gd name="connsiteY20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475013 w 5498399"/>
              <a:gd name="connsiteY16" fmla="*/ 3206338 h 7197122"/>
              <a:gd name="connsiteX17" fmla="*/ 1385455 w 5498399"/>
              <a:gd name="connsiteY17" fmla="*/ 3253066 h 7197122"/>
              <a:gd name="connsiteX18" fmla="*/ 1092530 w 5498399"/>
              <a:gd name="connsiteY18" fmla="*/ 13885 h 7197122"/>
              <a:gd name="connsiteX19" fmla="*/ 3063834 w 5498399"/>
              <a:gd name="connsiteY19" fmla="*/ 0 h 7197122"/>
              <a:gd name="connsiteX0" fmla="*/ 3063834 w 5498399"/>
              <a:gd name="connsiteY0" fmla="*/ 0 h 7197122"/>
              <a:gd name="connsiteX1" fmla="*/ 3063834 w 5498399"/>
              <a:gd name="connsiteY1" fmla="*/ 0 h 7197122"/>
              <a:gd name="connsiteX2" fmla="*/ 2945081 w 5498399"/>
              <a:gd name="connsiteY2" fmla="*/ 1068779 h 7197122"/>
              <a:gd name="connsiteX3" fmla="*/ 3004457 w 5498399"/>
              <a:gd name="connsiteY3" fmla="*/ 1496291 h 7197122"/>
              <a:gd name="connsiteX4" fmla="*/ 3099460 w 5498399"/>
              <a:gd name="connsiteY4" fmla="*/ 1555668 h 7197122"/>
              <a:gd name="connsiteX5" fmla="*/ 3384468 w 5498399"/>
              <a:gd name="connsiteY5" fmla="*/ 1686296 h 7197122"/>
              <a:gd name="connsiteX6" fmla="*/ 3746294 w 5498399"/>
              <a:gd name="connsiteY6" fmla="*/ 3862766 h 7197122"/>
              <a:gd name="connsiteX7" fmla="*/ 3028950 w 5498399"/>
              <a:gd name="connsiteY7" fmla="*/ 3953487 h 7197122"/>
              <a:gd name="connsiteX8" fmla="*/ 3009900 w 5498399"/>
              <a:gd name="connsiteY8" fmla="*/ 4769311 h 7197122"/>
              <a:gd name="connsiteX9" fmla="*/ 2579420 w 5498399"/>
              <a:gd name="connsiteY9" fmla="*/ 4901388 h 7197122"/>
              <a:gd name="connsiteX10" fmla="*/ 2562349 w 5498399"/>
              <a:gd name="connsiteY10" fmla="*/ 5584089 h 7197122"/>
              <a:gd name="connsiteX11" fmla="*/ 2726871 w 5498399"/>
              <a:gd name="connsiteY11" fmla="*/ 6104856 h 7197122"/>
              <a:gd name="connsiteX12" fmla="*/ 5425044 w 5498399"/>
              <a:gd name="connsiteY12" fmla="*/ 6029171 h 7197122"/>
              <a:gd name="connsiteX13" fmla="*/ 5498399 w 5498399"/>
              <a:gd name="connsiteY13" fmla="*/ 7139906 h 7197122"/>
              <a:gd name="connsiteX14" fmla="*/ 11875 w 5498399"/>
              <a:gd name="connsiteY14" fmla="*/ 7197122 h 7197122"/>
              <a:gd name="connsiteX15" fmla="*/ 0 w 5498399"/>
              <a:gd name="connsiteY15" fmla="*/ 3871356 h 7197122"/>
              <a:gd name="connsiteX16" fmla="*/ 74963 w 5498399"/>
              <a:gd name="connsiteY16" fmla="*/ 3206338 h 7197122"/>
              <a:gd name="connsiteX17" fmla="*/ 1385455 w 5498399"/>
              <a:gd name="connsiteY17" fmla="*/ 3253066 h 7197122"/>
              <a:gd name="connsiteX18" fmla="*/ 1092530 w 5498399"/>
              <a:gd name="connsiteY18" fmla="*/ 13885 h 7197122"/>
              <a:gd name="connsiteX19" fmla="*/ 3063834 w 5498399"/>
              <a:gd name="connsiteY19" fmla="*/ 0 h 7197122"/>
              <a:gd name="connsiteX0" fmla="*/ 3052064 w 5486629"/>
              <a:gd name="connsiteY0" fmla="*/ 0 h 7197122"/>
              <a:gd name="connsiteX1" fmla="*/ 3052064 w 5486629"/>
              <a:gd name="connsiteY1" fmla="*/ 0 h 7197122"/>
              <a:gd name="connsiteX2" fmla="*/ 2933311 w 5486629"/>
              <a:gd name="connsiteY2" fmla="*/ 1068779 h 7197122"/>
              <a:gd name="connsiteX3" fmla="*/ 2992687 w 5486629"/>
              <a:gd name="connsiteY3" fmla="*/ 1496291 h 7197122"/>
              <a:gd name="connsiteX4" fmla="*/ 3087690 w 5486629"/>
              <a:gd name="connsiteY4" fmla="*/ 1555668 h 7197122"/>
              <a:gd name="connsiteX5" fmla="*/ 3372698 w 5486629"/>
              <a:gd name="connsiteY5" fmla="*/ 1686296 h 7197122"/>
              <a:gd name="connsiteX6" fmla="*/ 3734524 w 5486629"/>
              <a:gd name="connsiteY6" fmla="*/ 3862766 h 7197122"/>
              <a:gd name="connsiteX7" fmla="*/ 3017180 w 5486629"/>
              <a:gd name="connsiteY7" fmla="*/ 3953487 h 7197122"/>
              <a:gd name="connsiteX8" fmla="*/ 2998130 w 5486629"/>
              <a:gd name="connsiteY8" fmla="*/ 4769311 h 7197122"/>
              <a:gd name="connsiteX9" fmla="*/ 2567650 w 5486629"/>
              <a:gd name="connsiteY9" fmla="*/ 4901388 h 7197122"/>
              <a:gd name="connsiteX10" fmla="*/ 2550579 w 5486629"/>
              <a:gd name="connsiteY10" fmla="*/ 5584089 h 7197122"/>
              <a:gd name="connsiteX11" fmla="*/ 2715101 w 5486629"/>
              <a:gd name="connsiteY11" fmla="*/ 6104856 h 7197122"/>
              <a:gd name="connsiteX12" fmla="*/ 5413274 w 5486629"/>
              <a:gd name="connsiteY12" fmla="*/ 6029171 h 7197122"/>
              <a:gd name="connsiteX13" fmla="*/ 5486629 w 5486629"/>
              <a:gd name="connsiteY13" fmla="*/ 7139906 h 7197122"/>
              <a:gd name="connsiteX14" fmla="*/ 105 w 5486629"/>
              <a:gd name="connsiteY14" fmla="*/ 7197122 h 7197122"/>
              <a:gd name="connsiteX15" fmla="*/ 102530 w 5486629"/>
              <a:gd name="connsiteY15" fmla="*/ 6337043 h 7197122"/>
              <a:gd name="connsiteX16" fmla="*/ 63193 w 5486629"/>
              <a:gd name="connsiteY16" fmla="*/ 3206338 h 7197122"/>
              <a:gd name="connsiteX17" fmla="*/ 1373685 w 5486629"/>
              <a:gd name="connsiteY17" fmla="*/ 3253066 h 7197122"/>
              <a:gd name="connsiteX18" fmla="*/ 1080760 w 5486629"/>
              <a:gd name="connsiteY18" fmla="*/ 13885 h 7197122"/>
              <a:gd name="connsiteX19" fmla="*/ 3052064 w 5486629"/>
              <a:gd name="connsiteY19" fmla="*/ 0 h 7197122"/>
              <a:gd name="connsiteX0" fmla="*/ 2988871 w 5423436"/>
              <a:gd name="connsiteY0" fmla="*/ 0 h 7139906"/>
              <a:gd name="connsiteX1" fmla="*/ 2988871 w 5423436"/>
              <a:gd name="connsiteY1" fmla="*/ 0 h 7139906"/>
              <a:gd name="connsiteX2" fmla="*/ 2870118 w 5423436"/>
              <a:gd name="connsiteY2" fmla="*/ 1068779 h 7139906"/>
              <a:gd name="connsiteX3" fmla="*/ 2929494 w 5423436"/>
              <a:gd name="connsiteY3" fmla="*/ 1496291 h 7139906"/>
              <a:gd name="connsiteX4" fmla="*/ 3024497 w 5423436"/>
              <a:gd name="connsiteY4" fmla="*/ 1555668 h 7139906"/>
              <a:gd name="connsiteX5" fmla="*/ 3309505 w 5423436"/>
              <a:gd name="connsiteY5" fmla="*/ 1686296 h 7139906"/>
              <a:gd name="connsiteX6" fmla="*/ 3671331 w 5423436"/>
              <a:gd name="connsiteY6" fmla="*/ 3862766 h 7139906"/>
              <a:gd name="connsiteX7" fmla="*/ 2953987 w 5423436"/>
              <a:gd name="connsiteY7" fmla="*/ 3953487 h 7139906"/>
              <a:gd name="connsiteX8" fmla="*/ 2934937 w 5423436"/>
              <a:gd name="connsiteY8" fmla="*/ 4769311 h 7139906"/>
              <a:gd name="connsiteX9" fmla="*/ 2504457 w 5423436"/>
              <a:gd name="connsiteY9" fmla="*/ 4901388 h 7139906"/>
              <a:gd name="connsiteX10" fmla="*/ 2487386 w 5423436"/>
              <a:gd name="connsiteY10" fmla="*/ 5584089 h 7139906"/>
              <a:gd name="connsiteX11" fmla="*/ 2651908 w 5423436"/>
              <a:gd name="connsiteY11" fmla="*/ 6104856 h 7139906"/>
              <a:gd name="connsiteX12" fmla="*/ 5350081 w 5423436"/>
              <a:gd name="connsiteY12" fmla="*/ 6029171 h 7139906"/>
              <a:gd name="connsiteX13" fmla="*/ 5423436 w 5423436"/>
              <a:gd name="connsiteY13" fmla="*/ 7139906 h 7139906"/>
              <a:gd name="connsiteX14" fmla="*/ 2842037 w 5423436"/>
              <a:gd name="connsiteY14" fmla="*/ 6612883 h 7139906"/>
              <a:gd name="connsiteX15" fmla="*/ 39337 w 5423436"/>
              <a:gd name="connsiteY15" fmla="*/ 6337043 h 7139906"/>
              <a:gd name="connsiteX16" fmla="*/ 0 w 5423436"/>
              <a:gd name="connsiteY16" fmla="*/ 3206338 h 7139906"/>
              <a:gd name="connsiteX17" fmla="*/ 1310492 w 5423436"/>
              <a:gd name="connsiteY17" fmla="*/ 3253066 h 7139906"/>
              <a:gd name="connsiteX18" fmla="*/ 1017567 w 5423436"/>
              <a:gd name="connsiteY18" fmla="*/ 13885 h 7139906"/>
              <a:gd name="connsiteX19" fmla="*/ 2988871 w 5423436"/>
              <a:gd name="connsiteY19" fmla="*/ 0 h 7139906"/>
              <a:gd name="connsiteX0" fmla="*/ 2988871 w 5423436"/>
              <a:gd name="connsiteY0" fmla="*/ 0 h 7147611"/>
              <a:gd name="connsiteX1" fmla="*/ 2988871 w 5423436"/>
              <a:gd name="connsiteY1" fmla="*/ 0 h 7147611"/>
              <a:gd name="connsiteX2" fmla="*/ 2870118 w 5423436"/>
              <a:gd name="connsiteY2" fmla="*/ 1068779 h 7147611"/>
              <a:gd name="connsiteX3" fmla="*/ 2929494 w 5423436"/>
              <a:gd name="connsiteY3" fmla="*/ 1496291 h 7147611"/>
              <a:gd name="connsiteX4" fmla="*/ 3024497 w 5423436"/>
              <a:gd name="connsiteY4" fmla="*/ 1555668 h 7147611"/>
              <a:gd name="connsiteX5" fmla="*/ 3309505 w 5423436"/>
              <a:gd name="connsiteY5" fmla="*/ 1686296 h 7147611"/>
              <a:gd name="connsiteX6" fmla="*/ 3671331 w 5423436"/>
              <a:gd name="connsiteY6" fmla="*/ 3862766 h 7147611"/>
              <a:gd name="connsiteX7" fmla="*/ 2953987 w 5423436"/>
              <a:gd name="connsiteY7" fmla="*/ 3953487 h 7147611"/>
              <a:gd name="connsiteX8" fmla="*/ 2934937 w 5423436"/>
              <a:gd name="connsiteY8" fmla="*/ 4769311 h 7147611"/>
              <a:gd name="connsiteX9" fmla="*/ 2504457 w 5423436"/>
              <a:gd name="connsiteY9" fmla="*/ 4901388 h 7147611"/>
              <a:gd name="connsiteX10" fmla="*/ 2487386 w 5423436"/>
              <a:gd name="connsiteY10" fmla="*/ 5584089 h 7147611"/>
              <a:gd name="connsiteX11" fmla="*/ 2651908 w 5423436"/>
              <a:gd name="connsiteY11" fmla="*/ 6104856 h 7147611"/>
              <a:gd name="connsiteX12" fmla="*/ 5350081 w 5423436"/>
              <a:gd name="connsiteY12" fmla="*/ 6029171 h 7147611"/>
              <a:gd name="connsiteX13" fmla="*/ 5423436 w 5423436"/>
              <a:gd name="connsiteY13" fmla="*/ 7139906 h 7147611"/>
              <a:gd name="connsiteX14" fmla="*/ 2422937 w 5423436"/>
              <a:gd name="connsiteY14" fmla="*/ 7147611 h 7147611"/>
              <a:gd name="connsiteX15" fmla="*/ 39337 w 5423436"/>
              <a:gd name="connsiteY15" fmla="*/ 6337043 h 7147611"/>
              <a:gd name="connsiteX16" fmla="*/ 0 w 5423436"/>
              <a:gd name="connsiteY16" fmla="*/ 3206338 h 7147611"/>
              <a:gd name="connsiteX17" fmla="*/ 1310492 w 5423436"/>
              <a:gd name="connsiteY17" fmla="*/ 3253066 h 7147611"/>
              <a:gd name="connsiteX18" fmla="*/ 1017567 w 5423436"/>
              <a:gd name="connsiteY18" fmla="*/ 13885 h 7147611"/>
              <a:gd name="connsiteX19" fmla="*/ 2988871 w 5423436"/>
              <a:gd name="connsiteY19" fmla="*/ 0 h 7147611"/>
              <a:gd name="connsiteX0" fmla="*/ 2988871 w 5423436"/>
              <a:gd name="connsiteY0" fmla="*/ 0 h 7147611"/>
              <a:gd name="connsiteX1" fmla="*/ 2988871 w 5423436"/>
              <a:gd name="connsiteY1" fmla="*/ 0 h 7147611"/>
              <a:gd name="connsiteX2" fmla="*/ 2870118 w 5423436"/>
              <a:gd name="connsiteY2" fmla="*/ 1068779 h 7147611"/>
              <a:gd name="connsiteX3" fmla="*/ 2929494 w 5423436"/>
              <a:gd name="connsiteY3" fmla="*/ 1496291 h 7147611"/>
              <a:gd name="connsiteX4" fmla="*/ 3024497 w 5423436"/>
              <a:gd name="connsiteY4" fmla="*/ 1555668 h 7147611"/>
              <a:gd name="connsiteX5" fmla="*/ 3309505 w 5423436"/>
              <a:gd name="connsiteY5" fmla="*/ 1686296 h 7147611"/>
              <a:gd name="connsiteX6" fmla="*/ 3671331 w 5423436"/>
              <a:gd name="connsiteY6" fmla="*/ 3862766 h 7147611"/>
              <a:gd name="connsiteX7" fmla="*/ 2953987 w 5423436"/>
              <a:gd name="connsiteY7" fmla="*/ 3953487 h 7147611"/>
              <a:gd name="connsiteX8" fmla="*/ 2934937 w 5423436"/>
              <a:gd name="connsiteY8" fmla="*/ 4769311 h 7147611"/>
              <a:gd name="connsiteX9" fmla="*/ 2504457 w 5423436"/>
              <a:gd name="connsiteY9" fmla="*/ 4901388 h 7147611"/>
              <a:gd name="connsiteX10" fmla="*/ 2487386 w 5423436"/>
              <a:gd name="connsiteY10" fmla="*/ 5584089 h 7147611"/>
              <a:gd name="connsiteX11" fmla="*/ 2651908 w 5423436"/>
              <a:gd name="connsiteY11" fmla="*/ 6104856 h 7147611"/>
              <a:gd name="connsiteX12" fmla="*/ 5423436 w 5423436"/>
              <a:gd name="connsiteY12" fmla="*/ 7139906 h 7147611"/>
              <a:gd name="connsiteX13" fmla="*/ 2422937 w 5423436"/>
              <a:gd name="connsiteY13" fmla="*/ 7147611 h 7147611"/>
              <a:gd name="connsiteX14" fmla="*/ 39337 w 5423436"/>
              <a:gd name="connsiteY14" fmla="*/ 6337043 h 7147611"/>
              <a:gd name="connsiteX15" fmla="*/ 0 w 5423436"/>
              <a:gd name="connsiteY15" fmla="*/ 3206338 h 7147611"/>
              <a:gd name="connsiteX16" fmla="*/ 1310492 w 5423436"/>
              <a:gd name="connsiteY16" fmla="*/ 3253066 h 7147611"/>
              <a:gd name="connsiteX17" fmla="*/ 1017567 w 5423436"/>
              <a:gd name="connsiteY17" fmla="*/ 13885 h 7147611"/>
              <a:gd name="connsiteX18" fmla="*/ 2988871 w 5423436"/>
              <a:gd name="connsiteY18" fmla="*/ 0 h 7147611"/>
              <a:gd name="connsiteX0" fmla="*/ 2988871 w 3671331"/>
              <a:gd name="connsiteY0" fmla="*/ 0 h 7147611"/>
              <a:gd name="connsiteX1" fmla="*/ 2988871 w 3671331"/>
              <a:gd name="connsiteY1" fmla="*/ 0 h 7147611"/>
              <a:gd name="connsiteX2" fmla="*/ 2870118 w 3671331"/>
              <a:gd name="connsiteY2" fmla="*/ 1068779 h 7147611"/>
              <a:gd name="connsiteX3" fmla="*/ 2929494 w 3671331"/>
              <a:gd name="connsiteY3" fmla="*/ 1496291 h 7147611"/>
              <a:gd name="connsiteX4" fmla="*/ 3024497 w 3671331"/>
              <a:gd name="connsiteY4" fmla="*/ 1555668 h 7147611"/>
              <a:gd name="connsiteX5" fmla="*/ 3309505 w 3671331"/>
              <a:gd name="connsiteY5" fmla="*/ 1686296 h 7147611"/>
              <a:gd name="connsiteX6" fmla="*/ 3671331 w 3671331"/>
              <a:gd name="connsiteY6" fmla="*/ 3862766 h 7147611"/>
              <a:gd name="connsiteX7" fmla="*/ 2953987 w 3671331"/>
              <a:gd name="connsiteY7" fmla="*/ 3953487 h 7147611"/>
              <a:gd name="connsiteX8" fmla="*/ 2934937 w 3671331"/>
              <a:gd name="connsiteY8" fmla="*/ 4769311 h 7147611"/>
              <a:gd name="connsiteX9" fmla="*/ 2504457 w 3671331"/>
              <a:gd name="connsiteY9" fmla="*/ 4901388 h 7147611"/>
              <a:gd name="connsiteX10" fmla="*/ 2487386 w 3671331"/>
              <a:gd name="connsiteY10" fmla="*/ 5584089 h 7147611"/>
              <a:gd name="connsiteX11" fmla="*/ 2651908 w 3671331"/>
              <a:gd name="connsiteY11" fmla="*/ 6104856 h 7147611"/>
              <a:gd name="connsiteX12" fmla="*/ 2623086 w 3671331"/>
              <a:gd name="connsiteY12" fmla="*/ 6189280 h 7147611"/>
              <a:gd name="connsiteX13" fmla="*/ 2422937 w 3671331"/>
              <a:gd name="connsiteY13" fmla="*/ 7147611 h 7147611"/>
              <a:gd name="connsiteX14" fmla="*/ 39337 w 3671331"/>
              <a:gd name="connsiteY14" fmla="*/ 6337043 h 7147611"/>
              <a:gd name="connsiteX15" fmla="*/ 0 w 3671331"/>
              <a:gd name="connsiteY15" fmla="*/ 3206338 h 7147611"/>
              <a:gd name="connsiteX16" fmla="*/ 1310492 w 3671331"/>
              <a:gd name="connsiteY16" fmla="*/ 3253066 h 7147611"/>
              <a:gd name="connsiteX17" fmla="*/ 1017567 w 3671331"/>
              <a:gd name="connsiteY17" fmla="*/ 13885 h 7147611"/>
              <a:gd name="connsiteX18" fmla="*/ 2988871 w 3671331"/>
              <a:gd name="connsiteY18" fmla="*/ 0 h 7147611"/>
              <a:gd name="connsiteX0" fmla="*/ 2988871 w 3671331"/>
              <a:gd name="connsiteY0" fmla="*/ 0 h 7147611"/>
              <a:gd name="connsiteX1" fmla="*/ 2988871 w 3671331"/>
              <a:gd name="connsiteY1" fmla="*/ 0 h 7147611"/>
              <a:gd name="connsiteX2" fmla="*/ 2870118 w 3671331"/>
              <a:gd name="connsiteY2" fmla="*/ 1068779 h 7147611"/>
              <a:gd name="connsiteX3" fmla="*/ 2929494 w 3671331"/>
              <a:gd name="connsiteY3" fmla="*/ 1496291 h 7147611"/>
              <a:gd name="connsiteX4" fmla="*/ 3024497 w 3671331"/>
              <a:gd name="connsiteY4" fmla="*/ 1555668 h 7147611"/>
              <a:gd name="connsiteX5" fmla="*/ 3309505 w 3671331"/>
              <a:gd name="connsiteY5" fmla="*/ 1686296 h 7147611"/>
              <a:gd name="connsiteX6" fmla="*/ 3671331 w 3671331"/>
              <a:gd name="connsiteY6" fmla="*/ 3862766 h 7147611"/>
              <a:gd name="connsiteX7" fmla="*/ 2953987 w 3671331"/>
              <a:gd name="connsiteY7" fmla="*/ 3953487 h 7147611"/>
              <a:gd name="connsiteX8" fmla="*/ 2934937 w 3671331"/>
              <a:gd name="connsiteY8" fmla="*/ 4769311 h 7147611"/>
              <a:gd name="connsiteX9" fmla="*/ 2504457 w 3671331"/>
              <a:gd name="connsiteY9" fmla="*/ 4901388 h 7147611"/>
              <a:gd name="connsiteX10" fmla="*/ 2487386 w 3671331"/>
              <a:gd name="connsiteY10" fmla="*/ 5584089 h 7147611"/>
              <a:gd name="connsiteX11" fmla="*/ 2651908 w 3671331"/>
              <a:gd name="connsiteY11" fmla="*/ 6104856 h 7147611"/>
              <a:gd name="connsiteX12" fmla="*/ 2623086 w 3671331"/>
              <a:gd name="connsiteY12" fmla="*/ 6189280 h 7147611"/>
              <a:gd name="connsiteX13" fmla="*/ 2422937 w 3671331"/>
              <a:gd name="connsiteY13" fmla="*/ 7147611 h 7147611"/>
              <a:gd name="connsiteX14" fmla="*/ 39337 w 3671331"/>
              <a:gd name="connsiteY14" fmla="*/ 6337043 h 7147611"/>
              <a:gd name="connsiteX15" fmla="*/ 0 w 3671331"/>
              <a:gd name="connsiteY15" fmla="*/ 3206338 h 7147611"/>
              <a:gd name="connsiteX16" fmla="*/ 1310492 w 3671331"/>
              <a:gd name="connsiteY16" fmla="*/ 3253066 h 7147611"/>
              <a:gd name="connsiteX17" fmla="*/ 1017567 w 3671331"/>
              <a:gd name="connsiteY17" fmla="*/ 13885 h 7147611"/>
              <a:gd name="connsiteX18" fmla="*/ 2988871 w 3671331"/>
              <a:gd name="connsiteY18" fmla="*/ 0 h 7147611"/>
              <a:gd name="connsiteX0" fmla="*/ 2988871 w 3671331"/>
              <a:gd name="connsiteY0" fmla="*/ 0 h 7147611"/>
              <a:gd name="connsiteX1" fmla="*/ 2988871 w 3671331"/>
              <a:gd name="connsiteY1" fmla="*/ 0 h 7147611"/>
              <a:gd name="connsiteX2" fmla="*/ 2870118 w 3671331"/>
              <a:gd name="connsiteY2" fmla="*/ 1068779 h 7147611"/>
              <a:gd name="connsiteX3" fmla="*/ 2929494 w 3671331"/>
              <a:gd name="connsiteY3" fmla="*/ 1496291 h 7147611"/>
              <a:gd name="connsiteX4" fmla="*/ 3024497 w 3671331"/>
              <a:gd name="connsiteY4" fmla="*/ 1555668 h 7147611"/>
              <a:gd name="connsiteX5" fmla="*/ 3309505 w 3671331"/>
              <a:gd name="connsiteY5" fmla="*/ 1686296 h 7147611"/>
              <a:gd name="connsiteX6" fmla="*/ 3671331 w 3671331"/>
              <a:gd name="connsiteY6" fmla="*/ 3862766 h 7147611"/>
              <a:gd name="connsiteX7" fmla="*/ 2953987 w 3671331"/>
              <a:gd name="connsiteY7" fmla="*/ 3953487 h 7147611"/>
              <a:gd name="connsiteX8" fmla="*/ 2934937 w 3671331"/>
              <a:gd name="connsiteY8" fmla="*/ 4769311 h 7147611"/>
              <a:gd name="connsiteX9" fmla="*/ 2504457 w 3671331"/>
              <a:gd name="connsiteY9" fmla="*/ 4901388 h 7147611"/>
              <a:gd name="connsiteX10" fmla="*/ 2487386 w 3671331"/>
              <a:gd name="connsiteY10" fmla="*/ 5584089 h 7147611"/>
              <a:gd name="connsiteX11" fmla="*/ 2651908 w 3671331"/>
              <a:gd name="connsiteY11" fmla="*/ 6104856 h 7147611"/>
              <a:gd name="connsiteX12" fmla="*/ 2556411 w 3671331"/>
              <a:gd name="connsiteY12" fmla="*/ 6149671 h 7147611"/>
              <a:gd name="connsiteX13" fmla="*/ 2422937 w 3671331"/>
              <a:gd name="connsiteY13" fmla="*/ 7147611 h 7147611"/>
              <a:gd name="connsiteX14" fmla="*/ 39337 w 3671331"/>
              <a:gd name="connsiteY14" fmla="*/ 6337043 h 7147611"/>
              <a:gd name="connsiteX15" fmla="*/ 0 w 3671331"/>
              <a:gd name="connsiteY15" fmla="*/ 3206338 h 7147611"/>
              <a:gd name="connsiteX16" fmla="*/ 1310492 w 3671331"/>
              <a:gd name="connsiteY16" fmla="*/ 3253066 h 7147611"/>
              <a:gd name="connsiteX17" fmla="*/ 1017567 w 3671331"/>
              <a:gd name="connsiteY17" fmla="*/ 13885 h 7147611"/>
              <a:gd name="connsiteX18" fmla="*/ 2988871 w 3671331"/>
              <a:gd name="connsiteY18" fmla="*/ 0 h 7147611"/>
              <a:gd name="connsiteX0" fmla="*/ 2988871 w 3671331"/>
              <a:gd name="connsiteY0" fmla="*/ 0 h 7147611"/>
              <a:gd name="connsiteX1" fmla="*/ 2988871 w 3671331"/>
              <a:gd name="connsiteY1" fmla="*/ 0 h 7147611"/>
              <a:gd name="connsiteX2" fmla="*/ 2870118 w 3671331"/>
              <a:gd name="connsiteY2" fmla="*/ 1068779 h 7147611"/>
              <a:gd name="connsiteX3" fmla="*/ 2929494 w 3671331"/>
              <a:gd name="connsiteY3" fmla="*/ 1496291 h 7147611"/>
              <a:gd name="connsiteX4" fmla="*/ 3024497 w 3671331"/>
              <a:gd name="connsiteY4" fmla="*/ 1555668 h 7147611"/>
              <a:gd name="connsiteX5" fmla="*/ 3309505 w 3671331"/>
              <a:gd name="connsiteY5" fmla="*/ 1686296 h 7147611"/>
              <a:gd name="connsiteX6" fmla="*/ 3671331 w 3671331"/>
              <a:gd name="connsiteY6" fmla="*/ 3862766 h 7147611"/>
              <a:gd name="connsiteX7" fmla="*/ 2953987 w 3671331"/>
              <a:gd name="connsiteY7" fmla="*/ 3953487 h 7147611"/>
              <a:gd name="connsiteX8" fmla="*/ 2934937 w 3671331"/>
              <a:gd name="connsiteY8" fmla="*/ 4769311 h 7147611"/>
              <a:gd name="connsiteX9" fmla="*/ 2504457 w 3671331"/>
              <a:gd name="connsiteY9" fmla="*/ 4901388 h 7147611"/>
              <a:gd name="connsiteX10" fmla="*/ 2487386 w 3671331"/>
              <a:gd name="connsiteY10" fmla="*/ 5584089 h 7147611"/>
              <a:gd name="connsiteX11" fmla="*/ 2556411 w 3671331"/>
              <a:gd name="connsiteY11" fmla="*/ 6149671 h 7147611"/>
              <a:gd name="connsiteX12" fmla="*/ 2422937 w 3671331"/>
              <a:gd name="connsiteY12" fmla="*/ 7147611 h 7147611"/>
              <a:gd name="connsiteX13" fmla="*/ 39337 w 3671331"/>
              <a:gd name="connsiteY13" fmla="*/ 6337043 h 7147611"/>
              <a:gd name="connsiteX14" fmla="*/ 0 w 3671331"/>
              <a:gd name="connsiteY14" fmla="*/ 3206338 h 7147611"/>
              <a:gd name="connsiteX15" fmla="*/ 1310492 w 3671331"/>
              <a:gd name="connsiteY15" fmla="*/ 3253066 h 7147611"/>
              <a:gd name="connsiteX16" fmla="*/ 1017567 w 3671331"/>
              <a:gd name="connsiteY16" fmla="*/ 13885 h 7147611"/>
              <a:gd name="connsiteX17" fmla="*/ 2988871 w 3671331"/>
              <a:gd name="connsiteY17" fmla="*/ 0 h 7147611"/>
              <a:gd name="connsiteX0" fmla="*/ 2988871 w 3671331"/>
              <a:gd name="connsiteY0" fmla="*/ 0 h 7147611"/>
              <a:gd name="connsiteX1" fmla="*/ 2988871 w 3671331"/>
              <a:gd name="connsiteY1" fmla="*/ 0 h 7147611"/>
              <a:gd name="connsiteX2" fmla="*/ 2870118 w 3671331"/>
              <a:gd name="connsiteY2" fmla="*/ 1068779 h 7147611"/>
              <a:gd name="connsiteX3" fmla="*/ 2929494 w 3671331"/>
              <a:gd name="connsiteY3" fmla="*/ 1496291 h 7147611"/>
              <a:gd name="connsiteX4" fmla="*/ 3024497 w 3671331"/>
              <a:gd name="connsiteY4" fmla="*/ 1555668 h 7147611"/>
              <a:gd name="connsiteX5" fmla="*/ 3309505 w 3671331"/>
              <a:gd name="connsiteY5" fmla="*/ 1686296 h 7147611"/>
              <a:gd name="connsiteX6" fmla="*/ 3671331 w 3671331"/>
              <a:gd name="connsiteY6" fmla="*/ 3862766 h 7147611"/>
              <a:gd name="connsiteX7" fmla="*/ 2953987 w 3671331"/>
              <a:gd name="connsiteY7" fmla="*/ 3953487 h 7147611"/>
              <a:gd name="connsiteX8" fmla="*/ 2934937 w 3671331"/>
              <a:gd name="connsiteY8" fmla="*/ 4769311 h 7147611"/>
              <a:gd name="connsiteX9" fmla="*/ 2504457 w 3671331"/>
              <a:gd name="connsiteY9" fmla="*/ 4901388 h 7147611"/>
              <a:gd name="connsiteX10" fmla="*/ 2556411 w 3671331"/>
              <a:gd name="connsiteY10" fmla="*/ 6149671 h 7147611"/>
              <a:gd name="connsiteX11" fmla="*/ 2422937 w 3671331"/>
              <a:gd name="connsiteY11" fmla="*/ 7147611 h 7147611"/>
              <a:gd name="connsiteX12" fmla="*/ 39337 w 3671331"/>
              <a:gd name="connsiteY12" fmla="*/ 6337043 h 7147611"/>
              <a:gd name="connsiteX13" fmla="*/ 0 w 3671331"/>
              <a:gd name="connsiteY13" fmla="*/ 3206338 h 7147611"/>
              <a:gd name="connsiteX14" fmla="*/ 1310492 w 3671331"/>
              <a:gd name="connsiteY14" fmla="*/ 3253066 h 7147611"/>
              <a:gd name="connsiteX15" fmla="*/ 1017567 w 3671331"/>
              <a:gd name="connsiteY15" fmla="*/ 13885 h 7147611"/>
              <a:gd name="connsiteX16" fmla="*/ 2988871 w 3671331"/>
              <a:gd name="connsiteY16" fmla="*/ 0 h 7147611"/>
              <a:gd name="connsiteX0" fmla="*/ 2988871 w 3671331"/>
              <a:gd name="connsiteY0" fmla="*/ 0 h 7147611"/>
              <a:gd name="connsiteX1" fmla="*/ 2988871 w 3671331"/>
              <a:gd name="connsiteY1" fmla="*/ 0 h 7147611"/>
              <a:gd name="connsiteX2" fmla="*/ 2870118 w 3671331"/>
              <a:gd name="connsiteY2" fmla="*/ 1068779 h 7147611"/>
              <a:gd name="connsiteX3" fmla="*/ 2929494 w 3671331"/>
              <a:gd name="connsiteY3" fmla="*/ 1496291 h 7147611"/>
              <a:gd name="connsiteX4" fmla="*/ 3024497 w 3671331"/>
              <a:gd name="connsiteY4" fmla="*/ 1555668 h 7147611"/>
              <a:gd name="connsiteX5" fmla="*/ 3309505 w 3671331"/>
              <a:gd name="connsiteY5" fmla="*/ 1686296 h 7147611"/>
              <a:gd name="connsiteX6" fmla="*/ 3671331 w 3671331"/>
              <a:gd name="connsiteY6" fmla="*/ 3862766 h 7147611"/>
              <a:gd name="connsiteX7" fmla="*/ 2953987 w 3671331"/>
              <a:gd name="connsiteY7" fmla="*/ 3953487 h 7147611"/>
              <a:gd name="connsiteX8" fmla="*/ 2934937 w 3671331"/>
              <a:gd name="connsiteY8" fmla="*/ 4769311 h 7147611"/>
              <a:gd name="connsiteX9" fmla="*/ 2580657 w 3671331"/>
              <a:gd name="connsiteY9" fmla="*/ 4871681 h 7147611"/>
              <a:gd name="connsiteX10" fmla="*/ 2556411 w 3671331"/>
              <a:gd name="connsiteY10" fmla="*/ 6149671 h 7147611"/>
              <a:gd name="connsiteX11" fmla="*/ 2422937 w 3671331"/>
              <a:gd name="connsiteY11" fmla="*/ 7147611 h 7147611"/>
              <a:gd name="connsiteX12" fmla="*/ 39337 w 3671331"/>
              <a:gd name="connsiteY12" fmla="*/ 6337043 h 7147611"/>
              <a:gd name="connsiteX13" fmla="*/ 0 w 3671331"/>
              <a:gd name="connsiteY13" fmla="*/ 3206338 h 7147611"/>
              <a:gd name="connsiteX14" fmla="*/ 1310492 w 3671331"/>
              <a:gd name="connsiteY14" fmla="*/ 3253066 h 7147611"/>
              <a:gd name="connsiteX15" fmla="*/ 1017567 w 3671331"/>
              <a:gd name="connsiteY15" fmla="*/ 13885 h 7147611"/>
              <a:gd name="connsiteX16" fmla="*/ 2988871 w 3671331"/>
              <a:gd name="connsiteY16" fmla="*/ 0 h 7147611"/>
              <a:gd name="connsiteX0" fmla="*/ 2988871 w 3728481"/>
              <a:gd name="connsiteY0" fmla="*/ 0 h 7147611"/>
              <a:gd name="connsiteX1" fmla="*/ 2988871 w 3728481"/>
              <a:gd name="connsiteY1" fmla="*/ 0 h 7147611"/>
              <a:gd name="connsiteX2" fmla="*/ 2870118 w 3728481"/>
              <a:gd name="connsiteY2" fmla="*/ 1068779 h 7147611"/>
              <a:gd name="connsiteX3" fmla="*/ 2929494 w 3728481"/>
              <a:gd name="connsiteY3" fmla="*/ 1496291 h 7147611"/>
              <a:gd name="connsiteX4" fmla="*/ 3024497 w 3728481"/>
              <a:gd name="connsiteY4" fmla="*/ 1555668 h 7147611"/>
              <a:gd name="connsiteX5" fmla="*/ 3309505 w 3728481"/>
              <a:gd name="connsiteY5" fmla="*/ 1686296 h 7147611"/>
              <a:gd name="connsiteX6" fmla="*/ 3728481 w 3728481"/>
              <a:gd name="connsiteY6" fmla="*/ 3981595 h 7147611"/>
              <a:gd name="connsiteX7" fmla="*/ 2953987 w 3728481"/>
              <a:gd name="connsiteY7" fmla="*/ 3953487 h 7147611"/>
              <a:gd name="connsiteX8" fmla="*/ 2934937 w 3728481"/>
              <a:gd name="connsiteY8" fmla="*/ 4769311 h 7147611"/>
              <a:gd name="connsiteX9" fmla="*/ 2580657 w 3728481"/>
              <a:gd name="connsiteY9" fmla="*/ 4871681 h 7147611"/>
              <a:gd name="connsiteX10" fmla="*/ 2556411 w 3728481"/>
              <a:gd name="connsiteY10" fmla="*/ 6149671 h 7147611"/>
              <a:gd name="connsiteX11" fmla="*/ 2422937 w 3728481"/>
              <a:gd name="connsiteY11" fmla="*/ 7147611 h 7147611"/>
              <a:gd name="connsiteX12" fmla="*/ 39337 w 3728481"/>
              <a:gd name="connsiteY12" fmla="*/ 6337043 h 7147611"/>
              <a:gd name="connsiteX13" fmla="*/ 0 w 3728481"/>
              <a:gd name="connsiteY13" fmla="*/ 3206338 h 7147611"/>
              <a:gd name="connsiteX14" fmla="*/ 1310492 w 3728481"/>
              <a:gd name="connsiteY14" fmla="*/ 3253066 h 7147611"/>
              <a:gd name="connsiteX15" fmla="*/ 1017567 w 3728481"/>
              <a:gd name="connsiteY15" fmla="*/ 13885 h 7147611"/>
              <a:gd name="connsiteX16" fmla="*/ 2988871 w 3728481"/>
              <a:gd name="connsiteY16" fmla="*/ 0 h 7147611"/>
              <a:gd name="connsiteX0" fmla="*/ 2988871 w 3728481"/>
              <a:gd name="connsiteY0" fmla="*/ 0 h 7147611"/>
              <a:gd name="connsiteX1" fmla="*/ 2988871 w 3728481"/>
              <a:gd name="connsiteY1" fmla="*/ 0 h 7147611"/>
              <a:gd name="connsiteX2" fmla="*/ 2870118 w 3728481"/>
              <a:gd name="connsiteY2" fmla="*/ 1068779 h 7147611"/>
              <a:gd name="connsiteX3" fmla="*/ 2929494 w 3728481"/>
              <a:gd name="connsiteY3" fmla="*/ 1496291 h 7147611"/>
              <a:gd name="connsiteX4" fmla="*/ 3024497 w 3728481"/>
              <a:gd name="connsiteY4" fmla="*/ 1555668 h 7147611"/>
              <a:gd name="connsiteX5" fmla="*/ 3309505 w 3728481"/>
              <a:gd name="connsiteY5" fmla="*/ 1686296 h 7147611"/>
              <a:gd name="connsiteX6" fmla="*/ 3728481 w 3728481"/>
              <a:gd name="connsiteY6" fmla="*/ 3981595 h 7147611"/>
              <a:gd name="connsiteX7" fmla="*/ 2953987 w 3728481"/>
              <a:gd name="connsiteY7" fmla="*/ 3993096 h 7147611"/>
              <a:gd name="connsiteX8" fmla="*/ 2934937 w 3728481"/>
              <a:gd name="connsiteY8" fmla="*/ 4769311 h 7147611"/>
              <a:gd name="connsiteX9" fmla="*/ 2580657 w 3728481"/>
              <a:gd name="connsiteY9" fmla="*/ 4871681 h 7147611"/>
              <a:gd name="connsiteX10" fmla="*/ 2556411 w 3728481"/>
              <a:gd name="connsiteY10" fmla="*/ 6149671 h 7147611"/>
              <a:gd name="connsiteX11" fmla="*/ 2422937 w 3728481"/>
              <a:gd name="connsiteY11" fmla="*/ 7147611 h 7147611"/>
              <a:gd name="connsiteX12" fmla="*/ 39337 w 3728481"/>
              <a:gd name="connsiteY12" fmla="*/ 6337043 h 7147611"/>
              <a:gd name="connsiteX13" fmla="*/ 0 w 3728481"/>
              <a:gd name="connsiteY13" fmla="*/ 3206338 h 7147611"/>
              <a:gd name="connsiteX14" fmla="*/ 1310492 w 3728481"/>
              <a:gd name="connsiteY14" fmla="*/ 3253066 h 7147611"/>
              <a:gd name="connsiteX15" fmla="*/ 1017567 w 3728481"/>
              <a:gd name="connsiteY15" fmla="*/ 13885 h 7147611"/>
              <a:gd name="connsiteX16" fmla="*/ 2988871 w 3728481"/>
              <a:gd name="connsiteY16" fmla="*/ 0 h 7147611"/>
              <a:gd name="connsiteX0" fmla="*/ 2988871 w 3728481"/>
              <a:gd name="connsiteY0" fmla="*/ 0 h 7147611"/>
              <a:gd name="connsiteX1" fmla="*/ 2988871 w 3728481"/>
              <a:gd name="connsiteY1" fmla="*/ 0 h 7147611"/>
              <a:gd name="connsiteX2" fmla="*/ 2870118 w 3728481"/>
              <a:gd name="connsiteY2" fmla="*/ 1068779 h 7147611"/>
              <a:gd name="connsiteX3" fmla="*/ 2929494 w 3728481"/>
              <a:gd name="connsiteY3" fmla="*/ 1496291 h 7147611"/>
              <a:gd name="connsiteX4" fmla="*/ 3024497 w 3728481"/>
              <a:gd name="connsiteY4" fmla="*/ 1555668 h 7147611"/>
              <a:gd name="connsiteX5" fmla="*/ 3309505 w 3728481"/>
              <a:gd name="connsiteY5" fmla="*/ 1686296 h 7147611"/>
              <a:gd name="connsiteX6" fmla="*/ 3728481 w 3728481"/>
              <a:gd name="connsiteY6" fmla="*/ 3981595 h 7147611"/>
              <a:gd name="connsiteX7" fmla="*/ 2953987 w 3728481"/>
              <a:gd name="connsiteY7" fmla="*/ 3993096 h 7147611"/>
              <a:gd name="connsiteX8" fmla="*/ 2934937 w 3728481"/>
              <a:gd name="connsiteY8" fmla="*/ 4868334 h 7147611"/>
              <a:gd name="connsiteX9" fmla="*/ 2580657 w 3728481"/>
              <a:gd name="connsiteY9" fmla="*/ 4871681 h 7147611"/>
              <a:gd name="connsiteX10" fmla="*/ 2556411 w 3728481"/>
              <a:gd name="connsiteY10" fmla="*/ 6149671 h 7147611"/>
              <a:gd name="connsiteX11" fmla="*/ 2422937 w 3728481"/>
              <a:gd name="connsiteY11" fmla="*/ 7147611 h 7147611"/>
              <a:gd name="connsiteX12" fmla="*/ 39337 w 3728481"/>
              <a:gd name="connsiteY12" fmla="*/ 6337043 h 7147611"/>
              <a:gd name="connsiteX13" fmla="*/ 0 w 3728481"/>
              <a:gd name="connsiteY13" fmla="*/ 3206338 h 7147611"/>
              <a:gd name="connsiteX14" fmla="*/ 1310492 w 3728481"/>
              <a:gd name="connsiteY14" fmla="*/ 3253066 h 7147611"/>
              <a:gd name="connsiteX15" fmla="*/ 1017567 w 3728481"/>
              <a:gd name="connsiteY15" fmla="*/ 13885 h 7147611"/>
              <a:gd name="connsiteX16" fmla="*/ 2988871 w 3728481"/>
              <a:gd name="connsiteY16" fmla="*/ 0 h 7147611"/>
              <a:gd name="connsiteX0" fmla="*/ 2988871 w 3728481"/>
              <a:gd name="connsiteY0" fmla="*/ 0 h 7147611"/>
              <a:gd name="connsiteX1" fmla="*/ 2988871 w 3728481"/>
              <a:gd name="connsiteY1" fmla="*/ 0 h 7147611"/>
              <a:gd name="connsiteX2" fmla="*/ 2870118 w 3728481"/>
              <a:gd name="connsiteY2" fmla="*/ 1068779 h 7147611"/>
              <a:gd name="connsiteX3" fmla="*/ 2929494 w 3728481"/>
              <a:gd name="connsiteY3" fmla="*/ 1496291 h 7147611"/>
              <a:gd name="connsiteX4" fmla="*/ 3024497 w 3728481"/>
              <a:gd name="connsiteY4" fmla="*/ 1555668 h 7147611"/>
              <a:gd name="connsiteX5" fmla="*/ 3309505 w 3728481"/>
              <a:gd name="connsiteY5" fmla="*/ 1686296 h 7147611"/>
              <a:gd name="connsiteX6" fmla="*/ 3728481 w 3728481"/>
              <a:gd name="connsiteY6" fmla="*/ 3981595 h 7147611"/>
              <a:gd name="connsiteX7" fmla="*/ 2953987 w 3728481"/>
              <a:gd name="connsiteY7" fmla="*/ 3993096 h 7147611"/>
              <a:gd name="connsiteX8" fmla="*/ 2934937 w 3728481"/>
              <a:gd name="connsiteY8" fmla="*/ 4868334 h 7147611"/>
              <a:gd name="connsiteX9" fmla="*/ 2609232 w 3728481"/>
              <a:gd name="connsiteY9" fmla="*/ 4881583 h 7147611"/>
              <a:gd name="connsiteX10" fmla="*/ 2556411 w 3728481"/>
              <a:gd name="connsiteY10" fmla="*/ 6149671 h 7147611"/>
              <a:gd name="connsiteX11" fmla="*/ 2422937 w 3728481"/>
              <a:gd name="connsiteY11" fmla="*/ 7147611 h 7147611"/>
              <a:gd name="connsiteX12" fmla="*/ 39337 w 3728481"/>
              <a:gd name="connsiteY12" fmla="*/ 6337043 h 7147611"/>
              <a:gd name="connsiteX13" fmla="*/ 0 w 3728481"/>
              <a:gd name="connsiteY13" fmla="*/ 3206338 h 7147611"/>
              <a:gd name="connsiteX14" fmla="*/ 1310492 w 3728481"/>
              <a:gd name="connsiteY14" fmla="*/ 3253066 h 7147611"/>
              <a:gd name="connsiteX15" fmla="*/ 1017567 w 3728481"/>
              <a:gd name="connsiteY15" fmla="*/ 13885 h 7147611"/>
              <a:gd name="connsiteX16" fmla="*/ 2988871 w 3728481"/>
              <a:gd name="connsiteY16" fmla="*/ 0 h 7147611"/>
              <a:gd name="connsiteX0" fmla="*/ 2988871 w 3728481"/>
              <a:gd name="connsiteY0" fmla="*/ 0 h 7147611"/>
              <a:gd name="connsiteX1" fmla="*/ 2988871 w 3728481"/>
              <a:gd name="connsiteY1" fmla="*/ 0 h 7147611"/>
              <a:gd name="connsiteX2" fmla="*/ 2870118 w 3728481"/>
              <a:gd name="connsiteY2" fmla="*/ 1068779 h 7147611"/>
              <a:gd name="connsiteX3" fmla="*/ 2929494 w 3728481"/>
              <a:gd name="connsiteY3" fmla="*/ 1496291 h 7147611"/>
              <a:gd name="connsiteX4" fmla="*/ 3024497 w 3728481"/>
              <a:gd name="connsiteY4" fmla="*/ 1555668 h 7147611"/>
              <a:gd name="connsiteX5" fmla="*/ 3309505 w 3728481"/>
              <a:gd name="connsiteY5" fmla="*/ 1686296 h 7147611"/>
              <a:gd name="connsiteX6" fmla="*/ 3728481 w 3728481"/>
              <a:gd name="connsiteY6" fmla="*/ 3981595 h 7147611"/>
              <a:gd name="connsiteX7" fmla="*/ 2953987 w 3728481"/>
              <a:gd name="connsiteY7" fmla="*/ 3993096 h 7147611"/>
              <a:gd name="connsiteX8" fmla="*/ 2934937 w 3728481"/>
              <a:gd name="connsiteY8" fmla="*/ 4868334 h 7147611"/>
              <a:gd name="connsiteX9" fmla="*/ 2609232 w 3728481"/>
              <a:gd name="connsiteY9" fmla="*/ 4881583 h 7147611"/>
              <a:gd name="connsiteX10" fmla="*/ 2642136 w 3728481"/>
              <a:gd name="connsiteY10" fmla="*/ 6882445 h 7147611"/>
              <a:gd name="connsiteX11" fmla="*/ 2422937 w 3728481"/>
              <a:gd name="connsiteY11" fmla="*/ 7147611 h 7147611"/>
              <a:gd name="connsiteX12" fmla="*/ 39337 w 3728481"/>
              <a:gd name="connsiteY12" fmla="*/ 6337043 h 7147611"/>
              <a:gd name="connsiteX13" fmla="*/ 0 w 3728481"/>
              <a:gd name="connsiteY13" fmla="*/ 3206338 h 7147611"/>
              <a:gd name="connsiteX14" fmla="*/ 1310492 w 3728481"/>
              <a:gd name="connsiteY14" fmla="*/ 3253066 h 7147611"/>
              <a:gd name="connsiteX15" fmla="*/ 1017567 w 3728481"/>
              <a:gd name="connsiteY15" fmla="*/ 13885 h 7147611"/>
              <a:gd name="connsiteX16" fmla="*/ 2988871 w 3728481"/>
              <a:gd name="connsiteY16" fmla="*/ 0 h 7147611"/>
              <a:gd name="connsiteX0" fmla="*/ 2988871 w 3728481"/>
              <a:gd name="connsiteY0" fmla="*/ 0 h 7147611"/>
              <a:gd name="connsiteX1" fmla="*/ 2988871 w 3728481"/>
              <a:gd name="connsiteY1" fmla="*/ 0 h 7147611"/>
              <a:gd name="connsiteX2" fmla="*/ 2870118 w 3728481"/>
              <a:gd name="connsiteY2" fmla="*/ 1068779 h 7147611"/>
              <a:gd name="connsiteX3" fmla="*/ 2929494 w 3728481"/>
              <a:gd name="connsiteY3" fmla="*/ 1496291 h 7147611"/>
              <a:gd name="connsiteX4" fmla="*/ 3024497 w 3728481"/>
              <a:gd name="connsiteY4" fmla="*/ 1555668 h 7147611"/>
              <a:gd name="connsiteX5" fmla="*/ 3309505 w 3728481"/>
              <a:gd name="connsiteY5" fmla="*/ 1686296 h 7147611"/>
              <a:gd name="connsiteX6" fmla="*/ 3728481 w 3728481"/>
              <a:gd name="connsiteY6" fmla="*/ 3981595 h 7147611"/>
              <a:gd name="connsiteX7" fmla="*/ 2953987 w 3728481"/>
              <a:gd name="connsiteY7" fmla="*/ 3993096 h 7147611"/>
              <a:gd name="connsiteX8" fmla="*/ 2934937 w 3728481"/>
              <a:gd name="connsiteY8" fmla="*/ 4868334 h 7147611"/>
              <a:gd name="connsiteX9" fmla="*/ 2609232 w 3728481"/>
              <a:gd name="connsiteY9" fmla="*/ 4881583 h 7147611"/>
              <a:gd name="connsiteX10" fmla="*/ 2556411 w 3728481"/>
              <a:gd name="connsiteY10" fmla="*/ 7011176 h 7147611"/>
              <a:gd name="connsiteX11" fmla="*/ 2422937 w 3728481"/>
              <a:gd name="connsiteY11" fmla="*/ 7147611 h 7147611"/>
              <a:gd name="connsiteX12" fmla="*/ 39337 w 3728481"/>
              <a:gd name="connsiteY12" fmla="*/ 6337043 h 7147611"/>
              <a:gd name="connsiteX13" fmla="*/ 0 w 3728481"/>
              <a:gd name="connsiteY13" fmla="*/ 3206338 h 7147611"/>
              <a:gd name="connsiteX14" fmla="*/ 1310492 w 3728481"/>
              <a:gd name="connsiteY14" fmla="*/ 3253066 h 7147611"/>
              <a:gd name="connsiteX15" fmla="*/ 1017567 w 3728481"/>
              <a:gd name="connsiteY15" fmla="*/ 13885 h 7147611"/>
              <a:gd name="connsiteX16" fmla="*/ 2988871 w 3728481"/>
              <a:gd name="connsiteY16" fmla="*/ 0 h 7147611"/>
              <a:gd name="connsiteX0" fmla="*/ 2988871 w 3728481"/>
              <a:gd name="connsiteY0" fmla="*/ 0 h 7147611"/>
              <a:gd name="connsiteX1" fmla="*/ 2988871 w 3728481"/>
              <a:gd name="connsiteY1" fmla="*/ 0 h 7147611"/>
              <a:gd name="connsiteX2" fmla="*/ 2870118 w 3728481"/>
              <a:gd name="connsiteY2" fmla="*/ 1068779 h 7147611"/>
              <a:gd name="connsiteX3" fmla="*/ 2929494 w 3728481"/>
              <a:gd name="connsiteY3" fmla="*/ 1496291 h 7147611"/>
              <a:gd name="connsiteX4" fmla="*/ 3024497 w 3728481"/>
              <a:gd name="connsiteY4" fmla="*/ 1555668 h 7147611"/>
              <a:gd name="connsiteX5" fmla="*/ 3309505 w 3728481"/>
              <a:gd name="connsiteY5" fmla="*/ 1686296 h 7147611"/>
              <a:gd name="connsiteX6" fmla="*/ 3728481 w 3728481"/>
              <a:gd name="connsiteY6" fmla="*/ 3981595 h 7147611"/>
              <a:gd name="connsiteX7" fmla="*/ 2953987 w 3728481"/>
              <a:gd name="connsiteY7" fmla="*/ 3993096 h 7147611"/>
              <a:gd name="connsiteX8" fmla="*/ 2934937 w 3728481"/>
              <a:gd name="connsiteY8" fmla="*/ 4868334 h 7147611"/>
              <a:gd name="connsiteX9" fmla="*/ 2609232 w 3728481"/>
              <a:gd name="connsiteY9" fmla="*/ 4881583 h 7147611"/>
              <a:gd name="connsiteX10" fmla="*/ 2560987 w 3728481"/>
              <a:gd name="connsiteY10" fmla="*/ 5942823 h 7147611"/>
              <a:gd name="connsiteX11" fmla="*/ 2556411 w 3728481"/>
              <a:gd name="connsiteY11" fmla="*/ 7011176 h 7147611"/>
              <a:gd name="connsiteX12" fmla="*/ 2422937 w 3728481"/>
              <a:gd name="connsiteY12" fmla="*/ 7147611 h 7147611"/>
              <a:gd name="connsiteX13" fmla="*/ 39337 w 3728481"/>
              <a:gd name="connsiteY13" fmla="*/ 6337043 h 7147611"/>
              <a:gd name="connsiteX14" fmla="*/ 0 w 3728481"/>
              <a:gd name="connsiteY14" fmla="*/ 3206338 h 7147611"/>
              <a:gd name="connsiteX15" fmla="*/ 1310492 w 3728481"/>
              <a:gd name="connsiteY15" fmla="*/ 3253066 h 7147611"/>
              <a:gd name="connsiteX16" fmla="*/ 1017567 w 3728481"/>
              <a:gd name="connsiteY16" fmla="*/ 13885 h 7147611"/>
              <a:gd name="connsiteX17" fmla="*/ 2988871 w 3728481"/>
              <a:gd name="connsiteY17" fmla="*/ 0 h 7147611"/>
              <a:gd name="connsiteX0" fmla="*/ 2988871 w 3728481"/>
              <a:gd name="connsiteY0" fmla="*/ 0 h 7147611"/>
              <a:gd name="connsiteX1" fmla="*/ 2988871 w 3728481"/>
              <a:gd name="connsiteY1" fmla="*/ 0 h 7147611"/>
              <a:gd name="connsiteX2" fmla="*/ 2870118 w 3728481"/>
              <a:gd name="connsiteY2" fmla="*/ 1068779 h 7147611"/>
              <a:gd name="connsiteX3" fmla="*/ 2929494 w 3728481"/>
              <a:gd name="connsiteY3" fmla="*/ 1496291 h 7147611"/>
              <a:gd name="connsiteX4" fmla="*/ 3024497 w 3728481"/>
              <a:gd name="connsiteY4" fmla="*/ 1555668 h 7147611"/>
              <a:gd name="connsiteX5" fmla="*/ 3309505 w 3728481"/>
              <a:gd name="connsiteY5" fmla="*/ 1686296 h 7147611"/>
              <a:gd name="connsiteX6" fmla="*/ 3728481 w 3728481"/>
              <a:gd name="connsiteY6" fmla="*/ 3981595 h 7147611"/>
              <a:gd name="connsiteX7" fmla="*/ 2953987 w 3728481"/>
              <a:gd name="connsiteY7" fmla="*/ 3993096 h 7147611"/>
              <a:gd name="connsiteX8" fmla="*/ 2934937 w 3728481"/>
              <a:gd name="connsiteY8" fmla="*/ 4868334 h 7147611"/>
              <a:gd name="connsiteX9" fmla="*/ 2609232 w 3728481"/>
              <a:gd name="connsiteY9" fmla="*/ 4881583 h 7147611"/>
              <a:gd name="connsiteX10" fmla="*/ 2570512 w 3728481"/>
              <a:gd name="connsiteY10" fmla="*/ 5724972 h 7147611"/>
              <a:gd name="connsiteX11" fmla="*/ 2560987 w 3728481"/>
              <a:gd name="connsiteY11" fmla="*/ 5942823 h 7147611"/>
              <a:gd name="connsiteX12" fmla="*/ 2556411 w 3728481"/>
              <a:gd name="connsiteY12" fmla="*/ 7011176 h 7147611"/>
              <a:gd name="connsiteX13" fmla="*/ 2422937 w 3728481"/>
              <a:gd name="connsiteY13" fmla="*/ 7147611 h 7147611"/>
              <a:gd name="connsiteX14" fmla="*/ 39337 w 3728481"/>
              <a:gd name="connsiteY14" fmla="*/ 6337043 h 7147611"/>
              <a:gd name="connsiteX15" fmla="*/ 0 w 3728481"/>
              <a:gd name="connsiteY15" fmla="*/ 3206338 h 7147611"/>
              <a:gd name="connsiteX16" fmla="*/ 1310492 w 3728481"/>
              <a:gd name="connsiteY16" fmla="*/ 3253066 h 7147611"/>
              <a:gd name="connsiteX17" fmla="*/ 1017567 w 3728481"/>
              <a:gd name="connsiteY17" fmla="*/ 13885 h 7147611"/>
              <a:gd name="connsiteX18" fmla="*/ 2988871 w 3728481"/>
              <a:gd name="connsiteY18" fmla="*/ 0 h 7147611"/>
              <a:gd name="connsiteX0" fmla="*/ 2988871 w 5199413"/>
              <a:gd name="connsiteY0" fmla="*/ 0 h 7147611"/>
              <a:gd name="connsiteX1" fmla="*/ 2988871 w 5199413"/>
              <a:gd name="connsiteY1" fmla="*/ 0 h 7147611"/>
              <a:gd name="connsiteX2" fmla="*/ 2870118 w 5199413"/>
              <a:gd name="connsiteY2" fmla="*/ 1068779 h 7147611"/>
              <a:gd name="connsiteX3" fmla="*/ 2929494 w 5199413"/>
              <a:gd name="connsiteY3" fmla="*/ 1496291 h 7147611"/>
              <a:gd name="connsiteX4" fmla="*/ 3024497 w 5199413"/>
              <a:gd name="connsiteY4" fmla="*/ 1555668 h 7147611"/>
              <a:gd name="connsiteX5" fmla="*/ 3309505 w 5199413"/>
              <a:gd name="connsiteY5" fmla="*/ 1686296 h 7147611"/>
              <a:gd name="connsiteX6" fmla="*/ 3728481 w 5199413"/>
              <a:gd name="connsiteY6" fmla="*/ 3981595 h 7147611"/>
              <a:gd name="connsiteX7" fmla="*/ 2953987 w 5199413"/>
              <a:gd name="connsiteY7" fmla="*/ 3993096 h 7147611"/>
              <a:gd name="connsiteX8" fmla="*/ 2934937 w 5199413"/>
              <a:gd name="connsiteY8" fmla="*/ 4868334 h 7147611"/>
              <a:gd name="connsiteX9" fmla="*/ 2609232 w 5199413"/>
              <a:gd name="connsiteY9" fmla="*/ 4881583 h 7147611"/>
              <a:gd name="connsiteX10" fmla="*/ 2570512 w 5199413"/>
              <a:gd name="connsiteY10" fmla="*/ 5724972 h 7147611"/>
              <a:gd name="connsiteX11" fmla="*/ 5199412 w 5199413"/>
              <a:gd name="connsiteY11" fmla="*/ 6299308 h 7147611"/>
              <a:gd name="connsiteX12" fmla="*/ 2556411 w 5199413"/>
              <a:gd name="connsiteY12" fmla="*/ 7011176 h 7147611"/>
              <a:gd name="connsiteX13" fmla="*/ 2422937 w 5199413"/>
              <a:gd name="connsiteY13" fmla="*/ 7147611 h 7147611"/>
              <a:gd name="connsiteX14" fmla="*/ 39337 w 5199413"/>
              <a:gd name="connsiteY14" fmla="*/ 6337043 h 7147611"/>
              <a:gd name="connsiteX15" fmla="*/ 0 w 5199413"/>
              <a:gd name="connsiteY15" fmla="*/ 3206338 h 7147611"/>
              <a:gd name="connsiteX16" fmla="*/ 1310492 w 5199413"/>
              <a:gd name="connsiteY16" fmla="*/ 3253066 h 7147611"/>
              <a:gd name="connsiteX17" fmla="*/ 1017567 w 5199413"/>
              <a:gd name="connsiteY17" fmla="*/ 13885 h 7147611"/>
              <a:gd name="connsiteX18" fmla="*/ 2988871 w 5199413"/>
              <a:gd name="connsiteY18" fmla="*/ 0 h 7147611"/>
              <a:gd name="connsiteX0" fmla="*/ 2988871 w 5199413"/>
              <a:gd name="connsiteY0" fmla="*/ 0 h 7147611"/>
              <a:gd name="connsiteX1" fmla="*/ 2988871 w 5199413"/>
              <a:gd name="connsiteY1" fmla="*/ 0 h 7147611"/>
              <a:gd name="connsiteX2" fmla="*/ 2870118 w 5199413"/>
              <a:gd name="connsiteY2" fmla="*/ 1068779 h 7147611"/>
              <a:gd name="connsiteX3" fmla="*/ 2929494 w 5199413"/>
              <a:gd name="connsiteY3" fmla="*/ 1496291 h 7147611"/>
              <a:gd name="connsiteX4" fmla="*/ 3024497 w 5199413"/>
              <a:gd name="connsiteY4" fmla="*/ 1555668 h 7147611"/>
              <a:gd name="connsiteX5" fmla="*/ 3309505 w 5199413"/>
              <a:gd name="connsiteY5" fmla="*/ 1686296 h 7147611"/>
              <a:gd name="connsiteX6" fmla="*/ 3728481 w 5199413"/>
              <a:gd name="connsiteY6" fmla="*/ 3981595 h 7147611"/>
              <a:gd name="connsiteX7" fmla="*/ 2953987 w 5199413"/>
              <a:gd name="connsiteY7" fmla="*/ 3993096 h 7147611"/>
              <a:gd name="connsiteX8" fmla="*/ 2934937 w 5199413"/>
              <a:gd name="connsiteY8" fmla="*/ 4868334 h 7147611"/>
              <a:gd name="connsiteX9" fmla="*/ 2609232 w 5199413"/>
              <a:gd name="connsiteY9" fmla="*/ 4881583 h 7147611"/>
              <a:gd name="connsiteX10" fmla="*/ 2570512 w 5199413"/>
              <a:gd name="connsiteY10" fmla="*/ 5724972 h 7147611"/>
              <a:gd name="connsiteX11" fmla="*/ 5199412 w 5199413"/>
              <a:gd name="connsiteY11" fmla="*/ 6299308 h 7147611"/>
              <a:gd name="connsiteX12" fmla="*/ 4842411 w 5199413"/>
              <a:gd name="connsiteY12" fmla="*/ 6090257 h 7147611"/>
              <a:gd name="connsiteX13" fmla="*/ 2422937 w 5199413"/>
              <a:gd name="connsiteY13" fmla="*/ 7147611 h 7147611"/>
              <a:gd name="connsiteX14" fmla="*/ 39337 w 5199413"/>
              <a:gd name="connsiteY14" fmla="*/ 6337043 h 7147611"/>
              <a:gd name="connsiteX15" fmla="*/ 0 w 5199413"/>
              <a:gd name="connsiteY15" fmla="*/ 3206338 h 7147611"/>
              <a:gd name="connsiteX16" fmla="*/ 1310492 w 5199413"/>
              <a:gd name="connsiteY16" fmla="*/ 3253066 h 7147611"/>
              <a:gd name="connsiteX17" fmla="*/ 1017567 w 5199413"/>
              <a:gd name="connsiteY17" fmla="*/ 13885 h 7147611"/>
              <a:gd name="connsiteX18" fmla="*/ 2988871 w 5199413"/>
              <a:gd name="connsiteY18" fmla="*/ 0 h 7147611"/>
              <a:gd name="connsiteX0" fmla="*/ 2988871 w 5199413"/>
              <a:gd name="connsiteY0" fmla="*/ 0 h 6579590"/>
              <a:gd name="connsiteX1" fmla="*/ 2988871 w 5199413"/>
              <a:gd name="connsiteY1" fmla="*/ 0 h 6579590"/>
              <a:gd name="connsiteX2" fmla="*/ 2870118 w 5199413"/>
              <a:gd name="connsiteY2" fmla="*/ 1068779 h 6579590"/>
              <a:gd name="connsiteX3" fmla="*/ 2929494 w 5199413"/>
              <a:gd name="connsiteY3" fmla="*/ 1496291 h 6579590"/>
              <a:gd name="connsiteX4" fmla="*/ 3024497 w 5199413"/>
              <a:gd name="connsiteY4" fmla="*/ 1555668 h 6579590"/>
              <a:gd name="connsiteX5" fmla="*/ 3309505 w 5199413"/>
              <a:gd name="connsiteY5" fmla="*/ 1686296 h 6579590"/>
              <a:gd name="connsiteX6" fmla="*/ 3728481 w 5199413"/>
              <a:gd name="connsiteY6" fmla="*/ 3981595 h 6579590"/>
              <a:gd name="connsiteX7" fmla="*/ 2953987 w 5199413"/>
              <a:gd name="connsiteY7" fmla="*/ 3993096 h 6579590"/>
              <a:gd name="connsiteX8" fmla="*/ 2934937 w 5199413"/>
              <a:gd name="connsiteY8" fmla="*/ 4868334 h 6579590"/>
              <a:gd name="connsiteX9" fmla="*/ 2609232 w 5199413"/>
              <a:gd name="connsiteY9" fmla="*/ 4881583 h 6579590"/>
              <a:gd name="connsiteX10" fmla="*/ 2570512 w 5199413"/>
              <a:gd name="connsiteY10" fmla="*/ 5724972 h 6579590"/>
              <a:gd name="connsiteX11" fmla="*/ 5199412 w 5199413"/>
              <a:gd name="connsiteY11" fmla="*/ 6299308 h 6579590"/>
              <a:gd name="connsiteX12" fmla="*/ 4842411 w 5199413"/>
              <a:gd name="connsiteY12" fmla="*/ 6090257 h 6579590"/>
              <a:gd name="connsiteX13" fmla="*/ 3280187 w 5199413"/>
              <a:gd name="connsiteY13" fmla="*/ 6533665 h 6579590"/>
              <a:gd name="connsiteX14" fmla="*/ 39337 w 5199413"/>
              <a:gd name="connsiteY14" fmla="*/ 6337043 h 6579590"/>
              <a:gd name="connsiteX15" fmla="*/ 0 w 5199413"/>
              <a:gd name="connsiteY15" fmla="*/ 3206338 h 6579590"/>
              <a:gd name="connsiteX16" fmla="*/ 1310492 w 5199413"/>
              <a:gd name="connsiteY16" fmla="*/ 3253066 h 6579590"/>
              <a:gd name="connsiteX17" fmla="*/ 1017567 w 5199413"/>
              <a:gd name="connsiteY17" fmla="*/ 13885 h 6579590"/>
              <a:gd name="connsiteX18" fmla="*/ 2988871 w 5199413"/>
              <a:gd name="connsiteY18" fmla="*/ 0 h 6579590"/>
              <a:gd name="connsiteX0" fmla="*/ 2988871 w 5199413"/>
              <a:gd name="connsiteY0" fmla="*/ 0 h 6678898"/>
              <a:gd name="connsiteX1" fmla="*/ 2988871 w 5199413"/>
              <a:gd name="connsiteY1" fmla="*/ 0 h 6678898"/>
              <a:gd name="connsiteX2" fmla="*/ 2870118 w 5199413"/>
              <a:gd name="connsiteY2" fmla="*/ 1068779 h 6678898"/>
              <a:gd name="connsiteX3" fmla="*/ 2929494 w 5199413"/>
              <a:gd name="connsiteY3" fmla="*/ 1496291 h 6678898"/>
              <a:gd name="connsiteX4" fmla="*/ 3024497 w 5199413"/>
              <a:gd name="connsiteY4" fmla="*/ 1555668 h 6678898"/>
              <a:gd name="connsiteX5" fmla="*/ 3309505 w 5199413"/>
              <a:gd name="connsiteY5" fmla="*/ 1686296 h 6678898"/>
              <a:gd name="connsiteX6" fmla="*/ 3728481 w 5199413"/>
              <a:gd name="connsiteY6" fmla="*/ 3981595 h 6678898"/>
              <a:gd name="connsiteX7" fmla="*/ 2953987 w 5199413"/>
              <a:gd name="connsiteY7" fmla="*/ 3993096 h 6678898"/>
              <a:gd name="connsiteX8" fmla="*/ 2934937 w 5199413"/>
              <a:gd name="connsiteY8" fmla="*/ 4868334 h 6678898"/>
              <a:gd name="connsiteX9" fmla="*/ 2609232 w 5199413"/>
              <a:gd name="connsiteY9" fmla="*/ 4881583 h 6678898"/>
              <a:gd name="connsiteX10" fmla="*/ 2570512 w 5199413"/>
              <a:gd name="connsiteY10" fmla="*/ 5724972 h 6678898"/>
              <a:gd name="connsiteX11" fmla="*/ 5199412 w 5199413"/>
              <a:gd name="connsiteY11" fmla="*/ 6299308 h 6678898"/>
              <a:gd name="connsiteX12" fmla="*/ 4842411 w 5199413"/>
              <a:gd name="connsiteY12" fmla="*/ 6090257 h 6678898"/>
              <a:gd name="connsiteX13" fmla="*/ 3280187 w 5199413"/>
              <a:gd name="connsiteY13" fmla="*/ 6533665 h 6678898"/>
              <a:gd name="connsiteX14" fmla="*/ 39337 w 5199413"/>
              <a:gd name="connsiteY14" fmla="*/ 6337043 h 6678898"/>
              <a:gd name="connsiteX15" fmla="*/ 0 w 5199413"/>
              <a:gd name="connsiteY15" fmla="*/ 3206338 h 6678898"/>
              <a:gd name="connsiteX16" fmla="*/ 1310492 w 5199413"/>
              <a:gd name="connsiteY16" fmla="*/ 3253066 h 6678898"/>
              <a:gd name="connsiteX17" fmla="*/ 1017567 w 5199413"/>
              <a:gd name="connsiteY17" fmla="*/ 13885 h 6678898"/>
              <a:gd name="connsiteX18" fmla="*/ 2988871 w 5199413"/>
              <a:gd name="connsiteY18" fmla="*/ 0 h 6678898"/>
              <a:gd name="connsiteX0" fmla="*/ 2988871 w 5199413"/>
              <a:gd name="connsiteY0" fmla="*/ 0 h 6678898"/>
              <a:gd name="connsiteX1" fmla="*/ 2988871 w 5199413"/>
              <a:gd name="connsiteY1" fmla="*/ 0 h 6678898"/>
              <a:gd name="connsiteX2" fmla="*/ 2870118 w 5199413"/>
              <a:gd name="connsiteY2" fmla="*/ 1068779 h 6678898"/>
              <a:gd name="connsiteX3" fmla="*/ 2929494 w 5199413"/>
              <a:gd name="connsiteY3" fmla="*/ 1496291 h 6678898"/>
              <a:gd name="connsiteX4" fmla="*/ 3024497 w 5199413"/>
              <a:gd name="connsiteY4" fmla="*/ 1555668 h 6678898"/>
              <a:gd name="connsiteX5" fmla="*/ 3309505 w 5199413"/>
              <a:gd name="connsiteY5" fmla="*/ 1686296 h 6678898"/>
              <a:gd name="connsiteX6" fmla="*/ 3728481 w 5199413"/>
              <a:gd name="connsiteY6" fmla="*/ 3981595 h 6678898"/>
              <a:gd name="connsiteX7" fmla="*/ 2953987 w 5199413"/>
              <a:gd name="connsiteY7" fmla="*/ 3993096 h 6678898"/>
              <a:gd name="connsiteX8" fmla="*/ 2934937 w 5199413"/>
              <a:gd name="connsiteY8" fmla="*/ 4868334 h 6678898"/>
              <a:gd name="connsiteX9" fmla="*/ 2609232 w 5199413"/>
              <a:gd name="connsiteY9" fmla="*/ 4881583 h 6678898"/>
              <a:gd name="connsiteX10" fmla="*/ 2570512 w 5199413"/>
              <a:gd name="connsiteY10" fmla="*/ 5724972 h 6678898"/>
              <a:gd name="connsiteX11" fmla="*/ 5199412 w 5199413"/>
              <a:gd name="connsiteY11" fmla="*/ 6299308 h 6678898"/>
              <a:gd name="connsiteX12" fmla="*/ 4842411 w 5199413"/>
              <a:gd name="connsiteY12" fmla="*/ 6090257 h 6678898"/>
              <a:gd name="connsiteX13" fmla="*/ 3280187 w 5199413"/>
              <a:gd name="connsiteY13" fmla="*/ 6533665 h 6678898"/>
              <a:gd name="connsiteX14" fmla="*/ 39337 w 5199413"/>
              <a:gd name="connsiteY14" fmla="*/ 6337043 h 6678898"/>
              <a:gd name="connsiteX15" fmla="*/ 0 w 5199413"/>
              <a:gd name="connsiteY15" fmla="*/ 3206338 h 6678898"/>
              <a:gd name="connsiteX16" fmla="*/ 1310492 w 5199413"/>
              <a:gd name="connsiteY16" fmla="*/ 3253066 h 6678898"/>
              <a:gd name="connsiteX17" fmla="*/ 1017567 w 5199413"/>
              <a:gd name="connsiteY17" fmla="*/ 13885 h 6678898"/>
              <a:gd name="connsiteX18" fmla="*/ 2988871 w 5199413"/>
              <a:gd name="connsiteY18" fmla="*/ 0 h 6678898"/>
              <a:gd name="connsiteX0" fmla="*/ 2988871 w 5199413"/>
              <a:gd name="connsiteY0" fmla="*/ 0 h 6784207"/>
              <a:gd name="connsiteX1" fmla="*/ 2988871 w 5199413"/>
              <a:gd name="connsiteY1" fmla="*/ 0 h 6784207"/>
              <a:gd name="connsiteX2" fmla="*/ 2870118 w 5199413"/>
              <a:gd name="connsiteY2" fmla="*/ 1068779 h 6784207"/>
              <a:gd name="connsiteX3" fmla="*/ 2929494 w 5199413"/>
              <a:gd name="connsiteY3" fmla="*/ 1496291 h 6784207"/>
              <a:gd name="connsiteX4" fmla="*/ 3024497 w 5199413"/>
              <a:gd name="connsiteY4" fmla="*/ 1555668 h 6784207"/>
              <a:gd name="connsiteX5" fmla="*/ 3309505 w 5199413"/>
              <a:gd name="connsiteY5" fmla="*/ 1686296 h 6784207"/>
              <a:gd name="connsiteX6" fmla="*/ 3728481 w 5199413"/>
              <a:gd name="connsiteY6" fmla="*/ 3981595 h 6784207"/>
              <a:gd name="connsiteX7" fmla="*/ 2953987 w 5199413"/>
              <a:gd name="connsiteY7" fmla="*/ 3993096 h 6784207"/>
              <a:gd name="connsiteX8" fmla="*/ 2934937 w 5199413"/>
              <a:gd name="connsiteY8" fmla="*/ 4868334 h 6784207"/>
              <a:gd name="connsiteX9" fmla="*/ 2609232 w 5199413"/>
              <a:gd name="connsiteY9" fmla="*/ 4881583 h 6784207"/>
              <a:gd name="connsiteX10" fmla="*/ 2570512 w 5199413"/>
              <a:gd name="connsiteY10" fmla="*/ 5724972 h 6784207"/>
              <a:gd name="connsiteX11" fmla="*/ 5199412 w 5199413"/>
              <a:gd name="connsiteY11" fmla="*/ 6299308 h 6784207"/>
              <a:gd name="connsiteX12" fmla="*/ 4842411 w 5199413"/>
              <a:gd name="connsiteY12" fmla="*/ 6090257 h 6784207"/>
              <a:gd name="connsiteX13" fmla="*/ 3280187 w 5199413"/>
              <a:gd name="connsiteY13" fmla="*/ 6533665 h 6784207"/>
              <a:gd name="connsiteX14" fmla="*/ 39337 w 5199413"/>
              <a:gd name="connsiteY14" fmla="*/ 6337043 h 6784207"/>
              <a:gd name="connsiteX15" fmla="*/ 0 w 5199413"/>
              <a:gd name="connsiteY15" fmla="*/ 3206338 h 6784207"/>
              <a:gd name="connsiteX16" fmla="*/ 1310492 w 5199413"/>
              <a:gd name="connsiteY16" fmla="*/ 3253066 h 6784207"/>
              <a:gd name="connsiteX17" fmla="*/ 1017567 w 5199413"/>
              <a:gd name="connsiteY17" fmla="*/ 13885 h 6784207"/>
              <a:gd name="connsiteX18" fmla="*/ 2988871 w 5199413"/>
              <a:gd name="connsiteY18" fmla="*/ 0 h 6784207"/>
              <a:gd name="connsiteX0" fmla="*/ 2988871 w 5199413"/>
              <a:gd name="connsiteY0" fmla="*/ 0 h 6705545"/>
              <a:gd name="connsiteX1" fmla="*/ 2988871 w 5199413"/>
              <a:gd name="connsiteY1" fmla="*/ 0 h 6705545"/>
              <a:gd name="connsiteX2" fmla="*/ 2870118 w 5199413"/>
              <a:gd name="connsiteY2" fmla="*/ 1068779 h 6705545"/>
              <a:gd name="connsiteX3" fmla="*/ 2929494 w 5199413"/>
              <a:gd name="connsiteY3" fmla="*/ 1496291 h 6705545"/>
              <a:gd name="connsiteX4" fmla="*/ 3024497 w 5199413"/>
              <a:gd name="connsiteY4" fmla="*/ 1555668 h 6705545"/>
              <a:gd name="connsiteX5" fmla="*/ 3309505 w 5199413"/>
              <a:gd name="connsiteY5" fmla="*/ 1686296 h 6705545"/>
              <a:gd name="connsiteX6" fmla="*/ 3728481 w 5199413"/>
              <a:gd name="connsiteY6" fmla="*/ 3981595 h 6705545"/>
              <a:gd name="connsiteX7" fmla="*/ 2953987 w 5199413"/>
              <a:gd name="connsiteY7" fmla="*/ 3993096 h 6705545"/>
              <a:gd name="connsiteX8" fmla="*/ 2934937 w 5199413"/>
              <a:gd name="connsiteY8" fmla="*/ 4868334 h 6705545"/>
              <a:gd name="connsiteX9" fmla="*/ 2609232 w 5199413"/>
              <a:gd name="connsiteY9" fmla="*/ 4881583 h 6705545"/>
              <a:gd name="connsiteX10" fmla="*/ 2570512 w 5199413"/>
              <a:gd name="connsiteY10" fmla="*/ 5724972 h 6705545"/>
              <a:gd name="connsiteX11" fmla="*/ 5199412 w 5199413"/>
              <a:gd name="connsiteY11" fmla="*/ 6299308 h 6705545"/>
              <a:gd name="connsiteX12" fmla="*/ 4842411 w 5199413"/>
              <a:gd name="connsiteY12" fmla="*/ 6090257 h 6705545"/>
              <a:gd name="connsiteX13" fmla="*/ 2699162 w 5199413"/>
              <a:gd name="connsiteY13" fmla="*/ 6315814 h 6705545"/>
              <a:gd name="connsiteX14" fmla="*/ 39337 w 5199413"/>
              <a:gd name="connsiteY14" fmla="*/ 6337043 h 6705545"/>
              <a:gd name="connsiteX15" fmla="*/ 0 w 5199413"/>
              <a:gd name="connsiteY15" fmla="*/ 3206338 h 6705545"/>
              <a:gd name="connsiteX16" fmla="*/ 1310492 w 5199413"/>
              <a:gd name="connsiteY16" fmla="*/ 3253066 h 6705545"/>
              <a:gd name="connsiteX17" fmla="*/ 1017567 w 5199413"/>
              <a:gd name="connsiteY17" fmla="*/ 13885 h 6705545"/>
              <a:gd name="connsiteX18" fmla="*/ 2988871 w 5199413"/>
              <a:gd name="connsiteY18" fmla="*/ 0 h 6705545"/>
              <a:gd name="connsiteX0" fmla="*/ 2988871 w 5199413"/>
              <a:gd name="connsiteY0" fmla="*/ 0 h 6705545"/>
              <a:gd name="connsiteX1" fmla="*/ 2988871 w 5199413"/>
              <a:gd name="connsiteY1" fmla="*/ 0 h 6705545"/>
              <a:gd name="connsiteX2" fmla="*/ 2870118 w 5199413"/>
              <a:gd name="connsiteY2" fmla="*/ 1068779 h 6705545"/>
              <a:gd name="connsiteX3" fmla="*/ 2929494 w 5199413"/>
              <a:gd name="connsiteY3" fmla="*/ 1496291 h 6705545"/>
              <a:gd name="connsiteX4" fmla="*/ 3024497 w 5199413"/>
              <a:gd name="connsiteY4" fmla="*/ 1555668 h 6705545"/>
              <a:gd name="connsiteX5" fmla="*/ 3309505 w 5199413"/>
              <a:gd name="connsiteY5" fmla="*/ 1686296 h 6705545"/>
              <a:gd name="connsiteX6" fmla="*/ 3728481 w 5199413"/>
              <a:gd name="connsiteY6" fmla="*/ 3981595 h 6705545"/>
              <a:gd name="connsiteX7" fmla="*/ 2953987 w 5199413"/>
              <a:gd name="connsiteY7" fmla="*/ 3993096 h 6705545"/>
              <a:gd name="connsiteX8" fmla="*/ 2934937 w 5199413"/>
              <a:gd name="connsiteY8" fmla="*/ 4868334 h 6705545"/>
              <a:gd name="connsiteX9" fmla="*/ 2609232 w 5199413"/>
              <a:gd name="connsiteY9" fmla="*/ 4881583 h 6705545"/>
              <a:gd name="connsiteX10" fmla="*/ 2570512 w 5199413"/>
              <a:gd name="connsiteY10" fmla="*/ 5724972 h 6705545"/>
              <a:gd name="connsiteX11" fmla="*/ 5199412 w 5199413"/>
              <a:gd name="connsiteY11" fmla="*/ 6299308 h 6705545"/>
              <a:gd name="connsiteX12" fmla="*/ 4966236 w 5199413"/>
              <a:gd name="connsiteY12" fmla="*/ 6347718 h 6705545"/>
              <a:gd name="connsiteX13" fmla="*/ 2699162 w 5199413"/>
              <a:gd name="connsiteY13" fmla="*/ 6315814 h 6705545"/>
              <a:gd name="connsiteX14" fmla="*/ 39337 w 5199413"/>
              <a:gd name="connsiteY14" fmla="*/ 6337043 h 6705545"/>
              <a:gd name="connsiteX15" fmla="*/ 0 w 5199413"/>
              <a:gd name="connsiteY15" fmla="*/ 3206338 h 6705545"/>
              <a:gd name="connsiteX16" fmla="*/ 1310492 w 5199413"/>
              <a:gd name="connsiteY16" fmla="*/ 3253066 h 6705545"/>
              <a:gd name="connsiteX17" fmla="*/ 1017567 w 5199413"/>
              <a:gd name="connsiteY17" fmla="*/ 13885 h 6705545"/>
              <a:gd name="connsiteX18" fmla="*/ 2988871 w 5199413"/>
              <a:gd name="connsiteY18" fmla="*/ 0 h 6705545"/>
              <a:gd name="connsiteX0" fmla="*/ 2988871 w 4981072"/>
              <a:gd name="connsiteY0" fmla="*/ 0 h 6705545"/>
              <a:gd name="connsiteX1" fmla="*/ 2988871 w 4981072"/>
              <a:gd name="connsiteY1" fmla="*/ 0 h 6705545"/>
              <a:gd name="connsiteX2" fmla="*/ 2870118 w 4981072"/>
              <a:gd name="connsiteY2" fmla="*/ 1068779 h 6705545"/>
              <a:gd name="connsiteX3" fmla="*/ 2929494 w 4981072"/>
              <a:gd name="connsiteY3" fmla="*/ 1496291 h 6705545"/>
              <a:gd name="connsiteX4" fmla="*/ 3024497 w 4981072"/>
              <a:gd name="connsiteY4" fmla="*/ 1555668 h 6705545"/>
              <a:gd name="connsiteX5" fmla="*/ 3309505 w 4981072"/>
              <a:gd name="connsiteY5" fmla="*/ 1686296 h 6705545"/>
              <a:gd name="connsiteX6" fmla="*/ 3728481 w 4981072"/>
              <a:gd name="connsiteY6" fmla="*/ 3981595 h 6705545"/>
              <a:gd name="connsiteX7" fmla="*/ 2953987 w 4981072"/>
              <a:gd name="connsiteY7" fmla="*/ 3993096 h 6705545"/>
              <a:gd name="connsiteX8" fmla="*/ 2934937 w 4981072"/>
              <a:gd name="connsiteY8" fmla="*/ 4868334 h 6705545"/>
              <a:gd name="connsiteX9" fmla="*/ 2609232 w 4981072"/>
              <a:gd name="connsiteY9" fmla="*/ 4881583 h 6705545"/>
              <a:gd name="connsiteX10" fmla="*/ 2570512 w 4981072"/>
              <a:gd name="connsiteY10" fmla="*/ 5724972 h 6705545"/>
              <a:gd name="connsiteX11" fmla="*/ 4980337 w 4981072"/>
              <a:gd name="connsiteY11" fmla="*/ 5863605 h 6705545"/>
              <a:gd name="connsiteX12" fmla="*/ 4966236 w 4981072"/>
              <a:gd name="connsiteY12" fmla="*/ 6347718 h 6705545"/>
              <a:gd name="connsiteX13" fmla="*/ 2699162 w 4981072"/>
              <a:gd name="connsiteY13" fmla="*/ 6315814 h 6705545"/>
              <a:gd name="connsiteX14" fmla="*/ 39337 w 4981072"/>
              <a:gd name="connsiteY14" fmla="*/ 6337043 h 6705545"/>
              <a:gd name="connsiteX15" fmla="*/ 0 w 4981072"/>
              <a:gd name="connsiteY15" fmla="*/ 3206338 h 6705545"/>
              <a:gd name="connsiteX16" fmla="*/ 1310492 w 4981072"/>
              <a:gd name="connsiteY16" fmla="*/ 3253066 h 6705545"/>
              <a:gd name="connsiteX17" fmla="*/ 1017567 w 4981072"/>
              <a:gd name="connsiteY17" fmla="*/ 13885 h 6705545"/>
              <a:gd name="connsiteX18" fmla="*/ 2988871 w 4981072"/>
              <a:gd name="connsiteY18" fmla="*/ 0 h 6705545"/>
              <a:gd name="connsiteX0" fmla="*/ 2988871 w 4968453"/>
              <a:gd name="connsiteY0" fmla="*/ 0 h 6705545"/>
              <a:gd name="connsiteX1" fmla="*/ 2988871 w 4968453"/>
              <a:gd name="connsiteY1" fmla="*/ 0 h 6705545"/>
              <a:gd name="connsiteX2" fmla="*/ 2870118 w 4968453"/>
              <a:gd name="connsiteY2" fmla="*/ 1068779 h 6705545"/>
              <a:gd name="connsiteX3" fmla="*/ 2929494 w 4968453"/>
              <a:gd name="connsiteY3" fmla="*/ 1496291 h 6705545"/>
              <a:gd name="connsiteX4" fmla="*/ 3024497 w 4968453"/>
              <a:gd name="connsiteY4" fmla="*/ 1555668 h 6705545"/>
              <a:gd name="connsiteX5" fmla="*/ 3309505 w 4968453"/>
              <a:gd name="connsiteY5" fmla="*/ 1686296 h 6705545"/>
              <a:gd name="connsiteX6" fmla="*/ 3728481 w 4968453"/>
              <a:gd name="connsiteY6" fmla="*/ 3981595 h 6705545"/>
              <a:gd name="connsiteX7" fmla="*/ 2953987 w 4968453"/>
              <a:gd name="connsiteY7" fmla="*/ 3993096 h 6705545"/>
              <a:gd name="connsiteX8" fmla="*/ 2934937 w 4968453"/>
              <a:gd name="connsiteY8" fmla="*/ 4868334 h 6705545"/>
              <a:gd name="connsiteX9" fmla="*/ 2609232 w 4968453"/>
              <a:gd name="connsiteY9" fmla="*/ 4881583 h 6705545"/>
              <a:gd name="connsiteX10" fmla="*/ 2570512 w 4968453"/>
              <a:gd name="connsiteY10" fmla="*/ 5724972 h 6705545"/>
              <a:gd name="connsiteX11" fmla="*/ 4827937 w 4968453"/>
              <a:gd name="connsiteY11" fmla="*/ 5586339 h 6705545"/>
              <a:gd name="connsiteX12" fmla="*/ 4966236 w 4968453"/>
              <a:gd name="connsiteY12" fmla="*/ 6347718 h 6705545"/>
              <a:gd name="connsiteX13" fmla="*/ 2699162 w 4968453"/>
              <a:gd name="connsiteY13" fmla="*/ 6315814 h 6705545"/>
              <a:gd name="connsiteX14" fmla="*/ 39337 w 4968453"/>
              <a:gd name="connsiteY14" fmla="*/ 6337043 h 6705545"/>
              <a:gd name="connsiteX15" fmla="*/ 0 w 4968453"/>
              <a:gd name="connsiteY15" fmla="*/ 3206338 h 6705545"/>
              <a:gd name="connsiteX16" fmla="*/ 1310492 w 4968453"/>
              <a:gd name="connsiteY16" fmla="*/ 3253066 h 6705545"/>
              <a:gd name="connsiteX17" fmla="*/ 1017567 w 4968453"/>
              <a:gd name="connsiteY17" fmla="*/ 13885 h 6705545"/>
              <a:gd name="connsiteX18" fmla="*/ 2988871 w 4968453"/>
              <a:gd name="connsiteY18" fmla="*/ 0 h 6705545"/>
              <a:gd name="connsiteX0" fmla="*/ 2988871 w 4968064"/>
              <a:gd name="connsiteY0" fmla="*/ 0 h 6705545"/>
              <a:gd name="connsiteX1" fmla="*/ 2988871 w 4968064"/>
              <a:gd name="connsiteY1" fmla="*/ 0 h 6705545"/>
              <a:gd name="connsiteX2" fmla="*/ 2870118 w 4968064"/>
              <a:gd name="connsiteY2" fmla="*/ 1068779 h 6705545"/>
              <a:gd name="connsiteX3" fmla="*/ 2929494 w 4968064"/>
              <a:gd name="connsiteY3" fmla="*/ 1496291 h 6705545"/>
              <a:gd name="connsiteX4" fmla="*/ 3024497 w 4968064"/>
              <a:gd name="connsiteY4" fmla="*/ 1555668 h 6705545"/>
              <a:gd name="connsiteX5" fmla="*/ 3309505 w 4968064"/>
              <a:gd name="connsiteY5" fmla="*/ 1686296 h 6705545"/>
              <a:gd name="connsiteX6" fmla="*/ 3728481 w 4968064"/>
              <a:gd name="connsiteY6" fmla="*/ 3981595 h 6705545"/>
              <a:gd name="connsiteX7" fmla="*/ 2953987 w 4968064"/>
              <a:gd name="connsiteY7" fmla="*/ 3993096 h 6705545"/>
              <a:gd name="connsiteX8" fmla="*/ 2934937 w 4968064"/>
              <a:gd name="connsiteY8" fmla="*/ 4868334 h 6705545"/>
              <a:gd name="connsiteX9" fmla="*/ 2609232 w 4968064"/>
              <a:gd name="connsiteY9" fmla="*/ 4881583 h 6705545"/>
              <a:gd name="connsiteX10" fmla="*/ 2570512 w 4968064"/>
              <a:gd name="connsiteY10" fmla="*/ 5724972 h 6705545"/>
              <a:gd name="connsiteX11" fmla="*/ 4789837 w 4968064"/>
              <a:gd name="connsiteY11" fmla="*/ 5784386 h 6705545"/>
              <a:gd name="connsiteX12" fmla="*/ 4966236 w 4968064"/>
              <a:gd name="connsiteY12" fmla="*/ 6347718 h 6705545"/>
              <a:gd name="connsiteX13" fmla="*/ 2699162 w 4968064"/>
              <a:gd name="connsiteY13" fmla="*/ 6315814 h 6705545"/>
              <a:gd name="connsiteX14" fmla="*/ 39337 w 4968064"/>
              <a:gd name="connsiteY14" fmla="*/ 6337043 h 6705545"/>
              <a:gd name="connsiteX15" fmla="*/ 0 w 4968064"/>
              <a:gd name="connsiteY15" fmla="*/ 3206338 h 6705545"/>
              <a:gd name="connsiteX16" fmla="*/ 1310492 w 4968064"/>
              <a:gd name="connsiteY16" fmla="*/ 3253066 h 6705545"/>
              <a:gd name="connsiteX17" fmla="*/ 1017567 w 4968064"/>
              <a:gd name="connsiteY17" fmla="*/ 13885 h 6705545"/>
              <a:gd name="connsiteX18" fmla="*/ 2988871 w 4968064"/>
              <a:gd name="connsiteY18" fmla="*/ 0 h 6705545"/>
              <a:gd name="connsiteX0" fmla="*/ 2988871 w 4811493"/>
              <a:gd name="connsiteY0" fmla="*/ 0 h 6705545"/>
              <a:gd name="connsiteX1" fmla="*/ 2988871 w 4811493"/>
              <a:gd name="connsiteY1" fmla="*/ 0 h 6705545"/>
              <a:gd name="connsiteX2" fmla="*/ 2870118 w 4811493"/>
              <a:gd name="connsiteY2" fmla="*/ 1068779 h 6705545"/>
              <a:gd name="connsiteX3" fmla="*/ 2929494 w 4811493"/>
              <a:gd name="connsiteY3" fmla="*/ 1496291 h 6705545"/>
              <a:gd name="connsiteX4" fmla="*/ 3024497 w 4811493"/>
              <a:gd name="connsiteY4" fmla="*/ 1555668 h 6705545"/>
              <a:gd name="connsiteX5" fmla="*/ 3309505 w 4811493"/>
              <a:gd name="connsiteY5" fmla="*/ 1686296 h 6705545"/>
              <a:gd name="connsiteX6" fmla="*/ 3728481 w 4811493"/>
              <a:gd name="connsiteY6" fmla="*/ 3981595 h 6705545"/>
              <a:gd name="connsiteX7" fmla="*/ 2953987 w 4811493"/>
              <a:gd name="connsiteY7" fmla="*/ 3993096 h 6705545"/>
              <a:gd name="connsiteX8" fmla="*/ 2934937 w 4811493"/>
              <a:gd name="connsiteY8" fmla="*/ 4868334 h 6705545"/>
              <a:gd name="connsiteX9" fmla="*/ 2609232 w 4811493"/>
              <a:gd name="connsiteY9" fmla="*/ 4881583 h 6705545"/>
              <a:gd name="connsiteX10" fmla="*/ 2570512 w 4811493"/>
              <a:gd name="connsiteY10" fmla="*/ 5724972 h 6705545"/>
              <a:gd name="connsiteX11" fmla="*/ 4789837 w 4811493"/>
              <a:gd name="connsiteY11" fmla="*/ 5784386 h 6705545"/>
              <a:gd name="connsiteX12" fmla="*/ 4804311 w 4811493"/>
              <a:gd name="connsiteY12" fmla="*/ 6258597 h 6705545"/>
              <a:gd name="connsiteX13" fmla="*/ 2699162 w 4811493"/>
              <a:gd name="connsiteY13" fmla="*/ 6315814 h 6705545"/>
              <a:gd name="connsiteX14" fmla="*/ 39337 w 4811493"/>
              <a:gd name="connsiteY14" fmla="*/ 6337043 h 6705545"/>
              <a:gd name="connsiteX15" fmla="*/ 0 w 4811493"/>
              <a:gd name="connsiteY15" fmla="*/ 3206338 h 6705545"/>
              <a:gd name="connsiteX16" fmla="*/ 1310492 w 4811493"/>
              <a:gd name="connsiteY16" fmla="*/ 3253066 h 6705545"/>
              <a:gd name="connsiteX17" fmla="*/ 1017567 w 4811493"/>
              <a:gd name="connsiteY17" fmla="*/ 13885 h 6705545"/>
              <a:gd name="connsiteX18" fmla="*/ 2988871 w 4811493"/>
              <a:gd name="connsiteY18" fmla="*/ 0 h 6705545"/>
              <a:gd name="connsiteX0" fmla="*/ 2988871 w 4980338"/>
              <a:gd name="connsiteY0" fmla="*/ 0 h 6705545"/>
              <a:gd name="connsiteX1" fmla="*/ 2988871 w 4980338"/>
              <a:gd name="connsiteY1" fmla="*/ 0 h 6705545"/>
              <a:gd name="connsiteX2" fmla="*/ 2870118 w 4980338"/>
              <a:gd name="connsiteY2" fmla="*/ 1068779 h 6705545"/>
              <a:gd name="connsiteX3" fmla="*/ 2929494 w 4980338"/>
              <a:gd name="connsiteY3" fmla="*/ 1496291 h 6705545"/>
              <a:gd name="connsiteX4" fmla="*/ 3024497 w 4980338"/>
              <a:gd name="connsiteY4" fmla="*/ 1555668 h 6705545"/>
              <a:gd name="connsiteX5" fmla="*/ 3309505 w 4980338"/>
              <a:gd name="connsiteY5" fmla="*/ 1686296 h 6705545"/>
              <a:gd name="connsiteX6" fmla="*/ 3728481 w 4980338"/>
              <a:gd name="connsiteY6" fmla="*/ 3981595 h 6705545"/>
              <a:gd name="connsiteX7" fmla="*/ 2953987 w 4980338"/>
              <a:gd name="connsiteY7" fmla="*/ 3993096 h 6705545"/>
              <a:gd name="connsiteX8" fmla="*/ 2934937 w 4980338"/>
              <a:gd name="connsiteY8" fmla="*/ 4868334 h 6705545"/>
              <a:gd name="connsiteX9" fmla="*/ 2609232 w 4980338"/>
              <a:gd name="connsiteY9" fmla="*/ 4881583 h 6705545"/>
              <a:gd name="connsiteX10" fmla="*/ 2570512 w 4980338"/>
              <a:gd name="connsiteY10" fmla="*/ 5724972 h 6705545"/>
              <a:gd name="connsiteX11" fmla="*/ 4980337 w 4980338"/>
              <a:gd name="connsiteY11" fmla="*/ 5863605 h 6705545"/>
              <a:gd name="connsiteX12" fmla="*/ 4804311 w 4980338"/>
              <a:gd name="connsiteY12" fmla="*/ 6258597 h 6705545"/>
              <a:gd name="connsiteX13" fmla="*/ 2699162 w 4980338"/>
              <a:gd name="connsiteY13" fmla="*/ 6315814 h 6705545"/>
              <a:gd name="connsiteX14" fmla="*/ 39337 w 4980338"/>
              <a:gd name="connsiteY14" fmla="*/ 6337043 h 6705545"/>
              <a:gd name="connsiteX15" fmla="*/ 0 w 4980338"/>
              <a:gd name="connsiteY15" fmla="*/ 3206338 h 6705545"/>
              <a:gd name="connsiteX16" fmla="*/ 1310492 w 4980338"/>
              <a:gd name="connsiteY16" fmla="*/ 3253066 h 6705545"/>
              <a:gd name="connsiteX17" fmla="*/ 1017567 w 4980338"/>
              <a:gd name="connsiteY17" fmla="*/ 13885 h 6705545"/>
              <a:gd name="connsiteX18" fmla="*/ 2988871 w 4980338"/>
              <a:gd name="connsiteY18" fmla="*/ 0 h 6705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80338" h="6705545">
                <a:moveTo>
                  <a:pt x="2988871" y="0"/>
                </a:moveTo>
                <a:lnTo>
                  <a:pt x="2988871" y="0"/>
                </a:lnTo>
                <a:lnTo>
                  <a:pt x="2870118" y="1068779"/>
                </a:lnTo>
                <a:lnTo>
                  <a:pt x="2929494" y="1496291"/>
                </a:lnTo>
                <a:lnTo>
                  <a:pt x="3024497" y="1555668"/>
                </a:lnTo>
                <a:lnTo>
                  <a:pt x="3309505" y="1686296"/>
                </a:lnTo>
                <a:lnTo>
                  <a:pt x="3728481" y="3981595"/>
                </a:lnTo>
                <a:lnTo>
                  <a:pt x="2953987" y="3993096"/>
                </a:lnTo>
                <a:lnTo>
                  <a:pt x="2934937" y="4868334"/>
                </a:lnTo>
                <a:lnTo>
                  <a:pt x="2609232" y="4881583"/>
                </a:lnTo>
                <a:cubicBezTo>
                  <a:pt x="2548495" y="5024356"/>
                  <a:pt x="2578553" y="5548099"/>
                  <a:pt x="2570512" y="5724972"/>
                </a:cubicBezTo>
                <a:cubicBezTo>
                  <a:pt x="2562471" y="5901845"/>
                  <a:pt x="4982687" y="5649238"/>
                  <a:pt x="4980337" y="5863605"/>
                </a:cubicBezTo>
                <a:cubicBezTo>
                  <a:pt x="4977987" y="6077972"/>
                  <a:pt x="4827319" y="6057799"/>
                  <a:pt x="4804311" y="6258597"/>
                </a:cubicBezTo>
                <a:lnTo>
                  <a:pt x="2699162" y="6315814"/>
                </a:lnTo>
                <a:cubicBezTo>
                  <a:pt x="1666504" y="6484630"/>
                  <a:pt x="43295" y="7089147"/>
                  <a:pt x="39337" y="6337043"/>
                </a:cubicBezTo>
                <a:lnTo>
                  <a:pt x="0" y="3206338"/>
                </a:lnTo>
                <a:lnTo>
                  <a:pt x="1310492" y="3253066"/>
                </a:lnTo>
                <a:cubicBezTo>
                  <a:pt x="1308100" y="2807090"/>
                  <a:pt x="1019959" y="459861"/>
                  <a:pt x="1017567" y="13885"/>
                </a:cubicBezTo>
                <a:lnTo>
                  <a:pt x="2988871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4F0ED28-DDA0-4EBB-A68A-F95A0E2C0494}"/>
              </a:ext>
            </a:extLst>
          </p:cNvPr>
          <p:cNvSpPr/>
          <p:nvPr/>
        </p:nvSpPr>
        <p:spPr>
          <a:xfrm>
            <a:off x="-47880" y="-18046"/>
            <a:ext cx="2666709" cy="6912085"/>
          </a:xfrm>
          <a:custGeom>
            <a:avLst/>
            <a:gdLst>
              <a:gd name="connsiteX0" fmla="*/ 1246909 w 1413164"/>
              <a:gd name="connsiteY0" fmla="*/ 0 h 3883231"/>
              <a:gd name="connsiteX1" fmla="*/ 1199408 w 1413164"/>
              <a:gd name="connsiteY1" fmla="*/ 617517 h 3883231"/>
              <a:gd name="connsiteX2" fmla="*/ 1199408 w 1413164"/>
              <a:gd name="connsiteY2" fmla="*/ 724394 h 3883231"/>
              <a:gd name="connsiteX3" fmla="*/ 1211283 w 1413164"/>
              <a:gd name="connsiteY3" fmla="*/ 1080654 h 3883231"/>
              <a:gd name="connsiteX4" fmla="*/ 1270660 w 1413164"/>
              <a:gd name="connsiteY4" fmla="*/ 1211283 h 3883231"/>
              <a:gd name="connsiteX5" fmla="*/ 1353787 w 1413164"/>
              <a:gd name="connsiteY5" fmla="*/ 1531917 h 3883231"/>
              <a:gd name="connsiteX6" fmla="*/ 1401289 w 1413164"/>
              <a:gd name="connsiteY6" fmla="*/ 1626919 h 3883231"/>
              <a:gd name="connsiteX7" fmla="*/ 1413164 w 1413164"/>
              <a:gd name="connsiteY7" fmla="*/ 2351314 h 3883231"/>
              <a:gd name="connsiteX8" fmla="*/ 1377538 w 1413164"/>
              <a:gd name="connsiteY8" fmla="*/ 2458192 h 3883231"/>
              <a:gd name="connsiteX9" fmla="*/ 1413164 w 1413164"/>
              <a:gd name="connsiteY9" fmla="*/ 3182587 h 3883231"/>
              <a:gd name="connsiteX10" fmla="*/ 451263 w 1413164"/>
              <a:gd name="connsiteY10" fmla="*/ 3408218 h 3883231"/>
              <a:gd name="connsiteX11" fmla="*/ 59377 w 1413164"/>
              <a:gd name="connsiteY11" fmla="*/ 3883231 h 3883231"/>
              <a:gd name="connsiteX12" fmla="*/ 0 w 1413164"/>
              <a:gd name="connsiteY12" fmla="*/ 47501 h 3883231"/>
              <a:gd name="connsiteX13" fmla="*/ 1246909 w 1413164"/>
              <a:gd name="connsiteY13" fmla="*/ 0 h 3883231"/>
              <a:gd name="connsiteX0" fmla="*/ 1246909 w 1413164"/>
              <a:gd name="connsiteY0" fmla="*/ 0 h 3836745"/>
              <a:gd name="connsiteX1" fmla="*/ 1199408 w 1413164"/>
              <a:gd name="connsiteY1" fmla="*/ 571031 h 3836745"/>
              <a:gd name="connsiteX2" fmla="*/ 1199408 w 1413164"/>
              <a:gd name="connsiteY2" fmla="*/ 677908 h 3836745"/>
              <a:gd name="connsiteX3" fmla="*/ 1211283 w 1413164"/>
              <a:gd name="connsiteY3" fmla="*/ 1034168 h 3836745"/>
              <a:gd name="connsiteX4" fmla="*/ 1270660 w 1413164"/>
              <a:gd name="connsiteY4" fmla="*/ 1164797 h 3836745"/>
              <a:gd name="connsiteX5" fmla="*/ 1353787 w 1413164"/>
              <a:gd name="connsiteY5" fmla="*/ 1485431 h 3836745"/>
              <a:gd name="connsiteX6" fmla="*/ 1401289 w 1413164"/>
              <a:gd name="connsiteY6" fmla="*/ 1580433 h 3836745"/>
              <a:gd name="connsiteX7" fmla="*/ 1413164 w 1413164"/>
              <a:gd name="connsiteY7" fmla="*/ 2304828 h 3836745"/>
              <a:gd name="connsiteX8" fmla="*/ 1377538 w 1413164"/>
              <a:gd name="connsiteY8" fmla="*/ 2411706 h 3836745"/>
              <a:gd name="connsiteX9" fmla="*/ 1413164 w 1413164"/>
              <a:gd name="connsiteY9" fmla="*/ 3136101 h 3836745"/>
              <a:gd name="connsiteX10" fmla="*/ 451263 w 1413164"/>
              <a:gd name="connsiteY10" fmla="*/ 3361732 h 3836745"/>
              <a:gd name="connsiteX11" fmla="*/ 59377 w 1413164"/>
              <a:gd name="connsiteY11" fmla="*/ 3836745 h 3836745"/>
              <a:gd name="connsiteX12" fmla="*/ 0 w 1413164"/>
              <a:gd name="connsiteY12" fmla="*/ 1015 h 3836745"/>
              <a:gd name="connsiteX13" fmla="*/ 1246909 w 1413164"/>
              <a:gd name="connsiteY13" fmla="*/ 0 h 3836745"/>
              <a:gd name="connsiteX0" fmla="*/ 1292372 w 1458627"/>
              <a:gd name="connsiteY0" fmla="*/ 0 h 6783095"/>
              <a:gd name="connsiteX1" fmla="*/ 1244871 w 1458627"/>
              <a:gd name="connsiteY1" fmla="*/ 571031 h 6783095"/>
              <a:gd name="connsiteX2" fmla="*/ 1244871 w 1458627"/>
              <a:gd name="connsiteY2" fmla="*/ 677908 h 6783095"/>
              <a:gd name="connsiteX3" fmla="*/ 1256746 w 1458627"/>
              <a:gd name="connsiteY3" fmla="*/ 1034168 h 6783095"/>
              <a:gd name="connsiteX4" fmla="*/ 1316123 w 1458627"/>
              <a:gd name="connsiteY4" fmla="*/ 1164797 h 6783095"/>
              <a:gd name="connsiteX5" fmla="*/ 1399250 w 1458627"/>
              <a:gd name="connsiteY5" fmla="*/ 1485431 h 6783095"/>
              <a:gd name="connsiteX6" fmla="*/ 1446752 w 1458627"/>
              <a:gd name="connsiteY6" fmla="*/ 1580433 h 6783095"/>
              <a:gd name="connsiteX7" fmla="*/ 1458627 w 1458627"/>
              <a:gd name="connsiteY7" fmla="*/ 2304828 h 6783095"/>
              <a:gd name="connsiteX8" fmla="*/ 1423001 w 1458627"/>
              <a:gd name="connsiteY8" fmla="*/ 2411706 h 6783095"/>
              <a:gd name="connsiteX9" fmla="*/ 1458627 w 1458627"/>
              <a:gd name="connsiteY9" fmla="*/ 3136101 h 6783095"/>
              <a:gd name="connsiteX10" fmla="*/ 0 w 1458627"/>
              <a:gd name="connsiteY10" fmla="*/ 6783095 h 6783095"/>
              <a:gd name="connsiteX11" fmla="*/ 104840 w 1458627"/>
              <a:gd name="connsiteY11" fmla="*/ 3836745 h 6783095"/>
              <a:gd name="connsiteX12" fmla="*/ 45463 w 1458627"/>
              <a:gd name="connsiteY12" fmla="*/ 1015 h 6783095"/>
              <a:gd name="connsiteX13" fmla="*/ 1292372 w 1458627"/>
              <a:gd name="connsiteY13" fmla="*/ 0 h 6783095"/>
              <a:gd name="connsiteX0" fmla="*/ 1292372 w 1458627"/>
              <a:gd name="connsiteY0" fmla="*/ 0 h 6783095"/>
              <a:gd name="connsiteX1" fmla="*/ 1244871 w 1458627"/>
              <a:gd name="connsiteY1" fmla="*/ 571031 h 6783095"/>
              <a:gd name="connsiteX2" fmla="*/ 1244871 w 1458627"/>
              <a:gd name="connsiteY2" fmla="*/ 677908 h 6783095"/>
              <a:gd name="connsiteX3" fmla="*/ 1256746 w 1458627"/>
              <a:gd name="connsiteY3" fmla="*/ 1034168 h 6783095"/>
              <a:gd name="connsiteX4" fmla="*/ 1316123 w 1458627"/>
              <a:gd name="connsiteY4" fmla="*/ 1164797 h 6783095"/>
              <a:gd name="connsiteX5" fmla="*/ 1399250 w 1458627"/>
              <a:gd name="connsiteY5" fmla="*/ 1485431 h 6783095"/>
              <a:gd name="connsiteX6" fmla="*/ 1228890 w 1458627"/>
              <a:gd name="connsiteY6" fmla="*/ 3105171 h 6783095"/>
              <a:gd name="connsiteX7" fmla="*/ 1458627 w 1458627"/>
              <a:gd name="connsiteY7" fmla="*/ 2304828 h 6783095"/>
              <a:gd name="connsiteX8" fmla="*/ 1423001 w 1458627"/>
              <a:gd name="connsiteY8" fmla="*/ 2411706 h 6783095"/>
              <a:gd name="connsiteX9" fmla="*/ 1458627 w 1458627"/>
              <a:gd name="connsiteY9" fmla="*/ 3136101 h 6783095"/>
              <a:gd name="connsiteX10" fmla="*/ 0 w 1458627"/>
              <a:gd name="connsiteY10" fmla="*/ 6783095 h 6783095"/>
              <a:gd name="connsiteX11" fmla="*/ 104840 w 1458627"/>
              <a:gd name="connsiteY11" fmla="*/ 3836745 h 6783095"/>
              <a:gd name="connsiteX12" fmla="*/ 45463 w 1458627"/>
              <a:gd name="connsiteY12" fmla="*/ 1015 h 6783095"/>
              <a:gd name="connsiteX13" fmla="*/ 1292372 w 1458627"/>
              <a:gd name="connsiteY13" fmla="*/ 0 h 6783095"/>
              <a:gd name="connsiteX0" fmla="*/ 1292372 w 1458627"/>
              <a:gd name="connsiteY0" fmla="*/ 0 h 6783095"/>
              <a:gd name="connsiteX1" fmla="*/ 1244871 w 1458627"/>
              <a:gd name="connsiteY1" fmla="*/ 571031 h 6783095"/>
              <a:gd name="connsiteX2" fmla="*/ 1244871 w 1458627"/>
              <a:gd name="connsiteY2" fmla="*/ 677908 h 6783095"/>
              <a:gd name="connsiteX3" fmla="*/ 1256746 w 1458627"/>
              <a:gd name="connsiteY3" fmla="*/ 1034168 h 6783095"/>
              <a:gd name="connsiteX4" fmla="*/ 1316123 w 1458627"/>
              <a:gd name="connsiteY4" fmla="*/ 1164797 h 6783095"/>
              <a:gd name="connsiteX5" fmla="*/ 1399250 w 1458627"/>
              <a:gd name="connsiteY5" fmla="*/ 1485431 h 6783095"/>
              <a:gd name="connsiteX6" fmla="*/ 1228890 w 1458627"/>
              <a:gd name="connsiteY6" fmla="*/ 3105171 h 6783095"/>
              <a:gd name="connsiteX7" fmla="*/ 1458627 w 1458627"/>
              <a:gd name="connsiteY7" fmla="*/ 2304828 h 6783095"/>
              <a:gd name="connsiteX8" fmla="*/ 124542 w 1458627"/>
              <a:gd name="connsiteY8" fmla="*/ 3201966 h 6783095"/>
              <a:gd name="connsiteX9" fmla="*/ 1458627 w 1458627"/>
              <a:gd name="connsiteY9" fmla="*/ 3136101 h 6783095"/>
              <a:gd name="connsiteX10" fmla="*/ 0 w 1458627"/>
              <a:gd name="connsiteY10" fmla="*/ 6783095 h 6783095"/>
              <a:gd name="connsiteX11" fmla="*/ 104840 w 1458627"/>
              <a:gd name="connsiteY11" fmla="*/ 3836745 h 6783095"/>
              <a:gd name="connsiteX12" fmla="*/ 45463 w 1458627"/>
              <a:gd name="connsiteY12" fmla="*/ 1015 h 6783095"/>
              <a:gd name="connsiteX13" fmla="*/ 1292372 w 1458627"/>
              <a:gd name="connsiteY13" fmla="*/ 0 h 6783095"/>
              <a:gd name="connsiteX0" fmla="*/ 1292372 w 1458627"/>
              <a:gd name="connsiteY0" fmla="*/ 0 h 6783095"/>
              <a:gd name="connsiteX1" fmla="*/ 1244871 w 1458627"/>
              <a:gd name="connsiteY1" fmla="*/ 571031 h 6783095"/>
              <a:gd name="connsiteX2" fmla="*/ 1244871 w 1458627"/>
              <a:gd name="connsiteY2" fmla="*/ 677908 h 6783095"/>
              <a:gd name="connsiteX3" fmla="*/ 1256746 w 1458627"/>
              <a:gd name="connsiteY3" fmla="*/ 1034168 h 6783095"/>
              <a:gd name="connsiteX4" fmla="*/ 1316123 w 1458627"/>
              <a:gd name="connsiteY4" fmla="*/ 1164797 h 6783095"/>
              <a:gd name="connsiteX5" fmla="*/ 1399250 w 1458627"/>
              <a:gd name="connsiteY5" fmla="*/ 1485431 h 6783095"/>
              <a:gd name="connsiteX6" fmla="*/ 1228890 w 1458627"/>
              <a:gd name="connsiteY6" fmla="*/ 3105171 h 6783095"/>
              <a:gd name="connsiteX7" fmla="*/ 177596 w 1458627"/>
              <a:gd name="connsiteY7" fmla="*/ 5754083 h 6783095"/>
              <a:gd name="connsiteX8" fmla="*/ 124542 w 1458627"/>
              <a:gd name="connsiteY8" fmla="*/ 3201966 h 6783095"/>
              <a:gd name="connsiteX9" fmla="*/ 1458627 w 1458627"/>
              <a:gd name="connsiteY9" fmla="*/ 3136101 h 6783095"/>
              <a:gd name="connsiteX10" fmla="*/ 0 w 1458627"/>
              <a:gd name="connsiteY10" fmla="*/ 6783095 h 6783095"/>
              <a:gd name="connsiteX11" fmla="*/ 104840 w 1458627"/>
              <a:gd name="connsiteY11" fmla="*/ 3836745 h 6783095"/>
              <a:gd name="connsiteX12" fmla="*/ 45463 w 1458627"/>
              <a:gd name="connsiteY12" fmla="*/ 1015 h 6783095"/>
              <a:gd name="connsiteX13" fmla="*/ 1292372 w 1458627"/>
              <a:gd name="connsiteY13" fmla="*/ 0 h 6783095"/>
              <a:gd name="connsiteX0" fmla="*/ 1292372 w 1458627"/>
              <a:gd name="connsiteY0" fmla="*/ 0 h 6783095"/>
              <a:gd name="connsiteX1" fmla="*/ 1244871 w 1458627"/>
              <a:gd name="connsiteY1" fmla="*/ 571031 h 6783095"/>
              <a:gd name="connsiteX2" fmla="*/ 1244871 w 1458627"/>
              <a:gd name="connsiteY2" fmla="*/ 677908 h 6783095"/>
              <a:gd name="connsiteX3" fmla="*/ 1256746 w 1458627"/>
              <a:gd name="connsiteY3" fmla="*/ 1034168 h 6783095"/>
              <a:gd name="connsiteX4" fmla="*/ 1316123 w 1458627"/>
              <a:gd name="connsiteY4" fmla="*/ 1164797 h 6783095"/>
              <a:gd name="connsiteX5" fmla="*/ 1399250 w 1458627"/>
              <a:gd name="connsiteY5" fmla="*/ 1485431 h 6783095"/>
              <a:gd name="connsiteX6" fmla="*/ 1368322 w 1458627"/>
              <a:gd name="connsiteY6" fmla="*/ 3067983 h 6783095"/>
              <a:gd name="connsiteX7" fmla="*/ 177596 w 1458627"/>
              <a:gd name="connsiteY7" fmla="*/ 5754083 h 6783095"/>
              <a:gd name="connsiteX8" fmla="*/ 124542 w 1458627"/>
              <a:gd name="connsiteY8" fmla="*/ 3201966 h 6783095"/>
              <a:gd name="connsiteX9" fmla="*/ 1458627 w 1458627"/>
              <a:gd name="connsiteY9" fmla="*/ 3136101 h 6783095"/>
              <a:gd name="connsiteX10" fmla="*/ 0 w 1458627"/>
              <a:gd name="connsiteY10" fmla="*/ 6783095 h 6783095"/>
              <a:gd name="connsiteX11" fmla="*/ 104840 w 1458627"/>
              <a:gd name="connsiteY11" fmla="*/ 3836745 h 6783095"/>
              <a:gd name="connsiteX12" fmla="*/ 45463 w 1458627"/>
              <a:gd name="connsiteY12" fmla="*/ 1015 h 6783095"/>
              <a:gd name="connsiteX13" fmla="*/ 1292372 w 1458627"/>
              <a:gd name="connsiteY13" fmla="*/ 0 h 6783095"/>
              <a:gd name="connsiteX0" fmla="*/ 1821417 w 1987672"/>
              <a:gd name="connsiteY0" fmla="*/ 0 h 6783095"/>
              <a:gd name="connsiteX1" fmla="*/ 1773916 w 1987672"/>
              <a:gd name="connsiteY1" fmla="*/ 571031 h 6783095"/>
              <a:gd name="connsiteX2" fmla="*/ 1773916 w 1987672"/>
              <a:gd name="connsiteY2" fmla="*/ 677908 h 6783095"/>
              <a:gd name="connsiteX3" fmla="*/ 1785791 w 1987672"/>
              <a:gd name="connsiteY3" fmla="*/ 1034168 h 6783095"/>
              <a:gd name="connsiteX4" fmla="*/ 1845168 w 1987672"/>
              <a:gd name="connsiteY4" fmla="*/ 1164797 h 6783095"/>
              <a:gd name="connsiteX5" fmla="*/ 1928295 w 1987672"/>
              <a:gd name="connsiteY5" fmla="*/ 1485431 h 6783095"/>
              <a:gd name="connsiteX6" fmla="*/ 1897367 w 1987672"/>
              <a:gd name="connsiteY6" fmla="*/ 3067983 h 6783095"/>
              <a:gd name="connsiteX7" fmla="*/ 706641 w 1987672"/>
              <a:gd name="connsiteY7" fmla="*/ 5754083 h 6783095"/>
              <a:gd name="connsiteX8" fmla="*/ 0 w 1987672"/>
              <a:gd name="connsiteY8" fmla="*/ 5665720 h 6783095"/>
              <a:gd name="connsiteX9" fmla="*/ 1987672 w 1987672"/>
              <a:gd name="connsiteY9" fmla="*/ 3136101 h 6783095"/>
              <a:gd name="connsiteX10" fmla="*/ 529045 w 1987672"/>
              <a:gd name="connsiteY10" fmla="*/ 6783095 h 6783095"/>
              <a:gd name="connsiteX11" fmla="*/ 633885 w 1987672"/>
              <a:gd name="connsiteY11" fmla="*/ 3836745 h 6783095"/>
              <a:gd name="connsiteX12" fmla="*/ 574508 w 1987672"/>
              <a:gd name="connsiteY12" fmla="*/ 1015 h 6783095"/>
              <a:gd name="connsiteX13" fmla="*/ 1821417 w 1987672"/>
              <a:gd name="connsiteY13" fmla="*/ 0 h 6783095"/>
              <a:gd name="connsiteX0" fmla="*/ 1821417 w 1987672"/>
              <a:gd name="connsiteY0" fmla="*/ 0 h 6783095"/>
              <a:gd name="connsiteX1" fmla="*/ 1773916 w 1987672"/>
              <a:gd name="connsiteY1" fmla="*/ 571031 h 6783095"/>
              <a:gd name="connsiteX2" fmla="*/ 1773916 w 1987672"/>
              <a:gd name="connsiteY2" fmla="*/ 677908 h 6783095"/>
              <a:gd name="connsiteX3" fmla="*/ 1785791 w 1987672"/>
              <a:gd name="connsiteY3" fmla="*/ 1034168 h 6783095"/>
              <a:gd name="connsiteX4" fmla="*/ 1845168 w 1987672"/>
              <a:gd name="connsiteY4" fmla="*/ 1164797 h 6783095"/>
              <a:gd name="connsiteX5" fmla="*/ 1928295 w 1987672"/>
              <a:gd name="connsiteY5" fmla="*/ 1485431 h 6783095"/>
              <a:gd name="connsiteX6" fmla="*/ 1897367 w 1987672"/>
              <a:gd name="connsiteY6" fmla="*/ 3067983 h 6783095"/>
              <a:gd name="connsiteX7" fmla="*/ 706641 w 1987672"/>
              <a:gd name="connsiteY7" fmla="*/ 3067197 h 6783095"/>
              <a:gd name="connsiteX8" fmla="*/ 0 w 1987672"/>
              <a:gd name="connsiteY8" fmla="*/ 5665720 h 6783095"/>
              <a:gd name="connsiteX9" fmla="*/ 1987672 w 1987672"/>
              <a:gd name="connsiteY9" fmla="*/ 3136101 h 6783095"/>
              <a:gd name="connsiteX10" fmla="*/ 529045 w 1987672"/>
              <a:gd name="connsiteY10" fmla="*/ 6783095 h 6783095"/>
              <a:gd name="connsiteX11" fmla="*/ 633885 w 1987672"/>
              <a:gd name="connsiteY11" fmla="*/ 3836745 h 6783095"/>
              <a:gd name="connsiteX12" fmla="*/ 574508 w 1987672"/>
              <a:gd name="connsiteY12" fmla="*/ 1015 h 6783095"/>
              <a:gd name="connsiteX13" fmla="*/ 1821417 w 1987672"/>
              <a:gd name="connsiteY13" fmla="*/ 0 h 6783095"/>
              <a:gd name="connsiteX0" fmla="*/ 1821417 w 1987672"/>
              <a:gd name="connsiteY0" fmla="*/ 0 h 6783095"/>
              <a:gd name="connsiteX1" fmla="*/ 1773916 w 1987672"/>
              <a:gd name="connsiteY1" fmla="*/ 571031 h 6783095"/>
              <a:gd name="connsiteX2" fmla="*/ 1773916 w 1987672"/>
              <a:gd name="connsiteY2" fmla="*/ 677908 h 6783095"/>
              <a:gd name="connsiteX3" fmla="*/ 1785791 w 1987672"/>
              <a:gd name="connsiteY3" fmla="*/ 1034168 h 6783095"/>
              <a:gd name="connsiteX4" fmla="*/ 1845168 w 1987672"/>
              <a:gd name="connsiteY4" fmla="*/ 1164797 h 6783095"/>
              <a:gd name="connsiteX5" fmla="*/ 1928295 w 1987672"/>
              <a:gd name="connsiteY5" fmla="*/ 1485431 h 6783095"/>
              <a:gd name="connsiteX6" fmla="*/ 1897367 w 1987672"/>
              <a:gd name="connsiteY6" fmla="*/ 3067983 h 6783095"/>
              <a:gd name="connsiteX7" fmla="*/ 706641 w 1987672"/>
              <a:gd name="connsiteY7" fmla="*/ 3067197 h 6783095"/>
              <a:gd name="connsiteX8" fmla="*/ 0 w 1987672"/>
              <a:gd name="connsiteY8" fmla="*/ 5665720 h 6783095"/>
              <a:gd name="connsiteX9" fmla="*/ 1987672 w 1987672"/>
              <a:gd name="connsiteY9" fmla="*/ 3136101 h 6783095"/>
              <a:gd name="connsiteX10" fmla="*/ 529045 w 1987672"/>
              <a:gd name="connsiteY10" fmla="*/ 6783095 h 6783095"/>
              <a:gd name="connsiteX11" fmla="*/ 633885 w 1987672"/>
              <a:gd name="connsiteY11" fmla="*/ 3836745 h 6783095"/>
              <a:gd name="connsiteX12" fmla="*/ 818514 w 1987672"/>
              <a:gd name="connsiteY12" fmla="*/ 623926 h 6783095"/>
              <a:gd name="connsiteX13" fmla="*/ 1821417 w 1987672"/>
              <a:gd name="connsiteY13" fmla="*/ 0 h 6783095"/>
              <a:gd name="connsiteX0" fmla="*/ 1821417 w 1987672"/>
              <a:gd name="connsiteY0" fmla="*/ 0 h 6783095"/>
              <a:gd name="connsiteX1" fmla="*/ 1773916 w 1987672"/>
              <a:gd name="connsiteY1" fmla="*/ 571031 h 6783095"/>
              <a:gd name="connsiteX2" fmla="*/ 1773916 w 1987672"/>
              <a:gd name="connsiteY2" fmla="*/ 677908 h 6783095"/>
              <a:gd name="connsiteX3" fmla="*/ 1785791 w 1987672"/>
              <a:gd name="connsiteY3" fmla="*/ 1034168 h 6783095"/>
              <a:gd name="connsiteX4" fmla="*/ 1845168 w 1987672"/>
              <a:gd name="connsiteY4" fmla="*/ 1164797 h 6783095"/>
              <a:gd name="connsiteX5" fmla="*/ 1928295 w 1987672"/>
              <a:gd name="connsiteY5" fmla="*/ 1485431 h 6783095"/>
              <a:gd name="connsiteX6" fmla="*/ 1897367 w 1987672"/>
              <a:gd name="connsiteY6" fmla="*/ 3067983 h 6783095"/>
              <a:gd name="connsiteX7" fmla="*/ 706641 w 1987672"/>
              <a:gd name="connsiteY7" fmla="*/ 3067197 h 6783095"/>
              <a:gd name="connsiteX8" fmla="*/ 0 w 1987672"/>
              <a:gd name="connsiteY8" fmla="*/ 5665720 h 6783095"/>
              <a:gd name="connsiteX9" fmla="*/ 1987672 w 1987672"/>
              <a:gd name="connsiteY9" fmla="*/ 3136101 h 6783095"/>
              <a:gd name="connsiteX10" fmla="*/ 529045 w 1987672"/>
              <a:gd name="connsiteY10" fmla="*/ 6783095 h 6783095"/>
              <a:gd name="connsiteX11" fmla="*/ 633885 w 1987672"/>
              <a:gd name="connsiteY11" fmla="*/ 3836745 h 6783095"/>
              <a:gd name="connsiteX12" fmla="*/ 687796 w 1987672"/>
              <a:gd name="connsiteY12" fmla="*/ 10312 h 6783095"/>
              <a:gd name="connsiteX13" fmla="*/ 1821417 w 1987672"/>
              <a:gd name="connsiteY13" fmla="*/ 0 h 6783095"/>
              <a:gd name="connsiteX0" fmla="*/ 1821417 w 1987672"/>
              <a:gd name="connsiteY0" fmla="*/ 0 h 6773798"/>
              <a:gd name="connsiteX1" fmla="*/ 1773916 w 1987672"/>
              <a:gd name="connsiteY1" fmla="*/ 571031 h 6773798"/>
              <a:gd name="connsiteX2" fmla="*/ 1773916 w 1987672"/>
              <a:gd name="connsiteY2" fmla="*/ 677908 h 6773798"/>
              <a:gd name="connsiteX3" fmla="*/ 1785791 w 1987672"/>
              <a:gd name="connsiteY3" fmla="*/ 1034168 h 6773798"/>
              <a:gd name="connsiteX4" fmla="*/ 1845168 w 1987672"/>
              <a:gd name="connsiteY4" fmla="*/ 1164797 h 6773798"/>
              <a:gd name="connsiteX5" fmla="*/ 1928295 w 1987672"/>
              <a:gd name="connsiteY5" fmla="*/ 1485431 h 6773798"/>
              <a:gd name="connsiteX6" fmla="*/ 1897367 w 1987672"/>
              <a:gd name="connsiteY6" fmla="*/ 3067983 h 6773798"/>
              <a:gd name="connsiteX7" fmla="*/ 706641 w 1987672"/>
              <a:gd name="connsiteY7" fmla="*/ 3067197 h 6773798"/>
              <a:gd name="connsiteX8" fmla="*/ 0 w 1987672"/>
              <a:gd name="connsiteY8" fmla="*/ 5665720 h 6773798"/>
              <a:gd name="connsiteX9" fmla="*/ 1987672 w 1987672"/>
              <a:gd name="connsiteY9" fmla="*/ 3136101 h 6773798"/>
              <a:gd name="connsiteX10" fmla="*/ 616190 w 1987672"/>
              <a:gd name="connsiteY10" fmla="*/ 6773798 h 6773798"/>
              <a:gd name="connsiteX11" fmla="*/ 633885 w 1987672"/>
              <a:gd name="connsiteY11" fmla="*/ 3836745 h 6773798"/>
              <a:gd name="connsiteX12" fmla="*/ 687796 w 1987672"/>
              <a:gd name="connsiteY12" fmla="*/ 10312 h 6773798"/>
              <a:gd name="connsiteX13" fmla="*/ 1821417 w 1987672"/>
              <a:gd name="connsiteY13" fmla="*/ 0 h 6773798"/>
              <a:gd name="connsiteX0" fmla="*/ 1821417 w 1987672"/>
              <a:gd name="connsiteY0" fmla="*/ 0 h 6773798"/>
              <a:gd name="connsiteX1" fmla="*/ 1773916 w 1987672"/>
              <a:gd name="connsiteY1" fmla="*/ 571031 h 6773798"/>
              <a:gd name="connsiteX2" fmla="*/ 1773916 w 1987672"/>
              <a:gd name="connsiteY2" fmla="*/ 677908 h 6773798"/>
              <a:gd name="connsiteX3" fmla="*/ 1785791 w 1987672"/>
              <a:gd name="connsiteY3" fmla="*/ 1034168 h 6773798"/>
              <a:gd name="connsiteX4" fmla="*/ 1845168 w 1987672"/>
              <a:gd name="connsiteY4" fmla="*/ 1164797 h 6773798"/>
              <a:gd name="connsiteX5" fmla="*/ 1928295 w 1987672"/>
              <a:gd name="connsiteY5" fmla="*/ 1485431 h 6773798"/>
              <a:gd name="connsiteX6" fmla="*/ 1897367 w 1987672"/>
              <a:gd name="connsiteY6" fmla="*/ 3067983 h 6773798"/>
              <a:gd name="connsiteX7" fmla="*/ 706641 w 1987672"/>
              <a:gd name="connsiteY7" fmla="*/ 3067197 h 6773798"/>
              <a:gd name="connsiteX8" fmla="*/ 0 w 1987672"/>
              <a:gd name="connsiteY8" fmla="*/ 5665720 h 6773798"/>
              <a:gd name="connsiteX9" fmla="*/ 1987672 w 1987672"/>
              <a:gd name="connsiteY9" fmla="*/ 3136101 h 6773798"/>
              <a:gd name="connsiteX10" fmla="*/ 616190 w 1987672"/>
              <a:gd name="connsiteY10" fmla="*/ 6773798 h 6773798"/>
              <a:gd name="connsiteX11" fmla="*/ 450881 w 1987672"/>
              <a:gd name="connsiteY11" fmla="*/ 6579414 h 6773798"/>
              <a:gd name="connsiteX12" fmla="*/ 687796 w 1987672"/>
              <a:gd name="connsiteY12" fmla="*/ 10312 h 6773798"/>
              <a:gd name="connsiteX13" fmla="*/ 1821417 w 1987672"/>
              <a:gd name="connsiteY13" fmla="*/ 0 h 6773798"/>
              <a:gd name="connsiteX0" fmla="*/ 1821417 w 1987672"/>
              <a:gd name="connsiteY0" fmla="*/ 0 h 6579414"/>
              <a:gd name="connsiteX1" fmla="*/ 1773916 w 1987672"/>
              <a:gd name="connsiteY1" fmla="*/ 571031 h 6579414"/>
              <a:gd name="connsiteX2" fmla="*/ 1773916 w 1987672"/>
              <a:gd name="connsiteY2" fmla="*/ 677908 h 6579414"/>
              <a:gd name="connsiteX3" fmla="*/ 1785791 w 1987672"/>
              <a:gd name="connsiteY3" fmla="*/ 1034168 h 6579414"/>
              <a:gd name="connsiteX4" fmla="*/ 1845168 w 1987672"/>
              <a:gd name="connsiteY4" fmla="*/ 1164797 h 6579414"/>
              <a:gd name="connsiteX5" fmla="*/ 1928295 w 1987672"/>
              <a:gd name="connsiteY5" fmla="*/ 1485431 h 6579414"/>
              <a:gd name="connsiteX6" fmla="*/ 1897367 w 1987672"/>
              <a:gd name="connsiteY6" fmla="*/ 3067983 h 6579414"/>
              <a:gd name="connsiteX7" fmla="*/ 706641 w 1987672"/>
              <a:gd name="connsiteY7" fmla="*/ 3067197 h 6579414"/>
              <a:gd name="connsiteX8" fmla="*/ 0 w 1987672"/>
              <a:gd name="connsiteY8" fmla="*/ 5665720 h 6579414"/>
              <a:gd name="connsiteX9" fmla="*/ 1987672 w 1987672"/>
              <a:gd name="connsiteY9" fmla="*/ 3136101 h 6579414"/>
              <a:gd name="connsiteX10" fmla="*/ 1252348 w 1987672"/>
              <a:gd name="connsiteY10" fmla="*/ 6504180 h 6579414"/>
              <a:gd name="connsiteX11" fmla="*/ 450881 w 1987672"/>
              <a:gd name="connsiteY11" fmla="*/ 6579414 h 6579414"/>
              <a:gd name="connsiteX12" fmla="*/ 687796 w 1987672"/>
              <a:gd name="connsiteY12" fmla="*/ 10312 h 6579414"/>
              <a:gd name="connsiteX13" fmla="*/ 1821417 w 1987672"/>
              <a:gd name="connsiteY13" fmla="*/ 0 h 6579414"/>
              <a:gd name="connsiteX0" fmla="*/ 1821417 w 1987672"/>
              <a:gd name="connsiteY0" fmla="*/ 0 h 6737466"/>
              <a:gd name="connsiteX1" fmla="*/ 1773916 w 1987672"/>
              <a:gd name="connsiteY1" fmla="*/ 571031 h 6737466"/>
              <a:gd name="connsiteX2" fmla="*/ 1773916 w 1987672"/>
              <a:gd name="connsiteY2" fmla="*/ 677908 h 6737466"/>
              <a:gd name="connsiteX3" fmla="*/ 1785791 w 1987672"/>
              <a:gd name="connsiteY3" fmla="*/ 1034168 h 6737466"/>
              <a:gd name="connsiteX4" fmla="*/ 1845168 w 1987672"/>
              <a:gd name="connsiteY4" fmla="*/ 1164797 h 6737466"/>
              <a:gd name="connsiteX5" fmla="*/ 1928295 w 1987672"/>
              <a:gd name="connsiteY5" fmla="*/ 1485431 h 6737466"/>
              <a:gd name="connsiteX6" fmla="*/ 1897367 w 1987672"/>
              <a:gd name="connsiteY6" fmla="*/ 3067983 h 6737466"/>
              <a:gd name="connsiteX7" fmla="*/ 706641 w 1987672"/>
              <a:gd name="connsiteY7" fmla="*/ 3067197 h 6737466"/>
              <a:gd name="connsiteX8" fmla="*/ 0 w 1987672"/>
              <a:gd name="connsiteY8" fmla="*/ 5665720 h 6737466"/>
              <a:gd name="connsiteX9" fmla="*/ 1987672 w 1987672"/>
              <a:gd name="connsiteY9" fmla="*/ 3136101 h 6737466"/>
              <a:gd name="connsiteX10" fmla="*/ 1252348 w 1987672"/>
              <a:gd name="connsiteY10" fmla="*/ 6504180 h 6737466"/>
              <a:gd name="connsiteX11" fmla="*/ 651314 w 1987672"/>
              <a:gd name="connsiteY11" fmla="*/ 6737466 h 6737466"/>
              <a:gd name="connsiteX12" fmla="*/ 687796 w 1987672"/>
              <a:gd name="connsiteY12" fmla="*/ 10312 h 6737466"/>
              <a:gd name="connsiteX13" fmla="*/ 1821417 w 1987672"/>
              <a:gd name="connsiteY13" fmla="*/ 0 h 6737466"/>
              <a:gd name="connsiteX0" fmla="*/ 1821417 w 3535545"/>
              <a:gd name="connsiteY0" fmla="*/ 0 h 6737466"/>
              <a:gd name="connsiteX1" fmla="*/ 1773916 w 3535545"/>
              <a:gd name="connsiteY1" fmla="*/ 571031 h 6737466"/>
              <a:gd name="connsiteX2" fmla="*/ 1773916 w 3535545"/>
              <a:gd name="connsiteY2" fmla="*/ 677908 h 6737466"/>
              <a:gd name="connsiteX3" fmla="*/ 1785791 w 3535545"/>
              <a:gd name="connsiteY3" fmla="*/ 1034168 h 6737466"/>
              <a:gd name="connsiteX4" fmla="*/ 1845168 w 3535545"/>
              <a:gd name="connsiteY4" fmla="*/ 1164797 h 6737466"/>
              <a:gd name="connsiteX5" fmla="*/ 1928295 w 3535545"/>
              <a:gd name="connsiteY5" fmla="*/ 1485431 h 6737466"/>
              <a:gd name="connsiteX6" fmla="*/ 1897367 w 3535545"/>
              <a:gd name="connsiteY6" fmla="*/ 3067983 h 6737466"/>
              <a:gd name="connsiteX7" fmla="*/ 706641 w 3535545"/>
              <a:gd name="connsiteY7" fmla="*/ 3067197 h 6737466"/>
              <a:gd name="connsiteX8" fmla="*/ 0 w 3535545"/>
              <a:gd name="connsiteY8" fmla="*/ 5665720 h 6737466"/>
              <a:gd name="connsiteX9" fmla="*/ 1987672 w 3535545"/>
              <a:gd name="connsiteY9" fmla="*/ 3136101 h 6737466"/>
              <a:gd name="connsiteX10" fmla="*/ 3535545 w 3535545"/>
              <a:gd name="connsiteY10" fmla="*/ 6727313 h 6737466"/>
              <a:gd name="connsiteX11" fmla="*/ 651314 w 3535545"/>
              <a:gd name="connsiteY11" fmla="*/ 6737466 h 6737466"/>
              <a:gd name="connsiteX12" fmla="*/ 687796 w 3535545"/>
              <a:gd name="connsiteY12" fmla="*/ 10312 h 6737466"/>
              <a:gd name="connsiteX13" fmla="*/ 1821417 w 3535545"/>
              <a:gd name="connsiteY13" fmla="*/ 0 h 6737466"/>
              <a:gd name="connsiteX0" fmla="*/ 1821417 w 3535545"/>
              <a:gd name="connsiteY0" fmla="*/ 0 h 6737466"/>
              <a:gd name="connsiteX1" fmla="*/ 1773916 w 3535545"/>
              <a:gd name="connsiteY1" fmla="*/ 571031 h 6737466"/>
              <a:gd name="connsiteX2" fmla="*/ 1773916 w 3535545"/>
              <a:gd name="connsiteY2" fmla="*/ 677908 h 6737466"/>
              <a:gd name="connsiteX3" fmla="*/ 1785791 w 3535545"/>
              <a:gd name="connsiteY3" fmla="*/ 1034168 h 6737466"/>
              <a:gd name="connsiteX4" fmla="*/ 1845168 w 3535545"/>
              <a:gd name="connsiteY4" fmla="*/ 1164797 h 6737466"/>
              <a:gd name="connsiteX5" fmla="*/ 1928295 w 3535545"/>
              <a:gd name="connsiteY5" fmla="*/ 1485431 h 6737466"/>
              <a:gd name="connsiteX6" fmla="*/ 1897367 w 3535545"/>
              <a:gd name="connsiteY6" fmla="*/ 3067983 h 6737466"/>
              <a:gd name="connsiteX7" fmla="*/ 706641 w 3535545"/>
              <a:gd name="connsiteY7" fmla="*/ 3067197 h 6737466"/>
              <a:gd name="connsiteX8" fmla="*/ 0 w 3535545"/>
              <a:gd name="connsiteY8" fmla="*/ 5665720 h 6737466"/>
              <a:gd name="connsiteX9" fmla="*/ 3076983 w 3535545"/>
              <a:gd name="connsiteY9" fmla="*/ 5897365 h 6737466"/>
              <a:gd name="connsiteX10" fmla="*/ 3535545 w 3535545"/>
              <a:gd name="connsiteY10" fmla="*/ 6727313 h 6737466"/>
              <a:gd name="connsiteX11" fmla="*/ 651314 w 3535545"/>
              <a:gd name="connsiteY11" fmla="*/ 6737466 h 6737466"/>
              <a:gd name="connsiteX12" fmla="*/ 687796 w 3535545"/>
              <a:gd name="connsiteY12" fmla="*/ 10312 h 6737466"/>
              <a:gd name="connsiteX13" fmla="*/ 1821417 w 3535545"/>
              <a:gd name="connsiteY13" fmla="*/ 0 h 6737466"/>
              <a:gd name="connsiteX0" fmla="*/ 1821417 w 3091106"/>
              <a:gd name="connsiteY0" fmla="*/ 0 h 6737466"/>
              <a:gd name="connsiteX1" fmla="*/ 1773916 w 3091106"/>
              <a:gd name="connsiteY1" fmla="*/ 571031 h 6737466"/>
              <a:gd name="connsiteX2" fmla="*/ 1773916 w 3091106"/>
              <a:gd name="connsiteY2" fmla="*/ 677908 h 6737466"/>
              <a:gd name="connsiteX3" fmla="*/ 1785791 w 3091106"/>
              <a:gd name="connsiteY3" fmla="*/ 1034168 h 6737466"/>
              <a:gd name="connsiteX4" fmla="*/ 1845168 w 3091106"/>
              <a:gd name="connsiteY4" fmla="*/ 1164797 h 6737466"/>
              <a:gd name="connsiteX5" fmla="*/ 1928295 w 3091106"/>
              <a:gd name="connsiteY5" fmla="*/ 1485431 h 6737466"/>
              <a:gd name="connsiteX6" fmla="*/ 1897367 w 3091106"/>
              <a:gd name="connsiteY6" fmla="*/ 3067983 h 6737466"/>
              <a:gd name="connsiteX7" fmla="*/ 706641 w 3091106"/>
              <a:gd name="connsiteY7" fmla="*/ 3067197 h 6737466"/>
              <a:gd name="connsiteX8" fmla="*/ 0 w 3091106"/>
              <a:gd name="connsiteY8" fmla="*/ 5665720 h 6737466"/>
              <a:gd name="connsiteX9" fmla="*/ 3076983 w 3091106"/>
              <a:gd name="connsiteY9" fmla="*/ 5897365 h 6737466"/>
              <a:gd name="connsiteX10" fmla="*/ 3091106 w 3091106"/>
              <a:gd name="connsiteY10" fmla="*/ 6727313 h 6737466"/>
              <a:gd name="connsiteX11" fmla="*/ 651314 w 3091106"/>
              <a:gd name="connsiteY11" fmla="*/ 6737466 h 6737466"/>
              <a:gd name="connsiteX12" fmla="*/ 687796 w 3091106"/>
              <a:gd name="connsiteY12" fmla="*/ 10312 h 6737466"/>
              <a:gd name="connsiteX13" fmla="*/ 1821417 w 3091106"/>
              <a:gd name="connsiteY13" fmla="*/ 0 h 6737466"/>
              <a:gd name="connsiteX0" fmla="*/ 1821417 w 3091106"/>
              <a:gd name="connsiteY0" fmla="*/ 0 h 6746763"/>
              <a:gd name="connsiteX1" fmla="*/ 1773916 w 3091106"/>
              <a:gd name="connsiteY1" fmla="*/ 571031 h 6746763"/>
              <a:gd name="connsiteX2" fmla="*/ 1773916 w 3091106"/>
              <a:gd name="connsiteY2" fmla="*/ 677908 h 6746763"/>
              <a:gd name="connsiteX3" fmla="*/ 1785791 w 3091106"/>
              <a:gd name="connsiteY3" fmla="*/ 1034168 h 6746763"/>
              <a:gd name="connsiteX4" fmla="*/ 1845168 w 3091106"/>
              <a:gd name="connsiteY4" fmla="*/ 1164797 h 6746763"/>
              <a:gd name="connsiteX5" fmla="*/ 1928295 w 3091106"/>
              <a:gd name="connsiteY5" fmla="*/ 1485431 h 6746763"/>
              <a:gd name="connsiteX6" fmla="*/ 1897367 w 3091106"/>
              <a:gd name="connsiteY6" fmla="*/ 3067983 h 6746763"/>
              <a:gd name="connsiteX7" fmla="*/ 706641 w 3091106"/>
              <a:gd name="connsiteY7" fmla="*/ 3067197 h 6746763"/>
              <a:gd name="connsiteX8" fmla="*/ 0 w 3091106"/>
              <a:gd name="connsiteY8" fmla="*/ 5665720 h 6746763"/>
              <a:gd name="connsiteX9" fmla="*/ 3076983 w 3091106"/>
              <a:gd name="connsiteY9" fmla="*/ 5897365 h 6746763"/>
              <a:gd name="connsiteX10" fmla="*/ 3091106 w 3091106"/>
              <a:gd name="connsiteY10" fmla="*/ 6727313 h 6746763"/>
              <a:gd name="connsiteX11" fmla="*/ 651314 w 3091106"/>
              <a:gd name="connsiteY11" fmla="*/ 6746763 h 6746763"/>
              <a:gd name="connsiteX12" fmla="*/ 687796 w 3091106"/>
              <a:gd name="connsiteY12" fmla="*/ 10312 h 6746763"/>
              <a:gd name="connsiteX13" fmla="*/ 1821417 w 3091106"/>
              <a:gd name="connsiteY13" fmla="*/ 0 h 6746763"/>
              <a:gd name="connsiteX0" fmla="*/ 1170103 w 2439792"/>
              <a:gd name="connsiteY0" fmla="*/ 0 h 6746763"/>
              <a:gd name="connsiteX1" fmla="*/ 1122602 w 2439792"/>
              <a:gd name="connsiteY1" fmla="*/ 571031 h 6746763"/>
              <a:gd name="connsiteX2" fmla="*/ 1122602 w 2439792"/>
              <a:gd name="connsiteY2" fmla="*/ 677908 h 6746763"/>
              <a:gd name="connsiteX3" fmla="*/ 1134477 w 2439792"/>
              <a:gd name="connsiteY3" fmla="*/ 1034168 h 6746763"/>
              <a:gd name="connsiteX4" fmla="*/ 1193854 w 2439792"/>
              <a:gd name="connsiteY4" fmla="*/ 1164797 h 6746763"/>
              <a:gd name="connsiteX5" fmla="*/ 1276981 w 2439792"/>
              <a:gd name="connsiteY5" fmla="*/ 1485431 h 6746763"/>
              <a:gd name="connsiteX6" fmla="*/ 1246053 w 2439792"/>
              <a:gd name="connsiteY6" fmla="*/ 3067983 h 6746763"/>
              <a:gd name="connsiteX7" fmla="*/ 55327 w 2439792"/>
              <a:gd name="connsiteY7" fmla="*/ 3067197 h 6746763"/>
              <a:gd name="connsiteX8" fmla="*/ 45845 w 2439792"/>
              <a:gd name="connsiteY8" fmla="*/ 5926041 h 6746763"/>
              <a:gd name="connsiteX9" fmla="*/ 2425669 w 2439792"/>
              <a:gd name="connsiteY9" fmla="*/ 5897365 h 6746763"/>
              <a:gd name="connsiteX10" fmla="*/ 2439792 w 2439792"/>
              <a:gd name="connsiteY10" fmla="*/ 6727313 h 6746763"/>
              <a:gd name="connsiteX11" fmla="*/ 0 w 2439792"/>
              <a:gd name="connsiteY11" fmla="*/ 6746763 h 6746763"/>
              <a:gd name="connsiteX12" fmla="*/ 36482 w 2439792"/>
              <a:gd name="connsiteY12" fmla="*/ 10312 h 6746763"/>
              <a:gd name="connsiteX13" fmla="*/ 1170103 w 2439792"/>
              <a:gd name="connsiteY13" fmla="*/ 0 h 6746763"/>
              <a:gd name="connsiteX0" fmla="*/ 1170103 w 2439792"/>
              <a:gd name="connsiteY0" fmla="*/ 0 h 6746763"/>
              <a:gd name="connsiteX1" fmla="*/ 1122602 w 2439792"/>
              <a:gd name="connsiteY1" fmla="*/ 571031 h 6746763"/>
              <a:gd name="connsiteX2" fmla="*/ 1122602 w 2439792"/>
              <a:gd name="connsiteY2" fmla="*/ 677908 h 6746763"/>
              <a:gd name="connsiteX3" fmla="*/ 1134477 w 2439792"/>
              <a:gd name="connsiteY3" fmla="*/ 1034168 h 6746763"/>
              <a:gd name="connsiteX4" fmla="*/ 1193854 w 2439792"/>
              <a:gd name="connsiteY4" fmla="*/ 1164797 h 6746763"/>
              <a:gd name="connsiteX5" fmla="*/ 1276981 w 2439792"/>
              <a:gd name="connsiteY5" fmla="*/ 1485431 h 6746763"/>
              <a:gd name="connsiteX6" fmla="*/ 1246053 w 2439792"/>
              <a:gd name="connsiteY6" fmla="*/ 3067983 h 6746763"/>
              <a:gd name="connsiteX7" fmla="*/ 142472 w 2439792"/>
              <a:gd name="connsiteY7" fmla="*/ 3076494 h 6746763"/>
              <a:gd name="connsiteX8" fmla="*/ 45845 w 2439792"/>
              <a:gd name="connsiteY8" fmla="*/ 5926041 h 6746763"/>
              <a:gd name="connsiteX9" fmla="*/ 2425669 w 2439792"/>
              <a:gd name="connsiteY9" fmla="*/ 5897365 h 6746763"/>
              <a:gd name="connsiteX10" fmla="*/ 2439792 w 2439792"/>
              <a:gd name="connsiteY10" fmla="*/ 6727313 h 6746763"/>
              <a:gd name="connsiteX11" fmla="*/ 0 w 2439792"/>
              <a:gd name="connsiteY11" fmla="*/ 6746763 h 6746763"/>
              <a:gd name="connsiteX12" fmla="*/ 36482 w 2439792"/>
              <a:gd name="connsiteY12" fmla="*/ 10312 h 6746763"/>
              <a:gd name="connsiteX13" fmla="*/ 1170103 w 2439792"/>
              <a:gd name="connsiteY13" fmla="*/ 0 h 6746763"/>
              <a:gd name="connsiteX0" fmla="*/ 1170103 w 2439792"/>
              <a:gd name="connsiteY0" fmla="*/ 0 h 6746763"/>
              <a:gd name="connsiteX1" fmla="*/ 1122602 w 2439792"/>
              <a:gd name="connsiteY1" fmla="*/ 571031 h 6746763"/>
              <a:gd name="connsiteX2" fmla="*/ 1122602 w 2439792"/>
              <a:gd name="connsiteY2" fmla="*/ 677908 h 6746763"/>
              <a:gd name="connsiteX3" fmla="*/ 1134477 w 2439792"/>
              <a:gd name="connsiteY3" fmla="*/ 1034168 h 6746763"/>
              <a:gd name="connsiteX4" fmla="*/ 1193854 w 2439792"/>
              <a:gd name="connsiteY4" fmla="*/ 1164797 h 6746763"/>
              <a:gd name="connsiteX5" fmla="*/ 1276981 w 2439792"/>
              <a:gd name="connsiteY5" fmla="*/ 1485431 h 6746763"/>
              <a:gd name="connsiteX6" fmla="*/ 1246053 w 2439792"/>
              <a:gd name="connsiteY6" fmla="*/ 3067983 h 6746763"/>
              <a:gd name="connsiteX7" fmla="*/ 142472 w 2439792"/>
              <a:gd name="connsiteY7" fmla="*/ 3076494 h 6746763"/>
              <a:gd name="connsiteX8" fmla="*/ 106847 w 2439792"/>
              <a:gd name="connsiteY8" fmla="*/ 5926041 h 6746763"/>
              <a:gd name="connsiteX9" fmla="*/ 2425669 w 2439792"/>
              <a:gd name="connsiteY9" fmla="*/ 5897365 h 6746763"/>
              <a:gd name="connsiteX10" fmla="*/ 2439792 w 2439792"/>
              <a:gd name="connsiteY10" fmla="*/ 6727313 h 6746763"/>
              <a:gd name="connsiteX11" fmla="*/ 0 w 2439792"/>
              <a:gd name="connsiteY11" fmla="*/ 6746763 h 6746763"/>
              <a:gd name="connsiteX12" fmla="*/ 36482 w 2439792"/>
              <a:gd name="connsiteY12" fmla="*/ 10312 h 6746763"/>
              <a:gd name="connsiteX13" fmla="*/ 1170103 w 2439792"/>
              <a:gd name="connsiteY13" fmla="*/ 0 h 6746763"/>
              <a:gd name="connsiteX0" fmla="*/ 1170103 w 2439792"/>
              <a:gd name="connsiteY0" fmla="*/ 0 h 6746763"/>
              <a:gd name="connsiteX1" fmla="*/ 1122602 w 2439792"/>
              <a:gd name="connsiteY1" fmla="*/ 571031 h 6746763"/>
              <a:gd name="connsiteX2" fmla="*/ 1122602 w 2439792"/>
              <a:gd name="connsiteY2" fmla="*/ 677908 h 6746763"/>
              <a:gd name="connsiteX3" fmla="*/ 1134477 w 2439792"/>
              <a:gd name="connsiteY3" fmla="*/ 1034168 h 6746763"/>
              <a:gd name="connsiteX4" fmla="*/ 1193854 w 2439792"/>
              <a:gd name="connsiteY4" fmla="*/ 1164797 h 6746763"/>
              <a:gd name="connsiteX5" fmla="*/ 1276981 w 2439792"/>
              <a:gd name="connsiteY5" fmla="*/ 1485431 h 6746763"/>
              <a:gd name="connsiteX6" fmla="*/ 1246053 w 2439792"/>
              <a:gd name="connsiteY6" fmla="*/ 3067983 h 6746763"/>
              <a:gd name="connsiteX7" fmla="*/ 116329 w 2439792"/>
              <a:gd name="connsiteY7" fmla="*/ 3076494 h 6746763"/>
              <a:gd name="connsiteX8" fmla="*/ 106847 w 2439792"/>
              <a:gd name="connsiteY8" fmla="*/ 5926041 h 6746763"/>
              <a:gd name="connsiteX9" fmla="*/ 2425669 w 2439792"/>
              <a:gd name="connsiteY9" fmla="*/ 5897365 h 6746763"/>
              <a:gd name="connsiteX10" fmla="*/ 2439792 w 2439792"/>
              <a:gd name="connsiteY10" fmla="*/ 6727313 h 6746763"/>
              <a:gd name="connsiteX11" fmla="*/ 0 w 2439792"/>
              <a:gd name="connsiteY11" fmla="*/ 6746763 h 6746763"/>
              <a:gd name="connsiteX12" fmla="*/ 36482 w 2439792"/>
              <a:gd name="connsiteY12" fmla="*/ 10312 h 6746763"/>
              <a:gd name="connsiteX13" fmla="*/ 1170103 w 2439792"/>
              <a:gd name="connsiteY13" fmla="*/ 0 h 674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39792" h="6746763">
                <a:moveTo>
                  <a:pt x="1170103" y="0"/>
                </a:moveTo>
                <a:lnTo>
                  <a:pt x="1122602" y="571031"/>
                </a:lnTo>
                <a:lnTo>
                  <a:pt x="1122602" y="677908"/>
                </a:lnTo>
                <a:lnTo>
                  <a:pt x="1134477" y="1034168"/>
                </a:lnTo>
                <a:lnTo>
                  <a:pt x="1193854" y="1164797"/>
                </a:lnTo>
                <a:lnTo>
                  <a:pt x="1276981" y="1485431"/>
                </a:lnTo>
                <a:lnTo>
                  <a:pt x="1246053" y="3067983"/>
                </a:lnTo>
                <a:lnTo>
                  <a:pt x="116329" y="3076494"/>
                </a:lnTo>
                <a:cubicBezTo>
                  <a:pt x="113168" y="4029442"/>
                  <a:pt x="110008" y="4973093"/>
                  <a:pt x="106847" y="5926041"/>
                </a:cubicBezTo>
                <a:lnTo>
                  <a:pt x="2425669" y="5897365"/>
                </a:lnTo>
                <a:lnTo>
                  <a:pt x="2439792" y="6727313"/>
                </a:lnTo>
                <a:lnTo>
                  <a:pt x="0" y="6746763"/>
                </a:lnTo>
                <a:lnTo>
                  <a:pt x="36482" y="10312"/>
                </a:lnTo>
                <a:lnTo>
                  <a:pt x="1170103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EBFE91-78D6-E5EB-3BCC-037EC9F03306}"/>
                  </a:ext>
                </a:extLst>
              </p:cNvPr>
              <p:cNvSpPr txBox="1"/>
              <p:nvPr/>
            </p:nvSpPr>
            <p:spPr>
              <a:xfrm>
                <a:off x="210342" y="542270"/>
                <a:ext cx="11857370" cy="949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ID4096" sz="24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f>
                        <m:fPr>
                          <m:ctrlPr>
                            <a:rPr lang="LID4096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LID4096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nor/>
                        </m:rPr>
                        <a:rPr lang="LID4096" sz="2400" dirty="0">
                          <a:solidFill>
                            <a:srgbClr val="FF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LID4096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LID4096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LID4096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LID4096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ID4096" sz="24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sz="24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ID4096" sz="24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sSub>
                            <m:sSubPr>
                              <m:ctrlPr>
                                <a:rPr lang="LID4096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LID4096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LID4096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LID4096" sz="24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pt-BR" sz="240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LID4096" sz="24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LID4096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LID4096" sz="24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LID4096" sz="24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pt-BR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LID4096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sz="24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ID4096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sz="24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LID4096" sz="24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sSub>
                        <m:sSubPr>
                          <m:ctrlPr>
                            <a:rPr lang="LID4096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LID4096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p>
                        <m:sSupPr>
                          <m:ctrlPr>
                            <a:rPr lang="pt-BR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LID4096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LID4096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LID4096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LID4096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Sup>
                        <m:sSubSup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LID4096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LID4096" sz="24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sSup>
                        <m:sSupPr>
                          <m:ctrlPr>
                            <a:rPr lang="pt-BR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LID4096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LID4096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EBFE91-78D6-E5EB-3BCC-037EC9F03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42" y="542270"/>
                <a:ext cx="11857370" cy="9498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8FDFAFE-4E40-3E89-46A4-C1DD6267AC1E}"/>
              </a:ext>
            </a:extLst>
          </p:cNvPr>
          <p:cNvSpPr txBox="1"/>
          <p:nvPr/>
        </p:nvSpPr>
        <p:spPr>
          <a:xfrm>
            <a:off x="7733844" y="117122"/>
            <a:ext cx="12885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Storage</a:t>
            </a:r>
            <a:endParaRPr lang="LID4096" sz="1600" b="1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44AEAF-75C8-55A7-E863-F3229A73BB36}"/>
              </a:ext>
            </a:extLst>
          </p:cNvPr>
          <p:cNvSpPr txBox="1"/>
          <p:nvPr/>
        </p:nvSpPr>
        <p:spPr>
          <a:xfrm>
            <a:off x="3501001" y="95335"/>
            <a:ext cx="14001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 u="none" strike="noStrike" baseline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600" dirty="0">
                <a:solidFill>
                  <a:schemeClr val="accent2"/>
                </a:solidFill>
              </a:rPr>
              <a:t>Diffusion</a:t>
            </a:r>
            <a:endParaRPr lang="LID4096" sz="1600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605BB6-10BF-66C9-5377-D933F855D809}"/>
              </a:ext>
            </a:extLst>
          </p:cNvPr>
          <p:cNvSpPr txBox="1"/>
          <p:nvPr/>
        </p:nvSpPr>
        <p:spPr>
          <a:xfrm>
            <a:off x="10017174" y="115343"/>
            <a:ext cx="1172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b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Sorption</a:t>
            </a:r>
            <a:endParaRPr lang="en-GB" sz="1600" b="1" dirty="0">
              <a:solidFill>
                <a:srgbClr val="7030A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98B640-3F1B-07CF-4C51-3650FF5AB1BF}"/>
              </a:ext>
            </a:extLst>
          </p:cNvPr>
          <p:cNvSpPr txBox="1"/>
          <p:nvPr/>
        </p:nvSpPr>
        <p:spPr>
          <a:xfrm>
            <a:off x="5628029" y="103124"/>
            <a:ext cx="15963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Advection</a:t>
            </a:r>
            <a:endParaRPr lang="LID4096" sz="1600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D7A0991-5D4A-0137-ABC9-F07932075E23}"/>
              </a:ext>
            </a:extLst>
          </p:cNvPr>
          <p:cNvSpPr txBox="1"/>
          <p:nvPr/>
        </p:nvSpPr>
        <p:spPr>
          <a:xfrm>
            <a:off x="7327056" y="558662"/>
            <a:ext cx="128858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0" u="none" strike="noStrike" baseline="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</a:t>
            </a:r>
            <a:endParaRPr lang="LID4096" sz="9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97A566-8D1C-4113-BCC0-F485E68A88F0}"/>
              </a:ext>
            </a:extLst>
          </p:cNvPr>
          <p:cNvSpPr txBox="1"/>
          <p:nvPr/>
        </p:nvSpPr>
        <p:spPr>
          <a:xfrm>
            <a:off x="1427118" y="89975"/>
            <a:ext cx="13470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Reactions</a:t>
            </a:r>
            <a:endParaRPr lang="en-GB" sz="1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CC55EA7-67CE-4E44-C996-BFD15CE64E6E}"/>
                  </a:ext>
                </a:extLst>
              </p:cNvPr>
              <p:cNvSpPr txBox="1"/>
              <p:nvPr/>
            </p:nvSpPr>
            <p:spPr>
              <a:xfrm>
                <a:off x="175640" y="1749846"/>
                <a:ext cx="907838" cy="911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LID4096" sz="2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pt-BR" sz="2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 [</m:t>
                          </m:r>
                          <m:r>
                            <m:rPr>
                              <m:nor/>
                            </m:rPr>
                            <a:rPr lang="pt-BR" sz="2400" b="0" i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pt-BR" sz="2400" b="0" i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LID4096" sz="2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lang="pt-BR" sz="2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 [</m:t>
                          </m:r>
                          <m:r>
                            <m:rPr>
                              <m:nor/>
                            </m:rPr>
                            <a:rPr lang="pt-BR" sz="2400" b="0" i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i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pt-BR" sz="2400" b="0" i="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dirty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LID4096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CC55EA7-67CE-4E44-C996-BFD15CE64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40" y="1749846"/>
                <a:ext cx="907838" cy="911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E6F9EB3C-C208-B333-F791-D2402C19E96A}"/>
              </a:ext>
            </a:extLst>
          </p:cNvPr>
          <p:cNvSpPr txBox="1"/>
          <p:nvPr/>
        </p:nvSpPr>
        <p:spPr>
          <a:xfrm>
            <a:off x="1503758" y="1601428"/>
            <a:ext cx="16133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r">
              <a:defRPr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GB" sz="2000" b="0" dirty="0"/>
              <a:t>Retardation</a:t>
            </a:r>
          </a:p>
        </p:txBody>
      </p:sp>
      <p:sp>
        <p:nvSpPr>
          <p:cNvPr id="95" name="Rectangle 2">
            <a:extLst>
              <a:ext uri="{FF2B5EF4-FFF2-40B4-BE49-F238E27FC236}">
                <a16:creationId xmlns:a16="http://schemas.microsoft.com/office/drawing/2014/main" id="{2354022F-DB45-3B62-0D84-751874FDF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24" y="2791365"/>
            <a:ext cx="20550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LID4096" altLang="LID4096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A022636-B27D-DFA6-479A-29ED23772B83}"/>
              </a:ext>
            </a:extLst>
          </p:cNvPr>
          <p:cNvSpPr txBox="1"/>
          <p:nvPr/>
        </p:nvSpPr>
        <p:spPr>
          <a:xfrm>
            <a:off x="10491863" y="542270"/>
            <a:ext cx="16133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r">
              <a:defRPr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400" b="0" dirty="0"/>
              <a:t>Retardation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D6A69D2-604C-0C6F-FFBA-F3D55C9313E3}"/>
                  </a:ext>
                </a:extLst>
              </p:cNvPr>
              <p:cNvSpPr txBox="1"/>
              <p:nvPr/>
            </p:nvSpPr>
            <p:spPr>
              <a:xfrm>
                <a:off x="1445574" y="2438314"/>
                <a:ext cx="2086604" cy="711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ID4096" sz="20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LID4096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LID4096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f>
                        <m:fPr>
                          <m:ctrlPr>
                            <a:rPr lang="LID4096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LID4096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LID4096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0D6A69D2-604C-0C6F-FFBA-F3D55C931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574" y="2438314"/>
                <a:ext cx="2086604" cy="711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598C6A80-E8C2-2692-6E72-F9389A08AF83}"/>
              </a:ext>
            </a:extLst>
          </p:cNvPr>
          <p:cNvGrpSpPr/>
          <p:nvPr/>
        </p:nvGrpSpPr>
        <p:grpSpPr>
          <a:xfrm>
            <a:off x="9937880" y="3078935"/>
            <a:ext cx="2129832" cy="1023967"/>
            <a:chOff x="9773702" y="1616021"/>
            <a:chExt cx="2129832" cy="10239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1CCC8F-B0A7-83FF-ED42-BA207FF3A93A}"/>
                </a:ext>
              </a:extLst>
            </p:cNvPr>
            <p:cNvSpPr txBox="1"/>
            <p:nvPr/>
          </p:nvSpPr>
          <p:spPr>
            <a:xfrm>
              <a:off x="10329193" y="1616021"/>
              <a:ext cx="1574341" cy="10002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algn="r">
                <a:defRPr b="1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>
                <a:spcAft>
                  <a:spcPts val="600"/>
                </a:spcAft>
              </a:pPr>
              <a:r>
                <a:rPr lang="en-US" sz="1600" dirty="0"/>
                <a:t>bulk density </a:t>
              </a:r>
            </a:p>
            <a:p>
              <a:pPr algn="l">
                <a:spcAft>
                  <a:spcPts val="600"/>
                </a:spcAft>
              </a:pPr>
              <a:endParaRPr lang="en-US" sz="100" dirty="0"/>
            </a:p>
            <a:p>
              <a:pPr algn="l">
                <a:spcAft>
                  <a:spcPts val="600"/>
                </a:spcAft>
              </a:pPr>
              <a:r>
                <a:rPr lang="en-US" sz="1600" dirty="0"/>
                <a:t>1º order reaction rate</a:t>
              </a:r>
              <a:endParaRPr lang="LID4096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681BA51-5BE8-BB1C-0560-3517AA8593C5}"/>
                    </a:ext>
                  </a:extLst>
                </p:cNvPr>
                <p:cNvSpPr txBox="1"/>
                <p:nvPr/>
              </p:nvSpPr>
              <p:spPr>
                <a:xfrm>
                  <a:off x="9773702" y="1624325"/>
                  <a:ext cx="627272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𝝆</m:t>
                            </m:r>
                          </m:e>
                          <m:sub>
                            <m:r>
                              <a:rPr lang="pt-BR" sz="20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m:oMathPara>
                  </a14:m>
                  <a:endParaRPr lang="pt-BR" sz="2000" b="1" i="1" dirty="0">
                    <a:solidFill>
                      <a:srgbClr val="7030A0"/>
                    </a:solidFill>
                  </a:endParaRPr>
                </a:p>
                <a:p>
                  <a:pPr>
                    <a:spcAft>
                      <a:spcPts val="600"/>
                    </a:spcAft>
                  </a:pPr>
                  <a:endParaRPr lang="pt-BR" sz="500" b="1" i="1" dirty="0">
                    <a:solidFill>
                      <a:srgbClr val="7030A0"/>
                    </a:solidFill>
                  </a:endParaRP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𝛌</m:t>
                        </m:r>
                      </m:oMath>
                    </m:oMathPara>
                  </a14:m>
                  <a:endParaRPr lang="LID4096" sz="2000" b="1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2681BA51-5BE8-BB1C-0560-3517AA859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702" y="1624325"/>
                  <a:ext cx="627272" cy="10156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AEC6AD7-075C-589C-EDD8-D886D7900BF3}"/>
                  </a:ext>
                </a:extLst>
              </p:cNvPr>
              <p:cNvSpPr txBox="1"/>
              <p:nvPr/>
            </p:nvSpPr>
            <p:spPr>
              <a:xfrm>
                <a:off x="4053005" y="2444276"/>
                <a:ext cx="1362900" cy="8446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LID4096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pt-BR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LID4096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AEC6AD7-075C-589C-EDD8-D886D7900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005" y="2444276"/>
                <a:ext cx="1362900" cy="8446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2DC7530-B5C9-10E3-651F-3F938497C079}"/>
                  </a:ext>
                </a:extLst>
              </p:cNvPr>
              <p:cNvSpPr txBox="1"/>
              <p:nvPr/>
            </p:nvSpPr>
            <p:spPr>
              <a:xfrm>
                <a:off x="4082557" y="3286025"/>
                <a:ext cx="189908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pt-BR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pt-BR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𝜼</m:t>
                        </m:r>
                      </m:e>
                      <m:sub>
                        <m:r>
                          <a:rPr lang="pt-BR" sz="2400" b="1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  <m:r>
                      <a:rPr lang="en-US" sz="24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pt-BR" sz="2400" b="1" dirty="0">
                    <a:solidFill>
                      <a:schemeClr val="accent2"/>
                    </a:solidFill>
                  </a:rPr>
                  <a:t>D</a:t>
                </a:r>
                <a:endParaRPr lang="LID4096" sz="2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2DC7530-B5C9-10E3-651F-3F938497C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557" y="3286025"/>
                <a:ext cx="1899089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91E36AB-A364-EE31-5EC7-C8A25E45806D}"/>
                  </a:ext>
                </a:extLst>
              </p:cNvPr>
              <p:cNvSpPr txBox="1"/>
              <p:nvPr/>
            </p:nvSpPr>
            <p:spPr>
              <a:xfrm>
                <a:off x="803957" y="3913488"/>
                <a:ext cx="1872873" cy="763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t-BR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sz="20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sz="2000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pt-BR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pt-BR" sz="20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sz="2000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den>
                      </m:f>
                    </m:oMath>
                  </m:oMathPara>
                </a14:m>
                <a:endParaRPr lang="LID4096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91E36AB-A364-EE31-5EC7-C8A25E45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57" y="3913488"/>
                <a:ext cx="1872873" cy="7634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Box 122">
            <a:extLst>
              <a:ext uri="{FF2B5EF4-FFF2-40B4-BE49-F238E27FC236}">
                <a16:creationId xmlns:a16="http://schemas.microsoft.com/office/drawing/2014/main" id="{40D169CF-355B-8727-1314-697BC38DA7F9}"/>
              </a:ext>
            </a:extLst>
          </p:cNvPr>
          <p:cNvSpPr txBox="1"/>
          <p:nvPr/>
        </p:nvSpPr>
        <p:spPr>
          <a:xfrm>
            <a:off x="591034" y="4451010"/>
            <a:ext cx="9491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LID4096" sz="1100" dirty="0"/>
              <a:t>Langmuir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29FA4BB-370A-5C92-15C5-C250A237588F}"/>
              </a:ext>
            </a:extLst>
          </p:cNvPr>
          <p:cNvSpPr txBox="1"/>
          <p:nvPr/>
        </p:nvSpPr>
        <p:spPr>
          <a:xfrm rot="16844508">
            <a:off x="134961" y="3582395"/>
            <a:ext cx="11703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FF0000"/>
                </a:solidFill>
              </a:rPr>
              <a:t>Isotermas</a:t>
            </a:r>
            <a:endParaRPr lang="LID4096" sz="1400" b="1" dirty="0">
              <a:solidFill>
                <a:srgbClr val="FF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ADC9F6-3215-02B9-B690-870265D51F88}"/>
              </a:ext>
            </a:extLst>
          </p:cNvPr>
          <p:cNvSpPr txBox="1"/>
          <p:nvPr/>
        </p:nvSpPr>
        <p:spPr>
          <a:xfrm>
            <a:off x="3114662" y="2408862"/>
            <a:ext cx="14001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 u="none" strike="noStrike" baseline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US" sz="1400" b="0" dirty="0">
                <a:solidFill>
                  <a:schemeClr val="accent2"/>
                </a:solidFill>
              </a:rPr>
              <a:t>Tortuosity</a:t>
            </a:r>
            <a:endParaRPr lang="LID4096" sz="1400" b="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4F30073-DDB9-17C8-E191-4BB95B6152A7}"/>
                  </a:ext>
                </a:extLst>
              </p:cNvPr>
              <p:cNvSpPr txBox="1"/>
              <p:nvPr/>
            </p:nvSpPr>
            <p:spPr>
              <a:xfrm>
                <a:off x="506452" y="4804030"/>
                <a:ext cx="2153954" cy="7187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LID4096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LID4096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nor/>
                        </m:rPr>
                        <a:rPr lang="pt-B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pt-BR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LID4096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LID4096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4F30073-DDB9-17C8-E191-4BB95B615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52" y="4804030"/>
                <a:ext cx="2153954" cy="7187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Rectangle 142">
            <a:extLst>
              <a:ext uri="{FF2B5EF4-FFF2-40B4-BE49-F238E27FC236}">
                <a16:creationId xmlns:a16="http://schemas.microsoft.com/office/drawing/2014/main" id="{AA1572CB-2456-185B-11AD-AA97FA4468CE}"/>
              </a:ext>
            </a:extLst>
          </p:cNvPr>
          <p:cNvSpPr/>
          <p:nvPr/>
        </p:nvSpPr>
        <p:spPr>
          <a:xfrm>
            <a:off x="80075" y="496422"/>
            <a:ext cx="12025185" cy="10109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985AEFA-80CC-62DF-E59F-2F79A49F3FF9}"/>
              </a:ext>
            </a:extLst>
          </p:cNvPr>
          <p:cNvSpPr txBox="1"/>
          <p:nvPr/>
        </p:nvSpPr>
        <p:spPr>
          <a:xfrm>
            <a:off x="9292674" y="540413"/>
            <a:ext cx="1449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Sorption</a:t>
            </a:r>
            <a:endParaRPr lang="en-GB" sz="9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4FBC09-D212-3A23-6BA0-91912F9A21CD}"/>
                  </a:ext>
                </a:extLst>
              </p:cNvPr>
              <p:cNvSpPr txBox="1"/>
              <p:nvPr/>
            </p:nvSpPr>
            <p:spPr>
              <a:xfrm>
                <a:off x="3440801" y="1708286"/>
                <a:ext cx="15352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pt-B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pt-B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pt-B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LID4096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4FBC09-D212-3A23-6BA0-91912F9A2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801" y="1708286"/>
                <a:ext cx="1535285" cy="461665"/>
              </a:xfrm>
              <a:prstGeom prst="rect">
                <a:avLst/>
              </a:prstGeom>
              <a:blipFill>
                <a:blip r:embed="rId10"/>
                <a:stretch>
                  <a:fillRect l="-3571" t="-19737" b="-1052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3364F550-AC87-C986-1C71-666F8CBB6D93}"/>
              </a:ext>
            </a:extLst>
          </p:cNvPr>
          <p:cNvSpPr txBox="1"/>
          <p:nvPr/>
        </p:nvSpPr>
        <p:spPr>
          <a:xfrm>
            <a:off x="3673698" y="2029641"/>
            <a:ext cx="17645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dirty="0">
                <a:solidFill>
                  <a:schemeClr val="accent2"/>
                </a:solidFill>
              </a:rPr>
              <a:t>Fick  Law  (3D)</a:t>
            </a:r>
            <a:endParaRPr lang="LID4096" sz="1600" dirty="0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F43E7F-313C-5177-89CA-78FC565ED81A}"/>
              </a:ext>
            </a:extLst>
          </p:cNvPr>
          <p:cNvSpPr txBox="1"/>
          <p:nvPr/>
        </p:nvSpPr>
        <p:spPr>
          <a:xfrm>
            <a:off x="4555995" y="1502344"/>
            <a:ext cx="1608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 u="none" strike="noStrike" baseline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GB" sz="1200" b="0" i="0" u="none" strike="noStrike" baseline="0" dirty="0">
                <a:latin typeface="+mj-lt"/>
              </a:rPr>
              <a:t>Hyperbole x </a:t>
            </a:r>
            <a:r>
              <a:rPr lang="en-US" sz="1200" b="0" i="0" u="none" strike="noStrike" baseline="0" dirty="0">
                <a:latin typeface="+mj-lt"/>
              </a:rPr>
              <a:t>Parabola</a:t>
            </a:r>
            <a:endParaRPr lang="LID4096" sz="1200" b="0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1CCDCA-549D-DC0E-41FB-0B2B71D47F48}"/>
              </a:ext>
            </a:extLst>
          </p:cNvPr>
          <p:cNvGrpSpPr/>
          <p:nvPr/>
        </p:nvGrpSpPr>
        <p:grpSpPr>
          <a:xfrm>
            <a:off x="1531743" y="2042868"/>
            <a:ext cx="1574159" cy="560410"/>
            <a:chOff x="1569590" y="2651342"/>
            <a:chExt cx="1574159" cy="5604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2F603E-8CE6-73D3-AD52-03C8E9DA447B}"/>
                </a:ext>
              </a:extLst>
            </p:cNvPr>
            <p:cNvSpPr txBox="1"/>
            <p:nvPr/>
          </p:nvSpPr>
          <p:spPr>
            <a:xfrm>
              <a:off x="2325495" y="2716264"/>
              <a:ext cx="8182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 algn="r">
                <a:defRPr b="1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 algn="l"/>
              <a:r>
                <a:rPr lang="en-GB" sz="1200" b="0" dirty="0">
                  <a:solidFill>
                    <a:schemeClr val="tx1"/>
                  </a:solidFill>
                </a:rPr>
                <a:t>[LEA] 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31B339C-E1F8-EAA2-1586-E8E7D19F4FFE}"/>
                    </a:ext>
                  </a:extLst>
                </p:cNvPr>
                <p:cNvSpPr txBox="1"/>
                <p:nvPr/>
              </p:nvSpPr>
              <p:spPr>
                <a:xfrm>
                  <a:off x="1569590" y="2651342"/>
                  <a:ext cx="814629" cy="5604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15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LID4096" sz="15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f>
                          <m:fPr>
                            <m:ctrlPr>
                              <a:rPr lang="LID4096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sz="15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pt-BR" sz="15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LID4096" sz="15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LID4096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LID4096" sz="1500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31B339C-E1F8-EAA2-1586-E8E7D19F4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590" y="2651342"/>
                  <a:ext cx="814629" cy="5604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3F0FA9-564F-DEE9-0FAA-15EC4823446C}"/>
              </a:ext>
            </a:extLst>
          </p:cNvPr>
          <p:cNvGrpSpPr/>
          <p:nvPr/>
        </p:nvGrpSpPr>
        <p:grpSpPr>
          <a:xfrm>
            <a:off x="2676697" y="3751927"/>
            <a:ext cx="4063999" cy="1659093"/>
            <a:chOff x="2676697" y="3751927"/>
            <a:chExt cx="4063999" cy="165909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5F24612-F11B-5652-9913-8947304D1C20}"/>
                </a:ext>
              </a:extLst>
            </p:cNvPr>
            <p:cNvGrpSpPr/>
            <p:nvPr/>
          </p:nvGrpSpPr>
          <p:grpSpPr>
            <a:xfrm>
              <a:off x="2676697" y="4041893"/>
              <a:ext cx="4063999" cy="1117181"/>
              <a:chOff x="2740328" y="3848411"/>
              <a:chExt cx="4063999" cy="111718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8C3361B-B883-C016-C613-8A3169C39C9B}"/>
                  </a:ext>
                </a:extLst>
              </p:cNvPr>
              <p:cNvGrpSpPr/>
              <p:nvPr/>
            </p:nvGrpSpPr>
            <p:grpSpPr>
              <a:xfrm>
                <a:off x="2740328" y="3848411"/>
                <a:ext cx="4063999" cy="1117181"/>
                <a:chOff x="2805825" y="3784423"/>
                <a:chExt cx="4063999" cy="111718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17">
                      <a:extLst>
                        <a:ext uri="{FF2B5EF4-FFF2-40B4-BE49-F238E27FC236}">
                          <a16:creationId xmlns:a16="http://schemas.microsoft.com/office/drawing/2014/main" id="{D1534946-09B8-E57F-B629-42EF5CEAF4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9743" y="4082145"/>
                      <a:ext cx="88239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no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pt-BR" sz="16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𝑹𝑷𝑻</m:t>
                            </m:r>
                          </m:oMath>
                        </m:oMathPara>
                      </a14:m>
                      <a:endParaRPr lang="LID4096" sz="16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" name="TextBox 17">
                      <a:extLst>
                        <a:ext uri="{FF2B5EF4-FFF2-40B4-BE49-F238E27FC236}">
                          <a16:creationId xmlns:a16="http://schemas.microsoft.com/office/drawing/2014/main" id="{D1534946-09B8-E57F-B629-42EF5CEAF4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79743" y="4082145"/>
                      <a:ext cx="882396" cy="3385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17">
                      <a:extLst>
                        <a:ext uri="{FF2B5EF4-FFF2-40B4-BE49-F238E27FC236}">
                          <a16:creationId xmlns:a16="http://schemas.microsoft.com/office/drawing/2014/main" id="{B029C38C-9603-5DD9-21AE-30ED79C247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36912" y="4080138"/>
                      <a:ext cx="871642" cy="3179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no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pt-BR" sz="1600" b="1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𝑹𝑽𝑻</m:t>
                            </m:r>
                          </m:oMath>
                        </m:oMathPara>
                      </a14:m>
                      <a:endParaRPr lang="LID4096" sz="1600" b="1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17">
                      <a:extLst>
                        <a:ext uri="{FF2B5EF4-FFF2-40B4-BE49-F238E27FC236}">
                          <a16:creationId xmlns:a16="http://schemas.microsoft.com/office/drawing/2014/main" id="{B029C38C-9603-5DD9-21AE-30ED79C247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36912" y="4080138"/>
                      <a:ext cx="871642" cy="31796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0B7B3378-925B-6569-8AF4-4764C16D0C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05825" y="4272778"/>
                      <a:ext cx="4063999" cy="6288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LID4096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𝑥𝑥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LID4096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f>
                            <m:fPr>
                              <m:ctrlPr>
                                <a:rPr lang="LID4096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pt-B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20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pt-BR" sz="20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oMath>
                      </a14:m>
                      <a:r>
                        <a:rPr lang="pt-BR" sz="2000" dirty="0">
                          <a:solidFill>
                            <a:schemeClr val="accent2"/>
                          </a:solidFill>
                        </a:rPr>
                        <a:t> +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LID4096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𝑇𝐻</m:t>
                              </m:r>
                            </m:sub>
                          </m:sSub>
                          <m:f>
                            <m:fPr>
                              <m:ctrlPr>
                                <a:rPr lang="LID4096" sz="20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b="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pt-BR" sz="2000" b="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2000" b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BR" sz="2000" b="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pt-BR" sz="2000" b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oMath>
                      </a14:m>
                      <a:r>
                        <a:rPr lang="pt-BR" sz="2000" dirty="0">
                          <a:solidFill>
                            <a:schemeClr val="accent2"/>
                          </a:solidFill>
                        </a:rPr>
                        <a:t> +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LID4096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𝑇𝑉</m:t>
                              </m:r>
                            </m:sub>
                          </m:sSub>
                          <m:f>
                            <m:fPr>
                              <m:ctrlPr>
                                <a:rPr lang="LID4096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lang="pt-BR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pt-BR" sz="20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pt-BR" sz="20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pt-BR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0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pt-BR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a14:m>
                      <a:endParaRPr lang="LID4096" sz="2000" dirty="0">
                        <a:solidFill>
                          <a:schemeClr val="accent2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0B7B3378-925B-6569-8AF4-4764C16D0C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05825" y="4272778"/>
                      <a:ext cx="4063999" cy="628826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b="-9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8A2C467-DB7D-9285-3C68-8435B5B762FF}"/>
                    </a:ext>
                  </a:extLst>
                </p:cNvPr>
                <p:cNvGrpSpPr/>
                <p:nvPr/>
              </p:nvGrpSpPr>
              <p:grpSpPr>
                <a:xfrm>
                  <a:off x="3181068" y="3784423"/>
                  <a:ext cx="1268706" cy="690131"/>
                  <a:chOff x="3181068" y="3784423"/>
                  <a:chExt cx="1268706" cy="690131"/>
                </a:xfrm>
              </p:grpSpPr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4C2622B-22ED-800E-5A98-8215130E818F}"/>
                      </a:ext>
                    </a:extLst>
                  </p:cNvPr>
                  <p:cNvSpPr txBox="1"/>
                  <p:nvPr/>
                </p:nvSpPr>
                <p:spPr>
                  <a:xfrm>
                    <a:off x="3181068" y="3784423"/>
                    <a:ext cx="1268706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pt-BR"/>
                    </a:defPPr>
                    <a:lvl1pPr>
                      <a:defRPr b="1" i="0" u="none" strike="noStrike" baseline="0">
                        <a:solidFill>
                          <a:srgbClr val="0000FF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defRPr>
                    </a:lvl1pPr>
                  </a:lstStyle>
                  <a:p>
                    <a:r>
                      <a:rPr lang="en-US" sz="1400" dirty="0">
                        <a:solidFill>
                          <a:srgbClr val="FF0000"/>
                        </a:solidFill>
                      </a:rPr>
                      <a:t>Dispersion</a:t>
                    </a:r>
                    <a:endParaRPr lang="LID4096" sz="1400" dirty="0">
                      <a:solidFill>
                        <a:srgbClr val="FF0000"/>
                      </a:solidFill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3F824517-4D55-B378-0ADC-A3E4D17DAD5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87998" y="4037831"/>
                        <a:ext cx="577542" cy="43672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noAutofit/>
                      </a:bodyPr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000" b="1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pt-BR" sz="20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LID4096" sz="2000" b="1" dirty="0">
                          <a:solidFill>
                            <a:schemeClr val="accent2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3F824517-4D55-B378-0ADC-A3E4D17DAD5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87998" y="4037831"/>
                        <a:ext cx="577542" cy="436723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LID4096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442041B-2CC9-E0E1-4D7C-32986EE86D3D}"/>
                      </a:ext>
                    </a:extLst>
                  </p:cNvPr>
                  <p:cNvSpPr txBox="1"/>
                  <p:nvPr/>
                </p:nvSpPr>
                <p:spPr>
                  <a:xfrm>
                    <a:off x="6121879" y="4120562"/>
                    <a:ext cx="53791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p>
                              <m:r>
                                <a:rPr lang="pt-BR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LID4096" b="1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442041B-2CC9-E0E1-4D7C-32986EE86D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1879" y="4120562"/>
                    <a:ext cx="53791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1135D4-F05E-3CD0-475A-9EC4913656F5}"/>
                </a:ext>
              </a:extLst>
            </p:cNvPr>
            <p:cNvSpPr txBox="1"/>
            <p:nvPr/>
          </p:nvSpPr>
          <p:spPr>
            <a:xfrm>
              <a:off x="4175170" y="3751927"/>
              <a:ext cx="19905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sz="1200" dirty="0">
                  <a:solidFill>
                    <a:schemeClr val="accent2"/>
                  </a:solidFill>
                </a:rPr>
                <a:t>Molecular </a:t>
              </a:r>
              <a:r>
                <a:rPr lang="LID4096" sz="1200" dirty="0">
                  <a:solidFill>
                    <a:schemeClr val="accent2"/>
                  </a:solidFill>
                </a:rPr>
                <a:t>diffusion driven by concentration</a:t>
              </a:r>
              <a:r>
                <a:rPr lang="pt-BR" sz="1200" dirty="0">
                  <a:solidFill>
                    <a:schemeClr val="accent2"/>
                  </a:solidFill>
                </a:rPr>
                <a:t> </a:t>
              </a:r>
              <a:r>
                <a:rPr lang="LID4096" sz="1200" dirty="0">
                  <a:solidFill>
                    <a:schemeClr val="accent2"/>
                  </a:solidFill>
                </a:rPr>
                <a:t>gradients.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88C411F-5293-1002-7264-832E49748EAB}"/>
                </a:ext>
              </a:extLst>
            </p:cNvPr>
            <p:cNvSpPr txBox="1"/>
            <p:nvPr/>
          </p:nvSpPr>
          <p:spPr>
            <a:xfrm>
              <a:off x="3036538" y="5134021"/>
              <a:ext cx="35168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defRPr sz="1200">
                  <a:solidFill>
                    <a:schemeClr val="accent2"/>
                  </a:solidFill>
                </a:defRPr>
              </a:lvl1pPr>
            </a:lstStyle>
            <a:p>
              <a:r>
                <a:rPr lang="en-GB" dirty="0"/>
                <a:t>longitudinal dispersity   +                Transverse H | V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EF50FA-D6C9-9704-61C1-7EB3CDE4BFE1}"/>
                </a:ext>
              </a:extLst>
            </p:cNvPr>
            <p:cNvSpPr txBox="1"/>
            <p:nvPr/>
          </p:nvSpPr>
          <p:spPr>
            <a:xfrm>
              <a:off x="3100686" y="3852956"/>
              <a:ext cx="97340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defRPr b="1" i="0" u="none" strike="noStrike" baseline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r>
                <a:rPr lang="en-US" sz="1050" b="0" dirty="0">
                  <a:solidFill>
                    <a:srgbClr val="FF0000"/>
                  </a:solidFill>
                </a:rPr>
                <a:t>mechanical</a:t>
              </a:r>
              <a:endParaRPr lang="LID4096" sz="105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9F2E920-31EB-C353-8FB3-F506DFC4266B}"/>
              </a:ext>
            </a:extLst>
          </p:cNvPr>
          <p:cNvSpPr txBox="1"/>
          <p:nvPr/>
        </p:nvSpPr>
        <p:spPr>
          <a:xfrm>
            <a:off x="2836007" y="3195272"/>
            <a:ext cx="10910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Kd (L</a:t>
            </a:r>
            <a:r>
              <a:rPr lang="en-US" sz="1100" b="1" baseline="30000" dirty="0">
                <a:solidFill>
                  <a:srgbClr val="FF0000"/>
                </a:solidFill>
              </a:rPr>
              <a:t>3</a:t>
            </a:r>
            <a:r>
              <a:rPr lang="en-US" sz="1100" b="1" dirty="0">
                <a:solidFill>
                  <a:srgbClr val="FF0000"/>
                </a:solidFill>
              </a:rPr>
              <a:t>M</a:t>
            </a:r>
            <a:r>
              <a:rPr lang="en-US" sz="1100" b="1" baseline="30000" dirty="0">
                <a:solidFill>
                  <a:srgbClr val="FF0000"/>
                </a:solidFill>
              </a:rPr>
              <a:t>-1</a:t>
            </a:r>
            <a:r>
              <a:rPr lang="en-US" sz="1100" b="1" dirty="0">
                <a:solidFill>
                  <a:srgbClr val="FF0000"/>
                </a:solidFill>
              </a:rPr>
              <a:t>) </a:t>
            </a:r>
            <a:r>
              <a:rPr lang="en-US" sz="1100" dirty="0">
                <a:solidFill>
                  <a:srgbClr val="FF0000"/>
                </a:solidFill>
              </a:rPr>
              <a:t>distribution coefficient </a:t>
            </a:r>
            <a:endParaRPr lang="LID4096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0C04D1-8C8D-89B0-CC12-DD48B80F7EF8}"/>
                  </a:ext>
                </a:extLst>
              </p:cNvPr>
              <p:cNvSpPr txBox="1"/>
              <p:nvPr/>
            </p:nvSpPr>
            <p:spPr>
              <a:xfrm>
                <a:off x="955992" y="3718727"/>
                <a:ext cx="627272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𝛌</m:t>
                          </m:r>
                        </m:e>
                        <m:sub>
                          <m: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LID4096" sz="2000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0C04D1-8C8D-89B0-CC12-DD48B80F7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92" y="3718727"/>
                <a:ext cx="627272" cy="4770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DEAE3572-8B79-FBEE-9A15-3E729A58969F}"/>
              </a:ext>
            </a:extLst>
          </p:cNvPr>
          <p:cNvSpPr txBox="1"/>
          <p:nvPr/>
        </p:nvSpPr>
        <p:spPr>
          <a:xfrm>
            <a:off x="52792" y="5684927"/>
            <a:ext cx="49212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FF0000"/>
                </a:solidFill>
              </a:defRPr>
            </a:lvl1pPr>
          </a:lstStyle>
          <a:p>
            <a:r>
              <a:rPr lang="en-GB" sz="1200" dirty="0">
                <a:latin typeface="Symbol" panose="05050102010706020507" pitchFamily="18" charset="2"/>
              </a:rPr>
              <a:t>: </a:t>
            </a:r>
            <a:r>
              <a:rPr lang="en-GB" sz="1200" dirty="0"/>
              <a:t> 1º order mass transfer rate </a:t>
            </a:r>
            <a:r>
              <a:rPr lang="en-GB" sz="1200" b="1" dirty="0"/>
              <a:t>between the dissolved and sorbed  phases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57577CB-C800-4EFF-4301-C3A91E283096}"/>
              </a:ext>
            </a:extLst>
          </p:cNvPr>
          <p:cNvGrpSpPr/>
          <p:nvPr/>
        </p:nvGrpSpPr>
        <p:grpSpPr>
          <a:xfrm>
            <a:off x="853392" y="3114656"/>
            <a:ext cx="2115012" cy="812458"/>
            <a:chOff x="635642" y="3162188"/>
            <a:chExt cx="2115012" cy="8124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A2CF58B6-5B31-21FC-8407-E5D1EA8CAF24}"/>
                    </a:ext>
                  </a:extLst>
                </p:cNvPr>
                <p:cNvSpPr txBox="1"/>
                <p:nvPr/>
              </p:nvSpPr>
              <p:spPr>
                <a:xfrm>
                  <a:off x="1450694" y="3162188"/>
                  <a:ext cx="1106310" cy="4008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pt-BR" sz="2000" i="1" dirty="0">
                      <a:solidFill>
                        <a:srgbClr val="FF0000"/>
                      </a:solidFill>
                    </a:rPr>
                    <a:t>C</a:t>
                  </a:r>
                  <a:endParaRPr lang="LID4096" sz="2000" i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A2CF58B6-5B31-21FC-8407-E5D1EA8CA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694" y="3162188"/>
                  <a:ext cx="1106310" cy="400815"/>
                </a:xfrm>
                <a:prstGeom prst="rect">
                  <a:avLst/>
                </a:prstGeom>
                <a:blipFill>
                  <a:blip r:embed="rId18"/>
                  <a:stretch>
                    <a:fillRect t="-9091" r="-5525" b="-25758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62E7019-E31C-2464-7633-190AF7DB4666}"/>
                    </a:ext>
                  </a:extLst>
                </p:cNvPr>
                <p:cNvSpPr txBox="1"/>
                <p:nvPr/>
              </p:nvSpPr>
              <p:spPr>
                <a:xfrm>
                  <a:off x="1419281" y="3542092"/>
                  <a:ext cx="1331373" cy="432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pt-B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pt-B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p>
                          <m:sSupPr>
                            <m:ctrlPr>
                              <a:rPr lang="pt-B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B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oMath>
                    </m:oMathPara>
                  </a14:m>
                  <a:endParaRPr lang="LID4096" sz="20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E62E7019-E31C-2464-7633-190AF7DB46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9281" y="3542092"/>
                  <a:ext cx="1331373" cy="432554"/>
                </a:xfrm>
                <a:prstGeom prst="rect">
                  <a:avLst/>
                </a:prstGeom>
                <a:blipFill>
                  <a:blip r:embed="rId19"/>
                  <a:stretch>
                    <a:fillRect b="-9859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C7CE9C6-E035-E306-E98A-AB7021A25A7F}"/>
                </a:ext>
              </a:extLst>
            </p:cNvPr>
            <p:cNvSpPr txBox="1"/>
            <p:nvPr/>
          </p:nvSpPr>
          <p:spPr>
            <a:xfrm>
              <a:off x="635642" y="3569423"/>
              <a:ext cx="111638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Freundlich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1334AE-A0CD-49EA-9B4A-36E77C250006}"/>
                </a:ext>
              </a:extLst>
            </p:cNvPr>
            <p:cNvSpPr txBox="1"/>
            <p:nvPr/>
          </p:nvSpPr>
          <p:spPr>
            <a:xfrm>
              <a:off x="853447" y="3328664"/>
              <a:ext cx="5436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100" dirty="0">
                  <a:solidFill>
                    <a:srgbClr val="FF0000"/>
                  </a:solidFill>
                </a:rPr>
                <a:t>Linear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058E577-1473-A0FB-CA9C-BCFC3E0663F0}"/>
              </a:ext>
            </a:extLst>
          </p:cNvPr>
          <p:cNvSpPr txBox="1"/>
          <p:nvPr/>
        </p:nvSpPr>
        <p:spPr>
          <a:xfrm>
            <a:off x="2323981" y="3905074"/>
            <a:ext cx="94910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200">
                <a:solidFill>
                  <a:srgbClr val="FF0000"/>
                </a:solidFill>
              </a:defRPr>
            </a:lvl1pPr>
          </a:lstStyle>
          <a:p>
            <a:r>
              <a:rPr lang="pt-BR" sz="1100" dirty="0">
                <a:solidFill>
                  <a:srgbClr val="7030A0"/>
                </a:solidFill>
              </a:rPr>
              <a:t>S = [C] </a:t>
            </a:r>
          </a:p>
          <a:p>
            <a:r>
              <a:rPr lang="en-GB" sz="1100" dirty="0">
                <a:solidFill>
                  <a:srgbClr val="7030A0"/>
                </a:solidFill>
              </a:rPr>
              <a:t>Sorbed</a:t>
            </a:r>
            <a:r>
              <a:rPr lang="pt-BR" sz="1100" dirty="0">
                <a:solidFill>
                  <a:srgbClr val="7030A0"/>
                </a:solidFill>
              </a:rPr>
              <a:t> phase</a:t>
            </a:r>
            <a:endParaRPr lang="LID4096" sz="1100" dirty="0">
              <a:solidFill>
                <a:srgbClr val="7030A0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CDF00D3-E2F5-9B73-C46F-4AACDA7DEE32}"/>
              </a:ext>
            </a:extLst>
          </p:cNvPr>
          <p:cNvGrpSpPr/>
          <p:nvPr/>
        </p:nvGrpSpPr>
        <p:grpSpPr>
          <a:xfrm>
            <a:off x="9126127" y="4485458"/>
            <a:ext cx="2753038" cy="713204"/>
            <a:chOff x="6326348" y="4312515"/>
            <a:chExt cx="2484803" cy="7132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414524-FF20-7E5E-253A-5CA90F263002}"/>
                    </a:ext>
                  </a:extLst>
                </p:cNvPr>
                <p:cNvSpPr txBox="1"/>
                <p:nvPr/>
              </p:nvSpPr>
              <p:spPr>
                <a:xfrm>
                  <a:off x="6326348" y="4312515"/>
                  <a:ext cx="1843660" cy="6730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sz="24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</a:t>
                  </a:r>
                  <a:r>
                    <a:rPr lang="pt-BR" sz="24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l-G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LID4096" sz="24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8414524-FF20-7E5E-253A-5CA90F263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348" y="4312515"/>
                  <a:ext cx="1843660" cy="6730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869F4CC-8D8F-63D4-B483-3EFC0B40F692}"/>
                </a:ext>
              </a:extLst>
            </p:cNvPr>
            <p:cNvSpPr txBox="1"/>
            <p:nvPr/>
          </p:nvSpPr>
          <p:spPr>
            <a:xfrm>
              <a:off x="7992987" y="4717942"/>
              <a:ext cx="8181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defRPr sz="1100">
                  <a:solidFill>
                    <a:srgbClr val="FF0000"/>
                  </a:solidFill>
                </a:defRPr>
              </a:lvl1pPr>
            </a:lstStyle>
            <a:p>
              <a:pPr algn="r"/>
              <a:r>
                <a:rPr lang="en-GB" sz="1400" b="1" dirty="0"/>
                <a:t>Peclet nº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7B2C23B-B271-7641-852C-5AAA32133BD1}"/>
              </a:ext>
            </a:extLst>
          </p:cNvPr>
          <p:cNvGrpSpPr/>
          <p:nvPr/>
        </p:nvGrpSpPr>
        <p:grpSpPr>
          <a:xfrm>
            <a:off x="9246178" y="1663551"/>
            <a:ext cx="2872334" cy="1120119"/>
            <a:chOff x="9246178" y="1663551"/>
            <a:chExt cx="2872334" cy="1120119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97B8A7F-163F-19A4-0A85-8029DE08C37E}"/>
                </a:ext>
              </a:extLst>
            </p:cNvPr>
            <p:cNvSpPr/>
            <p:nvPr/>
          </p:nvSpPr>
          <p:spPr>
            <a:xfrm>
              <a:off x="10824144" y="1663551"/>
              <a:ext cx="1294368" cy="1120119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6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33179D4-680D-3F56-F812-C9CDAD9445B1}"/>
                </a:ext>
              </a:extLst>
            </p:cNvPr>
            <p:cNvSpPr txBox="1"/>
            <p:nvPr/>
          </p:nvSpPr>
          <p:spPr>
            <a:xfrm>
              <a:off x="9539809" y="2038803"/>
              <a:ext cx="1235683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spcAft>
                  <a:spcPts val="600"/>
                </a:spcAft>
                <a:defRPr b="1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r>
                <a:rPr lang="en-US" sz="1600" b="0" dirty="0"/>
                <a:t>dissolved </a:t>
              </a:r>
            </a:p>
            <a:p>
              <a:r>
                <a:rPr lang="en-US" sz="1600" b="0" dirty="0"/>
                <a:t>phase </a:t>
              </a:r>
              <a:endParaRPr lang="LID4096" sz="1600" b="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46BE109-051D-E068-C7DD-FE433886EA7D}"/>
                </a:ext>
              </a:extLst>
            </p:cNvPr>
            <p:cNvSpPr txBox="1"/>
            <p:nvPr/>
          </p:nvSpPr>
          <p:spPr>
            <a:xfrm>
              <a:off x="11089606" y="1667399"/>
              <a:ext cx="936781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spcAft>
                  <a:spcPts val="600"/>
                </a:spcAft>
                <a:defRPr b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r>
                <a:rPr lang="en-US" sz="1600" dirty="0"/>
                <a:t>sorbed </a:t>
              </a:r>
            </a:p>
            <a:p>
              <a:r>
                <a:rPr lang="en-US" sz="1600" dirty="0"/>
                <a:t>(solid) </a:t>
              </a:r>
            </a:p>
            <a:p>
              <a:r>
                <a:rPr lang="en-US" sz="1600" dirty="0"/>
                <a:t>phase </a:t>
              </a:r>
              <a:endParaRPr lang="LID4096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1E7E51F-F7E0-DE2A-D32C-8DBCAEA73531}"/>
                    </a:ext>
                  </a:extLst>
                </p:cNvPr>
                <p:cNvSpPr txBox="1"/>
                <p:nvPr/>
              </p:nvSpPr>
              <p:spPr>
                <a:xfrm>
                  <a:off x="9246178" y="1684415"/>
                  <a:ext cx="1529314" cy="3606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pt-BR" sz="16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pt-BR" sz="1600" dirty="0">
                      <a:solidFill>
                        <a:srgbClr val="7030A0"/>
                      </a:solidFill>
                    </a:rPr>
                    <a:t>(</a:t>
                  </a:r>
                  <a:r>
                    <a:rPr lang="pt-BR" sz="1600" i="1" dirty="0">
                      <a:solidFill>
                        <a:srgbClr val="7030A0"/>
                      </a:solidFill>
                    </a:rPr>
                    <a:t>ln </a:t>
                  </a:r>
                  <a:r>
                    <a:rPr lang="pt-BR" sz="1600" dirty="0">
                      <a:solidFill>
                        <a:srgbClr val="7030A0"/>
                      </a:solidFill>
                    </a:rPr>
                    <a:t>2) /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1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</m:oMath>
                  </a14:m>
                  <a:r>
                    <a:rPr lang="pt-BR" sz="1600" dirty="0">
                      <a:solidFill>
                        <a:srgbClr val="7030A0"/>
                      </a:solidFill>
                    </a:rPr>
                    <a:t> </a:t>
                  </a:r>
                  <a:endParaRPr lang="LID4096" sz="16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1E7E51F-F7E0-DE2A-D32C-8DBCAEA73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6178" y="1684415"/>
                  <a:ext cx="1529314" cy="360676"/>
                </a:xfrm>
                <a:prstGeom prst="rect">
                  <a:avLst/>
                </a:prstGeom>
                <a:blipFill>
                  <a:blip r:embed="rId21"/>
                  <a:stretch>
                    <a:fillRect t="-3390" b="-16949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732CF7-8E75-45BB-B69A-6A0758C348A0}"/>
                  </a:ext>
                </a:extLst>
              </p:cNvPr>
              <p:cNvSpPr txBox="1"/>
              <p:nvPr/>
            </p:nvSpPr>
            <p:spPr>
              <a:xfrm>
                <a:off x="5119166" y="6027236"/>
                <a:ext cx="1472634" cy="740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LID4096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pt-B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f>
                      <m:fPr>
                        <m:ctrlPr>
                          <a:rPr lang="LID4096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pt-BR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num>
                      <m:den>
                        <m:r>
                          <a:rPr lang="LID4096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LID4096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pt-BR" sz="2600" i="1" dirty="0">
                    <a:solidFill>
                      <a:schemeClr val="tx1"/>
                    </a:solidFill>
                  </a:rPr>
                  <a:t> +</a:t>
                </a:r>
                <a:endParaRPr lang="LID4096" sz="2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D732CF7-8E75-45BB-B69A-6A0758C34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166" y="6027236"/>
                <a:ext cx="1472634" cy="740139"/>
              </a:xfrm>
              <a:prstGeom prst="rect">
                <a:avLst/>
              </a:prstGeom>
              <a:blipFill>
                <a:blip r:embed="rId22"/>
                <a:stretch>
                  <a:fillRect r="-2905" b="-991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24BA3F-8C3A-AC32-71F7-4A30D2583959}"/>
                  </a:ext>
                </a:extLst>
              </p:cNvPr>
              <p:cNvSpPr txBox="1"/>
              <p:nvPr/>
            </p:nvSpPr>
            <p:spPr>
              <a:xfrm>
                <a:off x="6453709" y="5900540"/>
                <a:ext cx="5470268" cy="878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ID4096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𝑖𝑚</m:t>
                              </m:r>
                            </m:sub>
                          </m:sSub>
                          <m:f>
                            <m:fPr>
                              <m:ctrlPr>
                                <a:rPr lang="LID4096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ID4096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  <m:sup/>
                              </m:sSubSup>
                            </m:num>
                            <m:den>
                              <m:r>
                                <a:rPr lang="LID4096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LID4096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l-GR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ζ</m:t>
                          </m:r>
                          <m:d>
                            <m:dPr>
                              <m:ctrlPr>
                                <a:rPr lang="pt-BR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pt-BR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  <m:sup/>
                              </m:sSubSup>
                            </m:e>
                          </m:d>
                          <m:r>
                            <a:rPr lang="pt-BR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sSub>
                        <m:sSubPr>
                          <m:ctrlPr>
                            <a:rPr lang="LID4096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LID4096" sz="24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pt-BR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𝑖𝑚</m:t>
                          </m:r>
                        </m:sub>
                        <m:sup>
                          <m:r>
                            <a:rPr lang="pt-BR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LID4096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24BA3F-8C3A-AC32-71F7-4A30D2583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709" y="5900540"/>
                <a:ext cx="5470268" cy="87844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5D341DAC-DC5F-C34D-ED87-04AB824F2130}"/>
              </a:ext>
            </a:extLst>
          </p:cNvPr>
          <p:cNvSpPr txBox="1"/>
          <p:nvPr/>
        </p:nvSpPr>
        <p:spPr>
          <a:xfrm>
            <a:off x="8111231" y="5840585"/>
            <a:ext cx="16697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100">
                <a:solidFill>
                  <a:srgbClr val="FF0000"/>
                </a:solidFill>
              </a:defRPr>
            </a:lvl1pPr>
          </a:lstStyle>
          <a:p>
            <a:pPr algn="ctr"/>
            <a:r>
              <a:rPr lang="en-GB" sz="1400" dirty="0">
                <a:solidFill>
                  <a:srgbClr val="7030A0"/>
                </a:solidFill>
                <a:latin typeface="+mj-lt"/>
              </a:rPr>
              <a:t>Mobile e immobile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4ABC21-95B5-4AF8-AA5A-E40F367B4506}"/>
              </a:ext>
            </a:extLst>
          </p:cNvPr>
          <p:cNvSpPr txBox="1"/>
          <p:nvPr/>
        </p:nvSpPr>
        <p:spPr>
          <a:xfrm>
            <a:off x="69535" y="5432464"/>
            <a:ext cx="2748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 u="none" strike="noStrike" baseline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Nonequilibrium sorption</a:t>
            </a:r>
            <a:endParaRPr lang="LID4096" sz="14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3089D8B-8AFA-C056-A843-3FBDC316D617}"/>
              </a:ext>
            </a:extLst>
          </p:cNvPr>
          <p:cNvSpPr txBox="1"/>
          <p:nvPr/>
        </p:nvSpPr>
        <p:spPr>
          <a:xfrm>
            <a:off x="10348095" y="1189436"/>
            <a:ext cx="17759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r">
              <a:defRPr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sz="1400" b="0" dirty="0">
                <a:solidFill>
                  <a:srgbClr val="7030A0"/>
                </a:solidFill>
              </a:rPr>
              <a:t>Sorption (MATRIX)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B436134-12AD-76D2-B281-B0F37EF2C3BC}"/>
                  </a:ext>
                </a:extLst>
              </p:cNvPr>
              <p:cNvSpPr txBox="1"/>
              <p:nvPr/>
            </p:nvSpPr>
            <p:spPr>
              <a:xfrm>
                <a:off x="9903196" y="5486656"/>
                <a:ext cx="1195771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LID4096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B436134-12AD-76D2-B281-B0F37EF2C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196" y="5486656"/>
                <a:ext cx="1195771" cy="468205"/>
              </a:xfrm>
              <a:prstGeom prst="rect">
                <a:avLst/>
              </a:prstGeom>
              <a:blipFill>
                <a:blip r:embed="rId24"/>
                <a:stretch>
                  <a:fillRect r="-17857" b="-1039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CB710D90-E4DF-0704-BB26-6C751D76C483}"/>
              </a:ext>
            </a:extLst>
          </p:cNvPr>
          <p:cNvSpPr txBox="1"/>
          <p:nvPr/>
        </p:nvSpPr>
        <p:spPr>
          <a:xfrm>
            <a:off x="11068838" y="5429843"/>
            <a:ext cx="11478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r">
              <a:defRPr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GB" dirty="0">
                <a:solidFill>
                  <a:srgbClr val="7030A0"/>
                </a:solidFill>
              </a:rPr>
              <a:t>+</a:t>
            </a:r>
            <a:r>
              <a:rPr lang="en-GB" sz="1400" dirty="0">
                <a:solidFill>
                  <a:srgbClr val="7030A0"/>
                </a:solidFill>
              </a:rPr>
              <a:t> Sorption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460D388-BCAE-B9E2-4DCC-6896079B2CA6}"/>
              </a:ext>
            </a:extLst>
          </p:cNvPr>
          <p:cNvSpPr txBox="1"/>
          <p:nvPr/>
        </p:nvSpPr>
        <p:spPr>
          <a:xfrm>
            <a:off x="9330474" y="1204694"/>
            <a:ext cx="1449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</a:t>
            </a:r>
            <a:endParaRPr lang="en-GB" sz="900" dirty="0">
              <a:solidFill>
                <a:srgbClr val="7030A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4FBA99F-FB7E-9CAE-2FEA-D3EAD382584A}"/>
              </a:ext>
            </a:extLst>
          </p:cNvPr>
          <p:cNvSpPr txBox="1"/>
          <p:nvPr/>
        </p:nvSpPr>
        <p:spPr>
          <a:xfrm>
            <a:off x="8156787" y="5472926"/>
            <a:ext cx="1383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 u="none" strike="noStrike" baseline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400" dirty="0">
                <a:solidFill>
                  <a:srgbClr val="7030A0"/>
                </a:solidFill>
              </a:rPr>
              <a:t>Dual-domain</a:t>
            </a:r>
            <a:endParaRPr lang="LID4096" sz="1400" dirty="0">
              <a:solidFill>
                <a:srgbClr val="7030A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C80C295-EA82-4BFB-EA2E-784B5687E5A8}"/>
              </a:ext>
            </a:extLst>
          </p:cNvPr>
          <p:cNvSpPr txBox="1"/>
          <p:nvPr/>
        </p:nvSpPr>
        <p:spPr>
          <a:xfrm>
            <a:off x="52792" y="4757996"/>
            <a:ext cx="8182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r">
              <a:defRPr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r>
              <a:rPr lang="en-GB" sz="1200" b="0" dirty="0">
                <a:solidFill>
                  <a:schemeClr val="tx1"/>
                </a:solidFill>
              </a:rPr>
              <a:t>no</a:t>
            </a:r>
          </a:p>
          <a:p>
            <a:pPr algn="l"/>
            <a:r>
              <a:rPr lang="en-GB" sz="1200" b="0" dirty="0">
                <a:solidFill>
                  <a:schemeClr val="tx1"/>
                </a:solidFill>
              </a:rPr>
              <a:t>[LEA]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9920836-0D3D-C16F-C5B7-E2889D054E3A}"/>
              </a:ext>
            </a:extLst>
          </p:cNvPr>
          <p:cNvSpPr/>
          <p:nvPr/>
        </p:nvSpPr>
        <p:spPr>
          <a:xfrm>
            <a:off x="80074" y="496422"/>
            <a:ext cx="2850475" cy="10109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6365C5F-25BC-DF96-DBEB-D2474107B503}"/>
              </a:ext>
            </a:extLst>
          </p:cNvPr>
          <p:cNvSpPr/>
          <p:nvPr/>
        </p:nvSpPr>
        <p:spPr>
          <a:xfrm>
            <a:off x="-63777" y="5936612"/>
            <a:ext cx="5182943" cy="9567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1E9A914-B6FC-D68A-53C7-A4B66373D7C3}"/>
                  </a:ext>
                </a:extLst>
              </p:cNvPr>
              <p:cNvSpPr txBox="1"/>
              <p:nvPr/>
            </p:nvSpPr>
            <p:spPr>
              <a:xfrm>
                <a:off x="127248" y="6192656"/>
                <a:ext cx="4209640" cy="561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ID4096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f>
                      <m:fPr>
                        <m:ctrlPr>
                          <a:rPr lang="LID4096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LID4096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LID4096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t-B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f>
                      <m:fPr>
                        <m:ctrlPr>
                          <a:rPr lang="LID4096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num>
                      <m:den>
                        <m:r>
                          <a:rPr lang="LID4096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LID4096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pt-BR" sz="2000" i="1" dirty="0">
                    <a:solidFill>
                      <a:schemeClr val="tx1"/>
                    </a:solidFill>
                  </a:rPr>
                  <a:t> </a:t>
                </a:r>
                <a:r>
                  <a:rPr lang="pt-BR" sz="2000" i="1" dirty="0">
                    <a:solidFill>
                      <a:srgbClr val="FF0000"/>
                    </a:solidFill>
                  </a:rPr>
                  <a:t>=</a:t>
                </a:r>
                <a:r>
                  <a:rPr lang="pt-BR" sz="2000" dirty="0">
                    <a:solidFill>
                      <a:srgbClr val="FF0000"/>
                    </a:solidFill>
                  </a:rPr>
                  <a:t>L(C)+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pt-BR" sz="20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LID4096" sz="2000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θ</m:t>
                    </m:r>
                    <m:sSup>
                      <m:sSupPr>
                        <m:ctrlPr>
                          <a:rPr lang="pt-B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pt-BR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t-BR" sz="20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pt-BR" sz="20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pt-BR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p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LID4096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1E9A914-B6FC-D68A-53C7-A4B66373D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48" y="6192656"/>
                <a:ext cx="4209640" cy="561051"/>
              </a:xfrm>
              <a:prstGeom prst="rect">
                <a:avLst/>
              </a:prstGeom>
              <a:blipFill>
                <a:blip r:embed="rId25"/>
                <a:stretch>
                  <a:fillRect b="-760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06E7D49D-6B70-B6D9-8619-0C2490469B05}"/>
              </a:ext>
            </a:extLst>
          </p:cNvPr>
          <p:cNvSpPr txBox="1"/>
          <p:nvPr/>
        </p:nvSpPr>
        <p:spPr>
          <a:xfrm>
            <a:off x="-11163" y="89975"/>
            <a:ext cx="13470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Transport</a:t>
            </a:r>
            <a:endParaRPr lang="en-GB" sz="1600" b="1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27C427-0F37-9827-D13E-1C0D21432607}"/>
              </a:ext>
            </a:extLst>
          </p:cNvPr>
          <p:cNvGrpSpPr/>
          <p:nvPr/>
        </p:nvGrpSpPr>
        <p:grpSpPr>
          <a:xfrm>
            <a:off x="5373578" y="1707680"/>
            <a:ext cx="4436021" cy="2241714"/>
            <a:chOff x="5373578" y="1707680"/>
            <a:chExt cx="4436021" cy="224171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3340DE9-D890-8B49-5F73-FD03EBAEC656}"/>
                </a:ext>
              </a:extLst>
            </p:cNvPr>
            <p:cNvGrpSpPr/>
            <p:nvPr/>
          </p:nvGrpSpPr>
          <p:grpSpPr>
            <a:xfrm>
              <a:off x="5373578" y="1728136"/>
              <a:ext cx="4237906" cy="2221258"/>
              <a:chOff x="5322778" y="1406186"/>
              <a:chExt cx="4237906" cy="2221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C5745EA4-F2CC-EAB9-6FFF-F628E80F808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9481" y="2104378"/>
                    <a:ext cx="2882523" cy="7146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LID4096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LID4096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LID4096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LID4096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den>
                          </m:f>
                          <m:r>
                            <a:rPr lang="LID4096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LID4096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LID4096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LID4096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  <m:sub>
                                      <m:r>
                                        <a:rPr lang="LID4096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LID4096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den>
                              </m:f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LID4096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LID4096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LID4096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LID4096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LID4096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LID4096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LID4096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LID4096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C5745EA4-F2CC-EAB9-6FFF-F628E80F80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29481" y="2104378"/>
                    <a:ext cx="2882523" cy="714683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AF2CCE7-56C2-B3C9-0590-84E101D459F7}"/>
                      </a:ext>
                    </a:extLst>
                  </p:cNvPr>
                  <p:cNvSpPr txBox="1"/>
                  <p:nvPr/>
                </p:nvSpPr>
                <p:spPr>
                  <a:xfrm>
                    <a:off x="6207884" y="3042604"/>
                    <a:ext cx="3352800" cy="58484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LID4096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f>
                          <m:fPr>
                            <m:ctrlPr>
                              <a:rPr lang="LID4096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sz="20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LID4096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LID4096" sz="20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LID4096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sz="2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LID4096" sz="2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ID4096" sz="20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LID4096" sz="200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LID4096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ID4096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LID4096" sz="20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a14:m>
                    <a:r>
                      <a:rPr lang="LID4096" sz="2000" dirty="0">
                        <a:solidFill>
                          <a:srgbClr val="00B050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LID4096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a14:m>
                    <a:endParaRPr lang="LID4096" sz="20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AF2CCE7-56C2-B3C9-0590-84E101D45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7884" y="3042604"/>
                    <a:ext cx="3352800" cy="58484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E133A39-C64A-80AF-5B58-924976491DFC}"/>
                      </a:ext>
                    </a:extLst>
                  </p:cNvPr>
                  <p:cNvSpPr txBox="1"/>
                  <p:nvPr/>
                </p:nvSpPr>
                <p:spPr>
                  <a:xfrm>
                    <a:off x="5322778" y="1492867"/>
                    <a:ext cx="1899089" cy="61645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LID4096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LID4096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pt-BR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den>
                          </m:f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LID4096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LID4096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f>
                            <m:fPr>
                              <m:ctrlPr>
                                <a:rPr lang="LID4096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oMath>
                      </m:oMathPara>
                    </a14:m>
                    <a:endParaRPr lang="LID4096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E133A39-C64A-80AF-5B58-924976491D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2778" y="1492867"/>
                    <a:ext cx="1899089" cy="61645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8AA0079-E7C7-B621-5354-33BDD9992ABE}"/>
                  </a:ext>
                </a:extLst>
              </p:cNvPr>
              <p:cNvSpPr txBox="1"/>
              <p:nvPr/>
            </p:nvSpPr>
            <p:spPr>
              <a:xfrm>
                <a:off x="6673543" y="1406186"/>
                <a:ext cx="1327761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algn="r">
                  <a:defRPr b="1">
                    <a:solidFill>
                      <a:srgbClr val="7030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ctr"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00FF"/>
                    </a:solidFill>
                  </a:rPr>
                  <a:t>Darcy 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US" sz="1000" dirty="0">
                    <a:solidFill>
                      <a:srgbClr val="0000FF"/>
                    </a:solidFill>
                  </a:rPr>
                  <a:t>Flux</a:t>
                </a:r>
                <a:endParaRPr lang="LID4096" sz="1000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DCEB114-59CA-80D1-1EFC-9B7042546386}"/>
                </a:ext>
              </a:extLst>
            </p:cNvPr>
            <p:cNvGrpSpPr/>
            <p:nvPr/>
          </p:nvGrpSpPr>
          <p:grpSpPr>
            <a:xfrm>
              <a:off x="8090684" y="1707680"/>
              <a:ext cx="1718915" cy="699103"/>
              <a:chOff x="8090684" y="1707680"/>
              <a:chExt cx="1718915" cy="6991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5E3D6EA-9362-2E15-2E0F-88E0C216FD8A}"/>
                      </a:ext>
                    </a:extLst>
                  </p:cNvPr>
                  <p:cNvSpPr txBox="1"/>
                  <p:nvPr/>
                </p:nvSpPr>
                <p:spPr>
                  <a:xfrm>
                    <a:off x="8090684" y="1707680"/>
                    <a:ext cx="890928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LID4096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pt-BR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  <m:r>
                            <a:rPr lang="pt-BR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LID4096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𝛉</m:t>
                          </m:r>
                        </m:oMath>
                      </m:oMathPara>
                    </a14:m>
                    <a:endParaRPr lang="LID4096" sz="2000" b="1" i="1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5E3D6EA-9362-2E15-2E0F-88E0C216FD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0684" y="1707680"/>
                    <a:ext cx="890928" cy="4001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3A3C929-7D22-D358-93CD-106C56861042}"/>
                  </a:ext>
                </a:extLst>
              </p:cNvPr>
              <p:cNvSpPr txBox="1"/>
              <p:nvPr/>
            </p:nvSpPr>
            <p:spPr>
              <a:xfrm>
                <a:off x="8235258" y="2068229"/>
                <a:ext cx="157434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algn="r">
                  <a:defRPr b="1">
                    <a:solidFill>
                      <a:srgbClr val="7030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pPr algn="l">
                  <a:spcAft>
                    <a:spcPts val="600"/>
                  </a:spcAft>
                </a:pPr>
                <a:r>
                  <a:rPr lang="en-US" sz="1600" dirty="0"/>
                  <a:t>porosity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181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5E02DF07-4089-4EF7-32CE-1ADF2BC021E9}"/>
              </a:ext>
            </a:extLst>
          </p:cNvPr>
          <p:cNvSpPr/>
          <p:nvPr/>
        </p:nvSpPr>
        <p:spPr>
          <a:xfrm>
            <a:off x="-1232" y="1243797"/>
            <a:ext cx="5905435" cy="1691033"/>
          </a:xfrm>
          <a:prstGeom prst="rect">
            <a:avLst/>
          </a:prstGeom>
          <a:solidFill>
            <a:srgbClr val="FF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B5460B-C799-F340-C07E-FDEB094D32E9}"/>
              </a:ext>
            </a:extLst>
          </p:cNvPr>
          <p:cNvSpPr/>
          <p:nvPr/>
        </p:nvSpPr>
        <p:spPr>
          <a:xfrm>
            <a:off x="5905501" y="5460210"/>
            <a:ext cx="6288806" cy="845407"/>
          </a:xfrm>
          <a:prstGeom prst="rect">
            <a:avLst/>
          </a:prstGeom>
          <a:solidFill>
            <a:srgbClr val="00B0F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5815C1-EDF4-C836-32EB-F880504E2CE4}"/>
              </a:ext>
            </a:extLst>
          </p:cNvPr>
          <p:cNvSpPr/>
          <p:nvPr/>
        </p:nvSpPr>
        <p:spPr>
          <a:xfrm>
            <a:off x="0" y="-884"/>
            <a:ext cx="12192000" cy="1252544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C66115-76ED-2F71-C1D6-9BD47E710E2B}"/>
              </a:ext>
            </a:extLst>
          </p:cNvPr>
          <p:cNvSpPr/>
          <p:nvPr/>
        </p:nvSpPr>
        <p:spPr>
          <a:xfrm>
            <a:off x="65" y="2934436"/>
            <a:ext cx="5905435" cy="3942613"/>
          </a:xfrm>
          <a:prstGeom prst="rect">
            <a:avLst/>
          </a:prstGeom>
          <a:solidFill>
            <a:srgbClr val="996633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81472-42FE-3CE8-BF1F-7B23CBB89499}"/>
              </a:ext>
            </a:extLst>
          </p:cNvPr>
          <p:cNvSpPr txBox="1"/>
          <p:nvPr/>
        </p:nvSpPr>
        <p:spPr>
          <a:xfrm>
            <a:off x="4152847" y="138280"/>
            <a:ext cx="18193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 u="none" strike="noStrike" baseline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600" dirty="0">
                <a:solidFill>
                  <a:schemeClr val="accent2"/>
                </a:solidFill>
              </a:rPr>
              <a:t>x …diffusion</a:t>
            </a:r>
            <a:endParaRPr lang="LID4096" sz="16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47A968-3C30-2EF2-AC45-83D76CCA41A8}"/>
                  </a:ext>
                </a:extLst>
              </p:cNvPr>
              <p:cNvSpPr txBox="1"/>
              <p:nvPr/>
            </p:nvSpPr>
            <p:spPr>
              <a:xfrm>
                <a:off x="257122" y="142036"/>
                <a:ext cx="38996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i="0" u="none" strike="noStrike" baseline="0" dirty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Advection “weight” (sharp front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600" b="1" i="0" u="none" strike="noStrike" baseline="0" dirty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)</a:t>
                </a:r>
                <a:endParaRPr lang="LID4096" sz="16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47A968-3C30-2EF2-AC45-83D76CCA4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22" y="142036"/>
                <a:ext cx="3899673" cy="338554"/>
              </a:xfrm>
              <a:prstGeom prst="rect">
                <a:avLst/>
              </a:prstGeom>
              <a:blipFill>
                <a:blip r:embed="rId2"/>
                <a:stretch>
                  <a:fillRect l="-781" t="-5357" b="-2142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C6F454E-4E9D-08BA-2860-1D7ABA72D3D6}"/>
              </a:ext>
            </a:extLst>
          </p:cNvPr>
          <p:cNvSpPr txBox="1"/>
          <p:nvPr/>
        </p:nvSpPr>
        <p:spPr>
          <a:xfrm>
            <a:off x="177070" y="2930728"/>
            <a:ext cx="21527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TimesNewRomanPSMT"/>
              </a:rPr>
              <a:t>TVD method</a:t>
            </a:r>
            <a:endParaRPr lang="LID4096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9ECFB5-516A-9E23-9648-7B0ECF506435}"/>
                  </a:ext>
                </a:extLst>
              </p:cNvPr>
              <p:cNvSpPr txBox="1"/>
              <p:nvPr/>
            </p:nvSpPr>
            <p:spPr>
              <a:xfrm>
                <a:off x="209497" y="1266084"/>
                <a:ext cx="4320818" cy="766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ID4096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f>
                        <m:fPr>
                          <m:ctrlPr>
                            <a:rPr lang="LID4096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LID4096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0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sz="20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ID4096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LID4096" sz="20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sSub>
                        <m:sSub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LID4096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sSup>
                        <m:sSupPr>
                          <m:ctrlP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0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000" b="0" i="1" smtClean="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9ECFB5-516A-9E23-9648-7B0ECF506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97" y="1266084"/>
                <a:ext cx="4320818" cy="7666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7FAEF99-1FF1-A391-EB37-97202F5CD844}"/>
              </a:ext>
            </a:extLst>
          </p:cNvPr>
          <p:cNvGrpSpPr/>
          <p:nvPr/>
        </p:nvGrpSpPr>
        <p:grpSpPr>
          <a:xfrm>
            <a:off x="178368" y="1973359"/>
            <a:ext cx="3978427" cy="984885"/>
            <a:chOff x="4891088" y="1428143"/>
            <a:chExt cx="3978427" cy="9848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9473618-A24B-5C55-3CF7-201170BF5E9A}"/>
                    </a:ext>
                  </a:extLst>
                </p:cNvPr>
                <p:cNvSpPr txBox="1"/>
                <p:nvPr/>
              </p:nvSpPr>
              <p:spPr>
                <a:xfrm>
                  <a:off x="7280076" y="1445008"/>
                  <a:ext cx="1589439" cy="5277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i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</a:t>
                  </a:r>
                  <a:r>
                    <a:rPr lang="pt-BR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a14:m>
                  <a:endParaRPr lang="LID4096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9473618-A24B-5C55-3CF7-201170BF5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076" y="1445008"/>
                  <a:ext cx="1589439" cy="5277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4D2A85-5A5A-79B5-4DE1-F34A31EF78AD}"/>
                </a:ext>
              </a:extLst>
            </p:cNvPr>
            <p:cNvSpPr txBox="1"/>
            <p:nvPr/>
          </p:nvSpPr>
          <p:spPr>
            <a:xfrm>
              <a:off x="4891088" y="1428143"/>
              <a:ext cx="3005137" cy="984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200" b="1" dirty="0">
                  <a:solidFill>
                    <a:srgbClr val="FF0000"/>
                  </a:solidFill>
                </a:rPr>
                <a:t>Standard</a:t>
              </a:r>
            </a:p>
            <a:p>
              <a:pPr marL="285750" indent="-285750">
                <a:buFontTx/>
                <a:buChar char="-"/>
              </a:pPr>
              <a:r>
                <a:rPr lang="en-US" sz="1800" b="0" i="0" u="none" strike="noStrike" baseline="0" dirty="0">
                  <a:solidFill>
                    <a:srgbClr val="FF0000"/>
                  </a:solidFill>
                  <a:latin typeface="TimesNewRomanPSMT"/>
                </a:rPr>
                <a:t>upstream weighting</a:t>
              </a:r>
            </a:p>
            <a:p>
              <a:pPr marL="285750" indent="-285750">
                <a:buFontTx/>
                <a:buChar char="-"/>
              </a:pPr>
              <a:r>
                <a:rPr lang="en-US" dirty="0">
                  <a:solidFill>
                    <a:srgbClr val="FF0000"/>
                  </a:solidFill>
                  <a:latin typeface="TimesNewRomanPSMT"/>
                </a:rPr>
                <a:t>central-in-space weighting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B039AB9-593F-9DED-61E0-8BE3C596F3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3301"/>
          <a:stretch/>
        </p:blipFill>
        <p:spPr>
          <a:xfrm>
            <a:off x="4021142" y="3581400"/>
            <a:ext cx="1784167" cy="167229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B3181D1-B468-8F40-EF29-02F4BD739FF2}"/>
              </a:ext>
            </a:extLst>
          </p:cNvPr>
          <p:cNvSpPr txBox="1"/>
          <p:nvPr/>
        </p:nvSpPr>
        <p:spPr>
          <a:xfrm>
            <a:off x="8848725" y="4185872"/>
            <a:ext cx="325755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900" b="1" i="0" u="none" strike="noStrike" baseline="0" dirty="0">
                <a:latin typeface="Arial-BoldMT"/>
              </a:rPr>
              <a:t>Mixed</a:t>
            </a:r>
            <a:r>
              <a:rPr lang="en-US" sz="1600" b="1" i="0" u="none" strike="noStrike" baseline="0" dirty="0">
                <a:latin typeface="Arial-BoldMT"/>
              </a:rPr>
              <a:t>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Arial-BoldMT"/>
              </a:rPr>
              <a:t>Eulerian</a:t>
            </a:r>
            <a:r>
              <a:rPr lang="en-US" sz="1600" b="1" i="0" u="none" strike="noStrike" baseline="0" dirty="0">
                <a:latin typeface="Arial-BoldMT"/>
              </a:rPr>
              <a:t>-Lagrangian</a:t>
            </a:r>
            <a:endParaRPr lang="LID4096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995819-1577-5822-07B8-9D915842ECDA}"/>
              </a:ext>
            </a:extLst>
          </p:cNvPr>
          <p:cNvSpPr/>
          <p:nvPr/>
        </p:nvSpPr>
        <p:spPr>
          <a:xfrm>
            <a:off x="6840995" y="4593555"/>
            <a:ext cx="4979530" cy="854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2BC171D-BE03-503C-BFC7-8209D9C8FBFE}"/>
              </a:ext>
            </a:extLst>
          </p:cNvPr>
          <p:cNvGrpSpPr/>
          <p:nvPr/>
        </p:nvGrpSpPr>
        <p:grpSpPr>
          <a:xfrm>
            <a:off x="161872" y="533311"/>
            <a:ext cx="11449103" cy="677489"/>
            <a:chOff x="161872" y="514261"/>
            <a:chExt cx="11449103" cy="67748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4D8CEA-2687-856F-6737-383DC4C83482}"/>
                </a:ext>
              </a:extLst>
            </p:cNvPr>
            <p:cNvSpPr txBox="1"/>
            <p:nvPr/>
          </p:nvSpPr>
          <p:spPr>
            <a:xfrm>
              <a:off x="161872" y="514261"/>
              <a:ext cx="1144910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>
                  <a:solidFill>
                    <a:srgbClr val="7030A0"/>
                  </a:solidFill>
                  <a:latin typeface="Segoe UI" panose="020B0502040204020203" pitchFamily="34" charset="0"/>
                </a:rPr>
                <a:t>Characteristics</a:t>
              </a:r>
              <a:r>
                <a:rPr lang="en-GB" sz="16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 </a:t>
              </a:r>
              <a:r>
                <a:rPr lang="en-US" sz="1600" b="1" dirty="0">
                  <a:solidFill>
                    <a:srgbClr val="00B050"/>
                  </a:solidFill>
                  <a:latin typeface="Segoe UI" panose="020B0502040204020203" pitchFamily="34" charset="0"/>
                </a:rPr>
                <a:t>MOC  MMOC </a:t>
              </a:r>
              <a:r>
                <a:rPr lang="en-GB" sz="16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eliminates numerical </a:t>
              </a:r>
              <a:r>
                <a:rPr lang="en-GB" sz="1600" b="1" dirty="0">
                  <a:solidFill>
                    <a:schemeClr val="accent2"/>
                  </a:solidFill>
                  <a:latin typeface="Segoe UI" panose="020B0502040204020203" pitchFamily="34" charset="0"/>
                </a:rPr>
                <a:t>dispersion </a:t>
              </a:r>
              <a:r>
                <a:rPr lang="en-GB" sz="16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in strongly </a:t>
              </a:r>
              <a:r>
                <a:rPr lang="en-GB" sz="1600" b="1" dirty="0">
                  <a:solidFill>
                    <a:srgbClr val="0000FF"/>
                  </a:solidFill>
                  <a:latin typeface="Segoe UI" panose="020B0502040204020203" pitchFamily="34" charset="0"/>
                </a:rPr>
                <a:t>advection</a:t>
              </a:r>
              <a:r>
                <a:rPr lang="en-GB" sz="1600" dirty="0">
                  <a:solidFill>
                    <a:srgbClr val="000000"/>
                  </a:solidFill>
                  <a:latin typeface="Segoe UI" panose="020B0502040204020203" pitchFamily="34" charset="0"/>
                </a:rPr>
                <a:t>-dominated problems.</a:t>
              </a:r>
              <a:endParaRPr lang="en-US" sz="1600" dirty="0">
                <a:solidFill>
                  <a:prstClr val="black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055A900-E5D6-1DAD-2367-D2F887B6AA4B}"/>
                </a:ext>
              </a:extLst>
            </p:cNvPr>
            <p:cNvSpPr txBox="1"/>
            <p:nvPr/>
          </p:nvSpPr>
          <p:spPr>
            <a:xfrm>
              <a:off x="1786989" y="822418"/>
              <a:ext cx="50805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b="1" dirty="0">
                  <a:solidFill>
                    <a:srgbClr val="00B050"/>
                  </a:solidFill>
                </a:rPr>
                <a:t>Lagrangian</a:t>
              </a:r>
              <a:r>
                <a:rPr lang="pt-BR" b="1" dirty="0">
                  <a:solidFill>
                    <a:srgbClr val="00B050"/>
                  </a:solidFill>
                </a:rPr>
                <a:t> | </a:t>
              </a:r>
              <a:r>
                <a:rPr lang="pt-BR" dirty="0">
                  <a:solidFill>
                    <a:srgbClr val="00B050"/>
                  </a:solidFill>
                </a:rPr>
                <a:t>particle tracking</a:t>
              </a:r>
              <a:endParaRPr lang="LID4096" dirty="0">
                <a:solidFill>
                  <a:srgbClr val="00B050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5034A66-EB41-395C-606A-FE2508092A16}"/>
              </a:ext>
            </a:extLst>
          </p:cNvPr>
          <p:cNvSpPr txBox="1"/>
          <p:nvPr/>
        </p:nvSpPr>
        <p:spPr>
          <a:xfrm>
            <a:off x="3135727" y="2596276"/>
            <a:ext cx="2769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>
                <a:solidFill>
                  <a:srgbClr val="FF0000"/>
                </a:solidFill>
                <a:latin typeface="Arial-BoldMT"/>
              </a:rPr>
              <a:t>Eulerian</a:t>
            </a:r>
            <a:r>
              <a:rPr lang="en-US" sz="1600" b="1" i="0" u="none" strike="noStrike" baseline="0" dirty="0">
                <a:latin typeface="Arial-BoldMT"/>
              </a:rPr>
              <a:t> | </a:t>
            </a:r>
            <a:r>
              <a:rPr lang="en-US" sz="1600" b="0" i="0" u="none" strike="noStrike" baseline="0" dirty="0">
                <a:latin typeface="TimesNewRomanPSMT"/>
              </a:rPr>
              <a:t>finite-difference</a:t>
            </a:r>
            <a:endParaRPr lang="LID4096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AAEA2A-88E3-1D4E-1C8E-EE6A2A074904}"/>
                  </a:ext>
                </a:extLst>
              </p:cNvPr>
              <p:cNvSpPr txBox="1"/>
              <p:nvPr/>
            </p:nvSpPr>
            <p:spPr>
              <a:xfrm>
                <a:off x="5967084" y="4626887"/>
                <a:ext cx="5824919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LID4096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LID4096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LID4096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m:rPr>
                              <m:sty m:val="p"/>
                            </m:rPr>
                            <a:rPr lang="LID4096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f>
                        <m:fPr>
                          <m:ctrlPr>
                            <a:rPr lang="LID4096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ID4096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ID4096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sSub>
                            <m:sSubPr>
                              <m:ctrlPr>
                                <a:rPr lang="LID4096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LID4096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>
                            <m:fPr>
                              <m:ctrlPr>
                                <a:rPr lang="LID4096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ID4096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LID4096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LID4096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ID4096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LID4096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LID4096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ID4096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LID4096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LID4096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ID4096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pt-BR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pt-BR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ID4096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pt-BR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pt-BR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f>
                        <m:fPr>
                          <m:ctrlPr>
                            <a:rPr lang="pt-B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LID4096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acc>
                        <m:accPr>
                          <m:chr m:val="̅"/>
                          <m:ctrlPr>
                            <a:rPr lang="pt-B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LID4096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AAEA2A-88E3-1D4E-1C8E-EE6A2A074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84" y="4626887"/>
                <a:ext cx="5824919" cy="721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5262C9B6-726F-D247-99F3-2ED8C47FD993}"/>
              </a:ext>
            </a:extLst>
          </p:cNvPr>
          <p:cNvGrpSpPr/>
          <p:nvPr/>
        </p:nvGrpSpPr>
        <p:grpSpPr>
          <a:xfrm>
            <a:off x="6190252" y="6308095"/>
            <a:ext cx="3544298" cy="498558"/>
            <a:chOff x="6430852" y="3359602"/>
            <a:chExt cx="3544298" cy="49855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F9BC802-1999-3EE0-2BE6-70F53F03714F}"/>
                </a:ext>
              </a:extLst>
            </p:cNvPr>
            <p:cNvSpPr/>
            <p:nvPr/>
          </p:nvSpPr>
          <p:spPr>
            <a:xfrm>
              <a:off x="8884819" y="3359602"/>
              <a:ext cx="1090331" cy="4865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3DF66E-BDE7-FE8B-8EF3-D4B76628D032}"/>
                    </a:ext>
                  </a:extLst>
                </p:cNvPr>
                <p:cNvSpPr txBox="1"/>
                <p:nvPr/>
              </p:nvSpPr>
              <p:spPr>
                <a:xfrm>
                  <a:off x="6430852" y="3370654"/>
                  <a:ext cx="3544298" cy="4875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pt-BR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pt-BR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sSup>
                              <m:sSupPr>
                                <m:ctrlPr>
                                  <a:rPr lang="pt-BR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pt-BR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bSup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a:rPr lang="pt-BR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𝑅𝐻𝑆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LID4096" sz="2400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43DF66E-BDE7-FE8B-8EF3-D4B76628D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852" y="3370654"/>
                  <a:ext cx="3544298" cy="48750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542EAFE-505E-FFBE-DA96-B6213E12B7ED}"/>
              </a:ext>
            </a:extLst>
          </p:cNvPr>
          <p:cNvSpPr txBox="1"/>
          <p:nvPr/>
        </p:nvSpPr>
        <p:spPr>
          <a:xfrm>
            <a:off x="5913728" y="4223331"/>
            <a:ext cx="1441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 u="none" strike="noStrike" baseline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400" b="0" dirty="0"/>
              <a:t>Adding 1/R…</a:t>
            </a:r>
            <a:endParaRPr lang="LID4096" sz="1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A2674E2-20F0-A6CA-CE05-FC3DAB190B62}"/>
                  </a:ext>
                </a:extLst>
              </p:cNvPr>
              <p:cNvSpPr txBox="1"/>
              <p:nvPr/>
            </p:nvSpPr>
            <p:spPr>
              <a:xfrm>
                <a:off x="7032577" y="4159131"/>
                <a:ext cx="11607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pt-B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LID4096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pt-BR" i="1" dirty="0">
                    <a:solidFill>
                      <a:srgbClr val="0000FF"/>
                    </a:solidFill>
                  </a:rPr>
                  <a:t>=</a:t>
                </a:r>
                <a:r>
                  <a:rPr lang="LID4096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LID4096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pt-B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/ </m:t>
                    </m:r>
                    <m:r>
                      <a:rPr lang="pt-BR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LID4096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A2674E2-20F0-A6CA-CE05-FC3DAB190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577" y="4159131"/>
                <a:ext cx="1160729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6D89427-F875-185B-E542-9FF92E1954EC}"/>
              </a:ext>
            </a:extLst>
          </p:cNvPr>
          <p:cNvGrpSpPr/>
          <p:nvPr/>
        </p:nvGrpSpPr>
        <p:grpSpPr>
          <a:xfrm>
            <a:off x="6220010" y="5488855"/>
            <a:ext cx="5891863" cy="722703"/>
            <a:chOff x="6505760" y="2555155"/>
            <a:chExt cx="5891863" cy="7227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FD35391-FDEA-723B-33A2-77C7D706BC6F}"/>
                    </a:ext>
                  </a:extLst>
                </p:cNvPr>
                <p:cNvSpPr txBox="1"/>
                <p:nvPr/>
              </p:nvSpPr>
              <p:spPr>
                <a:xfrm>
                  <a:off x="6505760" y="2611970"/>
                  <a:ext cx="1961130" cy="665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LID4096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𝐷𝐶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LID4096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LID4096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pt-B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num>
                          <m:den>
                            <m:r>
                              <a:rPr lang="LID4096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pt-B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pt-BR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pt-BR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f>
                          <m:fPr>
                            <m:ctrlPr>
                              <a:rPr lang="LID4096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pt-BR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C</m:t>
                            </m:r>
                          </m:num>
                          <m:den>
                            <m:r>
                              <a:rPr lang="LID4096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LID4096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FD35391-FDEA-723B-33A2-77C7D706B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760" y="2611970"/>
                  <a:ext cx="1961130" cy="66588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FA3F538-59F0-DDA9-4B85-F77675B510B1}"/>
                    </a:ext>
                  </a:extLst>
                </p:cNvPr>
                <p:cNvSpPr txBox="1"/>
                <p:nvPr/>
              </p:nvSpPr>
              <p:spPr>
                <a:xfrm>
                  <a:off x="9241589" y="2584802"/>
                  <a:ext cx="1961130" cy="66819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LID4096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𝐷𝐶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LID4096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LID4096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pt-B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pt-B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pt-B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lang="LID4096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FA3F538-59F0-DDA9-4B85-F77675B510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1589" y="2584802"/>
                  <a:ext cx="1961130" cy="66819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CBCFB06-7520-964B-C764-3CC6530D70BC}"/>
                </a:ext>
              </a:extLst>
            </p:cNvPr>
            <p:cNvSpPr txBox="1"/>
            <p:nvPr/>
          </p:nvSpPr>
          <p:spPr>
            <a:xfrm>
              <a:off x="11208335" y="2555155"/>
              <a:ext cx="1189288" cy="694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pt-BR"/>
              </a:defPPr>
              <a:lvl1pPr>
                <a:defRPr b="1" i="0" u="none" strike="noStrike" baseline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defRPr>
              </a:lvl1pPr>
            </a:lstStyle>
            <a:p>
              <a:pPr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b="0" dirty="0"/>
                <a:t>Finite difference</a:t>
              </a:r>
              <a:endParaRPr lang="LID4096" sz="1400" b="0" dirty="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A2F7E47-E2C6-FB03-473A-60AAED396E85}"/>
              </a:ext>
            </a:extLst>
          </p:cNvPr>
          <p:cNvGrpSpPr/>
          <p:nvPr/>
        </p:nvGrpSpPr>
        <p:grpSpPr>
          <a:xfrm>
            <a:off x="9878558" y="6316027"/>
            <a:ext cx="2027627" cy="546756"/>
            <a:chOff x="10164308" y="3382327"/>
            <a:chExt cx="2027627" cy="546756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B96965D-43EE-BB37-DD49-497B085D9A1B}"/>
                </a:ext>
              </a:extLst>
            </p:cNvPr>
            <p:cNvGrpSpPr/>
            <p:nvPr/>
          </p:nvGrpSpPr>
          <p:grpSpPr>
            <a:xfrm>
              <a:off x="10164308" y="3382327"/>
              <a:ext cx="2027627" cy="546756"/>
              <a:chOff x="7403188" y="3864916"/>
              <a:chExt cx="2027627" cy="546756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3252DC9-DA94-7323-CF7B-E61B7C195614}"/>
                  </a:ext>
                </a:extLst>
              </p:cNvPr>
              <p:cNvSpPr txBox="1"/>
              <p:nvPr/>
            </p:nvSpPr>
            <p:spPr>
              <a:xfrm>
                <a:off x="7403188" y="4116353"/>
                <a:ext cx="100169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200" b="1" dirty="0"/>
                  <a:t>Lagrangian</a:t>
                </a:r>
                <a:endParaRPr lang="LID4096" sz="12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7202D96-6177-4BD5-EC1F-F49C3DDE8280}"/>
                  </a:ext>
                </a:extLst>
              </p:cNvPr>
              <p:cNvSpPr txBox="1"/>
              <p:nvPr/>
            </p:nvSpPr>
            <p:spPr>
              <a:xfrm>
                <a:off x="8457612" y="4134673"/>
                <a:ext cx="85500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i="0" u="none" strike="noStrike" baseline="0" dirty="0">
                    <a:latin typeface="Calibri (Body)"/>
                  </a:rPr>
                  <a:t>Eulerian</a:t>
                </a:r>
                <a:endParaRPr lang="LID4096" sz="1200" dirty="0">
                  <a:latin typeface="Calibri (Body)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DA345B-9A78-8F5C-F438-6E7326991CA7}"/>
                  </a:ext>
                </a:extLst>
              </p:cNvPr>
              <p:cNvSpPr txBox="1"/>
              <p:nvPr/>
            </p:nvSpPr>
            <p:spPr>
              <a:xfrm>
                <a:off x="7403188" y="3876630"/>
                <a:ext cx="100169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i="0" u="none" strike="noStrike" baseline="0" dirty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Advection</a:t>
                </a:r>
                <a:endParaRPr lang="LID4096" sz="1200" b="1" dirty="0">
                  <a:solidFill>
                    <a:srgbClr val="0000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9B10354-B58B-95DF-7E28-50D9B20D05EE}"/>
                  </a:ext>
                </a:extLst>
              </p:cNvPr>
              <p:cNvSpPr txBox="1"/>
              <p:nvPr/>
            </p:nvSpPr>
            <p:spPr>
              <a:xfrm>
                <a:off x="8429121" y="3864916"/>
                <a:ext cx="100169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>
                  <a:defRPr b="1" i="0" u="none" strike="noStrike" baseline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r>
                  <a:rPr lang="en-US" sz="1200" dirty="0">
                    <a:solidFill>
                      <a:srgbClr val="00B050"/>
                    </a:solidFill>
                  </a:rPr>
                  <a:t>Dispersion</a:t>
                </a:r>
                <a:endParaRPr lang="LID4096" sz="1200" dirty="0">
                  <a:solidFill>
                    <a:srgbClr val="00B05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A9B35AA-47B8-5125-C9FB-A79B9DA7AD74}"/>
                    </a:ext>
                  </a:extLst>
                </p:cNvPr>
                <p:cNvSpPr txBox="1"/>
                <p:nvPr/>
              </p:nvSpPr>
              <p:spPr>
                <a:xfrm>
                  <a:off x="10859087" y="3394041"/>
                  <a:ext cx="49643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LID4096" sz="2400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A9B35AA-47B8-5125-C9FB-A79B9DA7A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9087" y="3394041"/>
                  <a:ext cx="496433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BD3B7B2A-0EDF-77F2-00B6-FD705754FD0F}"/>
              </a:ext>
            </a:extLst>
          </p:cNvPr>
          <p:cNvSpPr/>
          <p:nvPr/>
        </p:nvSpPr>
        <p:spPr>
          <a:xfrm>
            <a:off x="5903194" y="1248861"/>
            <a:ext cx="6288806" cy="2934627"/>
          </a:xfrm>
          <a:prstGeom prst="rect">
            <a:avLst/>
          </a:prstGeom>
          <a:solidFill>
            <a:srgbClr val="7030A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023DD65-8E47-6C71-AC0D-DF6F7DB25789}"/>
              </a:ext>
            </a:extLst>
          </p:cNvPr>
          <p:cNvSpPr/>
          <p:nvPr/>
        </p:nvSpPr>
        <p:spPr>
          <a:xfrm>
            <a:off x="5896759" y="4177154"/>
            <a:ext cx="6288806" cy="2685630"/>
          </a:xfrm>
          <a:prstGeom prst="rect">
            <a:avLst/>
          </a:prstGeom>
          <a:solidFill>
            <a:srgbClr val="FFFF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60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EFEA78F-36A2-8E73-F615-022E1FFB8950}"/>
              </a:ext>
            </a:extLst>
          </p:cNvPr>
          <p:cNvCxnSpPr>
            <a:cxnSpLocks/>
          </p:cNvCxnSpPr>
          <p:nvPr/>
        </p:nvCxnSpPr>
        <p:spPr>
          <a:xfrm>
            <a:off x="2281606" y="727502"/>
            <a:ext cx="640080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846EE61-7630-30F7-3734-6B9EF7B714C6}"/>
              </a:ext>
            </a:extLst>
          </p:cNvPr>
          <p:cNvGrpSpPr/>
          <p:nvPr/>
        </p:nvGrpSpPr>
        <p:grpSpPr>
          <a:xfrm>
            <a:off x="5949863" y="61731"/>
            <a:ext cx="3477934" cy="517890"/>
            <a:chOff x="6200960" y="4223722"/>
            <a:chExt cx="3477934" cy="51789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398AEC-4602-0680-6516-3F2EBF0A33B3}"/>
                </a:ext>
              </a:extLst>
            </p:cNvPr>
            <p:cNvSpPr txBox="1"/>
            <p:nvPr/>
          </p:nvSpPr>
          <p:spPr>
            <a:xfrm>
              <a:off x="6200960" y="4433835"/>
              <a:ext cx="34779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400" dirty="0"/>
                <a:t>situations where sharp fronts are not</a:t>
              </a:r>
              <a:r>
                <a:rPr lang="pt-BR" sz="1400" dirty="0"/>
                <a:t> </a:t>
              </a:r>
              <a:r>
                <a:rPr lang="LID4096" sz="1400" dirty="0"/>
                <a:t>present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3C88300-D90B-A107-F82C-403262B9D542}"/>
                </a:ext>
              </a:extLst>
            </p:cNvPr>
            <p:cNvSpPr txBox="1"/>
            <p:nvPr/>
          </p:nvSpPr>
          <p:spPr>
            <a:xfrm>
              <a:off x="6203672" y="4223722"/>
              <a:ext cx="85275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00B050"/>
                  </a:solidFill>
                  <a:latin typeface="Segoe UI" panose="020B0502040204020203" pitchFamily="34" charset="0"/>
                </a:rPr>
                <a:t>MMOC</a:t>
              </a:r>
              <a:endParaRPr lang="en-US" sz="1400" dirty="0">
                <a:solidFill>
                  <a:prstClr val="black"/>
                </a:solidFill>
                <a:latin typeface="Segoe UI" panose="020B0502040204020203" pitchFamily="34" charset="0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FEF9BD6-6FDA-FFFC-461B-3C4EA590E413}"/>
              </a:ext>
            </a:extLst>
          </p:cNvPr>
          <p:cNvSpPr txBox="1"/>
          <p:nvPr/>
        </p:nvSpPr>
        <p:spPr>
          <a:xfrm>
            <a:off x="9513469" y="61731"/>
            <a:ext cx="852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B050"/>
                </a:solidFill>
                <a:latin typeface="Segoe UI" panose="020B0502040204020203" pitchFamily="34" charset="0"/>
              </a:rPr>
              <a:t>HybridHMOC</a:t>
            </a:r>
            <a:endParaRPr lang="en-US" sz="1400" dirty="0">
              <a:solidFill>
                <a:prstClr val="black"/>
              </a:solidFill>
              <a:latin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EB680AE-72F5-14C4-795D-2C1D99AE1FC1}"/>
              </a:ext>
            </a:extLst>
          </p:cNvPr>
          <p:cNvSpPr txBox="1"/>
          <p:nvPr/>
        </p:nvSpPr>
        <p:spPr>
          <a:xfrm>
            <a:off x="6004149" y="91034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0" i="1" u="none" strike="noStrike" baseline="0" dirty="0">
                <a:solidFill>
                  <a:srgbClr val="00B050"/>
                </a:solidFill>
                <a:latin typeface="TimesNewRomanPSMT"/>
              </a:rPr>
              <a:t>… whether the concentration field has sharp or smooth fronts</a:t>
            </a:r>
            <a:endParaRPr lang="LID4096" sz="1400" i="1" dirty="0">
              <a:solidFill>
                <a:srgbClr val="00B05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A4ACE8B-9D91-71DB-AD1D-2216854A104B}"/>
              </a:ext>
            </a:extLst>
          </p:cNvPr>
          <p:cNvSpPr txBox="1"/>
          <p:nvPr/>
        </p:nvSpPr>
        <p:spPr>
          <a:xfrm>
            <a:off x="9814149" y="119936"/>
            <a:ext cx="228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0" i="0" u="none" strike="noStrike" baseline="0" dirty="0">
                <a:latin typeface="TimesNewRomanPSMT"/>
              </a:rPr>
              <a:t>appropriate criterion for controlling the switch</a:t>
            </a:r>
            <a:endParaRPr lang="LID4096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DE9066C-6BA3-2A4C-CAFA-AE0E75D53FBD}"/>
                  </a:ext>
                </a:extLst>
              </p:cNvPr>
              <p:cNvSpPr txBox="1"/>
              <p:nvPr/>
            </p:nvSpPr>
            <p:spPr>
              <a:xfrm>
                <a:off x="5010045" y="1272880"/>
                <a:ext cx="914123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sty m:val="p"/>
                        </m:rPr>
                        <a:rPr lang="LID4096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f>
                        <m:fPr>
                          <m:ctrlPr>
                            <a:rPr lang="LID4096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a:rPr lang="LID4096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LID4096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DE9066C-6BA3-2A4C-CAFA-AE0E75D53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045" y="1272880"/>
                <a:ext cx="914123" cy="619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Box 111">
            <a:extLst>
              <a:ext uri="{FF2B5EF4-FFF2-40B4-BE49-F238E27FC236}">
                <a16:creationId xmlns:a16="http://schemas.microsoft.com/office/drawing/2014/main" id="{0F9B03CA-EBBB-48A7-5C3E-291827583A28}"/>
              </a:ext>
            </a:extLst>
          </p:cNvPr>
          <p:cNvSpPr txBox="1"/>
          <p:nvPr/>
        </p:nvSpPr>
        <p:spPr>
          <a:xfrm>
            <a:off x="2635055" y="2974681"/>
            <a:ext cx="3213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400" dirty="0">
                <a:solidFill>
                  <a:srgbClr val="0000FF"/>
                </a:solidFill>
              </a:rPr>
              <a:t>advection term is solved independently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87474E-16C6-5D31-E704-8395B1010758}"/>
              </a:ext>
            </a:extLst>
          </p:cNvPr>
          <p:cNvSpPr txBox="1"/>
          <p:nvPr/>
        </p:nvSpPr>
        <p:spPr>
          <a:xfrm>
            <a:off x="169417" y="5665510"/>
            <a:ext cx="26229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200" dirty="0"/>
              <a:t>third-order TVD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A51ED71-76B2-D578-EC6D-8A87B734EC53}"/>
                  </a:ext>
                </a:extLst>
              </p:cNvPr>
              <p:cNvSpPr txBox="1"/>
              <p:nvPr/>
            </p:nvSpPr>
            <p:spPr>
              <a:xfrm>
                <a:off x="164106" y="3438592"/>
                <a:ext cx="3544298" cy="452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pt-B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pt-B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l-GR" sz="200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sz="2000" i="1" dirty="0">
                    <a:solidFill>
                      <a:srgbClr val="0000FF"/>
                    </a:solidFill>
                  </a:rPr>
                  <a:t>,0)</a:t>
                </a:r>
                <a:endParaRPr lang="LID4096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A51ED71-76B2-D578-EC6D-8A87B734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06" y="3438592"/>
                <a:ext cx="3544298" cy="452560"/>
              </a:xfrm>
              <a:prstGeom prst="rect">
                <a:avLst/>
              </a:prstGeom>
              <a:blipFill>
                <a:blip r:embed="rId13"/>
                <a:stretch>
                  <a:fillRect t="-2703" b="-1621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TextBox 124">
            <a:extLst>
              <a:ext uri="{FF2B5EF4-FFF2-40B4-BE49-F238E27FC236}">
                <a16:creationId xmlns:a16="http://schemas.microsoft.com/office/drawing/2014/main" id="{9A5B5310-0FE1-9965-4367-0572D86EE724}"/>
              </a:ext>
            </a:extLst>
          </p:cNvPr>
          <p:cNvSpPr txBox="1"/>
          <p:nvPr/>
        </p:nvSpPr>
        <p:spPr>
          <a:xfrm>
            <a:off x="2523871" y="3282610"/>
            <a:ext cx="9702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solidFill>
                  <a:srgbClr val="00B050"/>
                </a:solidFill>
              </a:rPr>
              <a:t>distance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B923570-15B6-A7FB-D935-4A09E31D2C25}"/>
              </a:ext>
            </a:extLst>
          </p:cNvPr>
          <p:cNvSpPr txBox="1"/>
          <p:nvPr/>
        </p:nvSpPr>
        <p:spPr>
          <a:xfrm>
            <a:off x="368865" y="3749132"/>
            <a:ext cx="14249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0" u="none" strike="noStrike" baseline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z="1200" b="0" dirty="0"/>
              <a:t>Finite difference</a:t>
            </a:r>
            <a:endParaRPr lang="LID4096" sz="1200" b="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0C049A6-897F-5381-B0E5-D9E2A634EAC1}"/>
              </a:ext>
            </a:extLst>
          </p:cNvPr>
          <p:cNvSpPr txBox="1"/>
          <p:nvPr/>
        </p:nvSpPr>
        <p:spPr>
          <a:xfrm>
            <a:off x="707135" y="3273789"/>
            <a:ext cx="1847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solidFill>
                  <a:srgbClr val="00B050"/>
                </a:solidFill>
              </a:rPr>
              <a:t>Transport step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35F31E7-44BC-DB27-0383-04F0274F337C}"/>
                  </a:ext>
                </a:extLst>
              </p:cNvPr>
              <p:cNvSpPr txBox="1"/>
              <p:nvPr/>
            </p:nvSpPr>
            <p:spPr>
              <a:xfrm>
                <a:off x="112353" y="5332444"/>
                <a:ext cx="3131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LID4096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35F31E7-44BC-DB27-0383-04F0274F3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3" y="5332444"/>
                <a:ext cx="313114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B2ECA13-2831-1893-E1CE-E4B262B6BCE3}"/>
              </a:ext>
            </a:extLst>
          </p:cNvPr>
          <p:cNvGrpSpPr/>
          <p:nvPr/>
        </p:nvGrpSpPr>
        <p:grpSpPr>
          <a:xfrm>
            <a:off x="829267" y="4009816"/>
            <a:ext cx="2831581" cy="1318388"/>
            <a:chOff x="791167" y="4133641"/>
            <a:chExt cx="2831581" cy="131838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90B84AB-F091-23F6-6A13-CFF06A3543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1167" y="4133641"/>
              <a:ext cx="2831581" cy="1318388"/>
              <a:chOff x="791167" y="4133641"/>
              <a:chExt cx="2831581" cy="131838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2A4EB3C-FF15-FF59-1BA0-AEE4D00401F4}"/>
                  </a:ext>
                </a:extLst>
              </p:cNvPr>
              <p:cNvGrpSpPr/>
              <p:nvPr/>
            </p:nvGrpSpPr>
            <p:grpSpPr>
              <a:xfrm>
                <a:off x="791167" y="4150936"/>
                <a:ext cx="2831581" cy="1226585"/>
                <a:chOff x="530494" y="4093725"/>
                <a:chExt cx="3282376" cy="1531323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5D458F44-2F31-4BA7-7509-78A3CE29BC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rcRect t="15815"/>
                <a:stretch/>
              </p:blipFill>
              <p:spPr>
                <a:xfrm>
                  <a:off x="530494" y="4093725"/>
                  <a:ext cx="3282376" cy="1531323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25A2DA7E-0354-C093-36B4-DD8F070130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4960" y="4856916"/>
                      <a:ext cx="1152029" cy="40345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pt-BR" sz="15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pt-BR" sz="15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pt-BR" sz="15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pt-BR" sz="15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</m:t>
                            </m:r>
                          </m:oMath>
                        </m:oMathPara>
                      </a14:m>
                      <a:endParaRPr lang="LID4096" sz="1500" b="1" i="1" dirty="0">
                        <a:solidFill>
                          <a:srgbClr val="00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25A2DA7E-0354-C093-36B4-DD8F070130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4960" y="4856916"/>
                      <a:ext cx="1152029" cy="40345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AB949CD5-169C-B98B-F877-4A297376ED5C}"/>
                  </a:ext>
                </a:extLst>
              </p:cNvPr>
              <p:cNvSpPr/>
              <p:nvPr/>
            </p:nvSpPr>
            <p:spPr>
              <a:xfrm>
                <a:off x="797278" y="4133641"/>
                <a:ext cx="2717256" cy="13183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</p:grp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EEAC11E-1F0C-5F4F-6BB9-45D512953649}"/>
                </a:ext>
              </a:extLst>
            </p:cNvPr>
            <p:cNvSpPr/>
            <p:nvPr/>
          </p:nvSpPr>
          <p:spPr>
            <a:xfrm>
              <a:off x="2200275" y="4171950"/>
              <a:ext cx="457200" cy="506018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3C2AD2C-F522-5F35-0660-48B2828C6E52}"/>
                  </a:ext>
                </a:extLst>
              </p:cNvPr>
              <p:cNvSpPr txBox="1"/>
              <p:nvPr/>
            </p:nvSpPr>
            <p:spPr>
              <a:xfrm>
                <a:off x="43582" y="5883929"/>
                <a:ext cx="230738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pt-B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𝑎𝑡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LID4096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3C2AD2C-F522-5F35-0660-48B2828C6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2" y="5883929"/>
                <a:ext cx="2307381" cy="391646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34088DC-2A4E-25D6-C565-2D8F4AD50596}"/>
                  </a:ext>
                </a:extLst>
              </p:cNvPr>
              <p:cNvSpPr txBox="1"/>
              <p:nvPr/>
            </p:nvSpPr>
            <p:spPr>
              <a:xfrm>
                <a:off x="112353" y="6239960"/>
                <a:ext cx="5762266" cy="331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+1/2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)/2</m:t>
                      </m:r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t-B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−(1−</m:t>
                      </m:r>
                      <m:sSubSup>
                        <m:sSubSupPr>
                          <m:ctrlP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</m:t>
                      </m:r>
                      <m:r>
                        <a:rPr lang="pt-B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LID4096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34088DC-2A4E-25D6-C565-2D8F4AD50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3" y="6239960"/>
                <a:ext cx="5762266" cy="331309"/>
              </a:xfrm>
              <a:prstGeom prst="rect">
                <a:avLst/>
              </a:prstGeom>
              <a:blipFill>
                <a:blip r:embed="rId1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87F4CAA0-4296-486C-2133-AA0EF846F4F3}"/>
              </a:ext>
            </a:extLst>
          </p:cNvPr>
          <p:cNvSpPr txBox="1"/>
          <p:nvPr/>
        </p:nvSpPr>
        <p:spPr>
          <a:xfrm>
            <a:off x="836714" y="6553738"/>
            <a:ext cx="520346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300" b="0" i="0" u="none" strike="noStrike" baseline="0" dirty="0">
                <a:solidFill>
                  <a:srgbClr val="0000FF"/>
                </a:solidFill>
                <a:latin typeface="TimesNewRomanPSMT"/>
              </a:rPr>
              <a:t>FINITE DIFFERENCE </a:t>
            </a:r>
            <a:r>
              <a:rPr lang="en-GB" sz="1300" b="0" i="0" u="none" strike="noStrike" baseline="0" dirty="0">
                <a:solidFill>
                  <a:srgbClr val="FF0000"/>
                </a:solidFill>
                <a:latin typeface="TimesNewRomanPSMT"/>
              </a:rPr>
              <a:t>- GRADIENT </a:t>
            </a:r>
            <a:r>
              <a:rPr lang="en-GB" sz="1300" b="0" i="0" u="none" strike="noStrike" baseline="0" dirty="0">
                <a:solidFill>
                  <a:srgbClr val="00B050"/>
                </a:solidFill>
                <a:latin typeface="TimesNewRomanPSMT"/>
              </a:rPr>
              <a:t>– CURVATURE      </a:t>
            </a:r>
            <a:r>
              <a:rPr lang="en-GB" sz="1300" b="0" i="0" u="none" strike="noStrike" baseline="0" dirty="0">
                <a:latin typeface="TimesNewRomanPSMT"/>
              </a:rPr>
              <a:t>(+) TWIST 3d</a:t>
            </a:r>
            <a:endParaRPr lang="LID4096" sz="1300" dirty="0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123446B-CD23-F8F1-DB7C-8A3300059CA8}"/>
              </a:ext>
            </a:extLst>
          </p:cNvPr>
          <p:cNvGrpSpPr/>
          <p:nvPr/>
        </p:nvGrpSpPr>
        <p:grpSpPr>
          <a:xfrm>
            <a:off x="3259425" y="5464301"/>
            <a:ext cx="2622917" cy="627638"/>
            <a:chOff x="3326100" y="5502401"/>
            <a:chExt cx="2622917" cy="627638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AB312978-4D59-5529-F7C6-E1E67C2C26A9}"/>
                </a:ext>
              </a:extLst>
            </p:cNvPr>
            <p:cNvGrpSpPr/>
            <p:nvPr/>
          </p:nvGrpSpPr>
          <p:grpSpPr>
            <a:xfrm>
              <a:off x="3326100" y="5505634"/>
              <a:ext cx="2622917" cy="595245"/>
              <a:chOff x="3326100" y="5505634"/>
              <a:chExt cx="2622917" cy="595245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C3BCDD24-45CA-BCD7-43D8-815F55964CB7}"/>
                  </a:ext>
                </a:extLst>
              </p:cNvPr>
              <p:cNvGrpSpPr/>
              <p:nvPr/>
            </p:nvGrpSpPr>
            <p:grpSpPr>
              <a:xfrm>
                <a:off x="3326100" y="5505634"/>
                <a:ext cx="2622917" cy="595245"/>
                <a:chOff x="3647112" y="5687121"/>
                <a:chExt cx="2622917" cy="59524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181673E5-2AFA-5605-F84D-17525744B7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0685" y="5989978"/>
                      <a:ext cx="1163520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pt-BR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pt-BR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pt-BR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pt-BR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/∆</m:t>
                            </m:r>
                            <m:r>
                              <a:rPr lang="pt-BR" sz="13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LID4096" sz="13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8" name="TextBox 147">
                      <a:extLst>
                        <a:ext uri="{FF2B5EF4-FFF2-40B4-BE49-F238E27FC236}">
                          <a16:creationId xmlns:a16="http://schemas.microsoft.com/office/drawing/2014/main" id="{181673E5-2AFA-5605-F84D-17525744B7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60685" y="5989978"/>
                      <a:ext cx="1163520" cy="292388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A2A075BA-CCF7-933F-2119-7ED71F7157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47112" y="5687121"/>
                      <a:ext cx="2622917" cy="3324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3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pt-BR" sz="13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pt-BR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pt-BR" sz="1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sz="1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BR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+1/2</m:t>
                                    </m:r>
                                  </m:sub>
                                  <m:sup>
                                    <m:r>
                                      <a:rPr lang="pt-BR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r>
                                  <a:rPr lang="pt-BR" sz="13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pt-BR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−1/2</m:t>
                                    </m:r>
                                  </m:sub>
                                  <m:sup>
                                    <m:r>
                                      <a:rPr lang="pt-BR" sz="13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oMath>
                        </m:oMathPara>
                      </a14:m>
                      <a:endParaRPr lang="LID4096" sz="13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A2A075BA-CCF7-933F-2119-7ED71F71574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47112" y="5687121"/>
                      <a:ext cx="2622917" cy="332463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b="-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D022E7EC-74B9-490B-281E-CBBB31AADD38}"/>
                  </a:ext>
                </a:extLst>
              </p:cNvPr>
              <p:cNvSpPr txBox="1"/>
              <p:nvPr/>
            </p:nvSpPr>
            <p:spPr>
              <a:xfrm>
                <a:off x="3474765" y="5819628"/>
                <a:ext cx="14249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>
                  <a:defRPr b="1" i="0" u="none" strike="noStrike" baseline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defRPr>
                </a:lvl1pPr>
              </a:lstStyle>
              <a:p>
                <a:r>
                  <a:rPr lang="en-US" sz="1200" b="0" dirty="0">
                    <a:solidFill>
                      <a:schemeClr val="tx1"/>
                    </a:solidFill>
                  </a:rPr>
                  <a:t>Finite difference</a:t>
                </a:r>
                <a:endParaRPr lang="LID4096" sz="1200" b="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E1D0375-697E-50A1-1A5C-F8D11E8F1489}"/>
                </a:ext>
              </a:extLst>
            </p:cNvPr>
            <p:cNvSpPr/>
            <p:nvPr/>
          </p:nvSpPr>
          <p:spPr>
            <a:xfrm>
              <a:off x="3381045" y="5502401"/>
              <a:ext cx="2515714" cy="627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934D1437-601A-1109-BD48-596BC5BF4EE5}"/>
              </a:ext>
            </a:extLst>
          </p:cNvPr>
          <p:cNvSpPr txBox="1"/>
          <p:nvPr/>
        </p:nvSpPr>
        <p:spPr>
          <a:xfrm>
            <a:off x="4184236" y="3199280"/>
            <a:ext cx="1650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T</a:t>
            </a:r>
            <a:r>
              <a:rPr lang="LID4096" sz="1000" dirty="0"/>
              <a:t>otal-</a:t>
            </a:r>
            <a:r>
              <a:rPr lang="pt-BR" sz="1200" b="1" dirty="0"/>
              <a:t>V</a:t>
            </a:r>
            <a:r>
              <a:rPr lang="LID4096" sz="1000" dirty="0"/>
              <a:t>ariation-</a:t>
            </a:r>
            <a:r>
              <a:rPr lang="pt-BR" sz="1200" b="1" dirty="0"/>
              <a:t>D</a:t>
            </a:r>
            <a:r>
              <a:rPr lang="LID4096" sz="1000" dirty="0"/>
              <a:t>iminishing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BF8C3D1-87AA-A826-7DF2-FB8791D84280}"/>
              </a:ext>
            </a:extLst>
          </p:cNvPr>
          <p:cNvSpPr txBox="1"/>
          <p:nvPr/>
        </p:nvSpPr>
        <p:spPr>
          <a:xfrm>
            <a:off x="4976822" y="1888439"/>
            <a:ext cx="10016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i="0" u="none" strike="noStrike" baseline="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Advection</a:t>
            </a:r>
            <a:endParaRPr lang="LID4096" sz="1000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F1AAFD3-578A-803C-22F0-F82E1D19FF98}"/>
              </a:ext>
            </a:extLst>
          </p:cNvPr>
          <p:cNvGrpSpPr/>
          <p:nvPr/>
        </p:nvGrpSpPr>
        <p:grpSpPr>
          <a:xfrm>
            <a:off x="-10404" y="6898269"/>
            <a:ext cx="9140640" cy="1792543"/>
            <a:chOff x="-10404" y="6898269"/>
            <a:chExt cx="9140640" cy="1792543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C8B8B7A-73B3-6637-4288-273D9680EFE8}"/>
                </a:ext>
              </a:extLst>
            </p:cNvPr>
            <p:cNvGrpSpPr/>
            <p:nvPr/>
          </p:nvGrpSpPr>
          <p:grpSpPr>
            <a:xfrm>
              <a:off x="-10404" y="6898269"/>
              <a:ext cx="9140640" cy="1792543"/>
              <a:chOff x="6453370" y="4111379"/>
              <a:chExt cx="9140640" cy="1792543"/>
            </a:xfrm>
          </p:grpSpPr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E5AB323D-BB4C-BD0C-ECD0-11B11827C2C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1"/>
              <a:srcRect l="6369" t="8631" b="19450"/>
              <a:stretch/>
            </p:blipFill>
            <p:spPr>
              <a:xfrm>
                <a:off x="6453370" y="4195281"/>
                <a:ext cx="1685371" cy="628536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E3F2EE60-C546-60DD-81A5-F33837B6DB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/>
              <a:srcRect t="-4909" b="1"/>
              <a:stretch/>
            </p:blipFill>
            <p:spPr>
              <a:xfrm>
                <a:off x="8219407" y="4111379"/>
                <a:ext cx="4531017" cy="1792543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2ED2B693-A394-23FB-C894-12373B8E3C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2358" r="4847"/>
              <a:stretch/>
            </p:blipFill>
            <p:spPr>
              <a:xfrm>
                <a:off x="12823780" y="4195709"/>
                <a:ext cx="2770230" cy="627549"/>
              </a:xfrm>
              <a:prstGeom prst="rect">
                <a:avLst/>
              </a:prstGeom>
            </p:spPr>
          </p:pic>
        </p:grpSp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535BD794-5315-B37F-E054-A4F0031FF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359903" y="7655943"/>
              <a:ext cx="2770230" cy="470277"/>
            </a:xfrm>
            <a:prstGeom prst="rect">
              <a:avLst/>
            </a:prstGeom>
          </p:spPr>
        </p:pic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1706A8B9-426B-6800-4963-B877A4FAE639}"/>
              </a:ext>
            </a:extLst>
          </p:cNvPr>
          <p:cNvSpPr txBox="1"/>
          <p:nvPr/>
        </p:nvSpPr>
        <p:spPr>
          <a:xfrm>
            <a:off x="6409132" y="1900325"/>
            <a:ext cx="5344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400" dirty="0"/>
              <a:t>strongly converging or</a:t>
            </a:r>
            <a:r>
              <a:rPr lang="pt-BR" sz="1400" dirty="0"/>
              <a:t> </a:t>
            </a:r>
            <a:r>
              <a:rPr lang="LID4096" sz="1400" dirty="0"/>
              <a:t>diverging flows</a:t>
            </a:r>
            <a:r>
              <a:rPr lang="pt-BR" sz="1400" dirty="0"/>
              <a:t> - </a:t>
            </a:r>
            <a:r>
              <a:rPr lang="en-US" sz="1400" dirty="0"/>
              <a:t>H</a:t>
            </a:r>
            <a:r>
              <a:rPr lang="LID4096" sz="1400" dirty="0"/>
              <a:t>igher</a:t>
            </a:r>
            <a:r>
              <a:rPr lang="pt-BR" sz="1400" dirty="0"/>
              <a:t> </a:t>
            </a:r>
            <a:r>
              <a:rPr lang="LID4096" sz="1400" dirty="0"/>
              <a:t>order</a:t>
            </a:r>
            <a:r>
              <a:rPr lang="pt-BR" sz="1400" dirty="0"/>
              <a:t> - </a:t>
            </a:r>
            <a:r>
              <a:rPr lang="LID4096" sz="1400" dirty="0"/>
              <a:t>Runge-Kutta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2628A24-EF03-C308-320A-724CE6CCE9D9}"/>
              </a:ext>
            </a:extLst>
          </p:cNvPr>
          <p:cNvSpPr txBox="1"/>
          <p:nvPr/>
        </p:nvSpPr>
        <p:spPr>
          <a:xfrm>
            <a:off x="6424884" y="2283162"/>
            <a:ext cx="25278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nº of cells (grid) ?</a:t>
            </a:r>
          </a:p>
          <a:p>
            <a:r>
              <a:rPr lang="en-GB" sz="1400" dirty="0"/>
              <a:t>NPH ... DCCEEL ... NPL</a:t>
            </a:r>
          </a:p>
          <a:p>
            <a:r>
              <a:rPr lang="en-GB" sz="1400" dirty="0"/>
              <a:t>NPMIN </a:t>
            </a:r>
          </a:p>
          <a:p>
            <a:r>
              <a:rPr lang="en-GB" sz="1400" dirty="0"/>
              <a:t>NPMAX</a:t>
            </a:r>
          </a:p>
        </p:txBody>
      </p:sp>
    </p:spTree>
    <p:extLst>
      <p:ext uri="{BB962C8B-B14F-4D97-AF65-F5344CB8AC3E}">
        <p14:creationId xmlns:p14="http://schemas.microsoft.com/office/powerpoint/2010/main" val="303640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498E7716-8CEE-F605-8BCC-D88736962F02}"/>
              </a:ext>
            </a:extLst>
          </p:cNvPr>
          <p:cNvSpPr/>
          <p:nvPr/>
        </p:nvSpPr>
        <p:spPr>
          <a:xfrm>
            <a:off x="6381750" y="4969918"/>
            <a:ext cx="5810250" cy="19209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E6BE7F-FDFF-5012-D21E-69788D12BE1F}"/>
              </a:ext>
            </a:extLst>
          </p:cNvPr>
          <p:cNvSpPr/>
          <p:nvPr/>
        </p:nvSpPr>
        <p:spPr>
          <a:xfrm>
            <a:off x="0" y="1726114"/>
            <a:ext cx="12192000" cy="3214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559C53-6F7E-386D-CB9B-E42293278A16}"/>
              </a:ext>
            </a:extLst>
          </p:cNvPr>
          <p:cNvSpPr/>
          <p:nvPr/>
        </p:nvSpPr>
        <p:spPr>
          <a:xfrm>
            <a:off x="0" y="5076824"/>
            <a:ext cx="5914439" cy="1781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E765E-AFE8-6B71-6C89-885632418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35" y="116761"/>
            <a:ext cx="1328256" cy="635563"/>
          </a:xfrm>
          <a:prstGeom prst="rect">
            <a:avLst/>
          </a:prstGeom>
          <a:ln>
            <a:solidFill>
              <a:srgbClr val="00B050"/>
            </a:solidFill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9206616-4C0E-5EAF-3A02-F4B4BE66DFBB}"/>
              </a:ext>
            </a:extLst>
          </p:cNvPr>
          <p:cNvGrpSpPr/>
          <p:nvPr/>
        </p:nvGrpSpPr>
        <p:grpSpPr>
          <a:xfrm>
            <a:off x="3676650" y="1991886"/>
            <a:ext cx="8117518" cy="2646789"/>
            <a:chOff x="3676650" y="2016274"/>
            <a:chExt cx="8117518" cy="264678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5DA7920-5371-D67A-3663-B4747BF8A777}"/>
                </a:ext>
              </a:extLst>
            </p:cNvPr>
            <p:cNvSpPr/>
            <p:nvPr/>
          </p:nvSpPr>
          <p:spPr>
            <a:xfrm>
              <a:off x="3676650" y="2016274"/>
              <a:ext cx="2115857" cy="264678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4" name="Retângulo 14351">
              <a:extLst>
                <a:ext uri="{FF2B5EF4-FFF2-40B4-BE49-F238E27FC236}">
                  <a16:creationId xmlns:a16="http://schemas.microsoft.com/office/drawing/2014/main" id="{4E18429C-5515-EB23-E66C-AE34E9ECE736}"/>
                </a:ext>
              </a:extLst>
            </p:cNvPr>
            <p:cNvSpPr/>
            <p:nvPr/>
          </p:nvSpPr>
          <p:spPr>
            <a:xfrm>
              <a:off x="10317795" y="3136042"/>
              <a:ext cx="1419225" cy="8669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pt-BR" kern="0" dirty="0">
                  <a:solidFill>
                    <a:srgbClr val="FF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Reações químicas</a:t>
              </a:r>
            </a:p>
          </p:txBody>
        </p:sp>
        <p:sp>
          <p:nvSpPr>
            <p:cNvPr id="9" name="Retângulo 14351">
              <a:extLst>
                <a:ext uri="{FF2B5EF4-FFF2-40B4-BE49-F238E27FC236}">
                  <a16:creationId xmlns:a16="http://schemas.microsoft.com/office/drawing/2014/main" id="{01448FBC-21A2-9B12-CA71-695D8E9E92F9}"/>
                </a:ext>
              </a:extLst>
            </p:cNvPr>
            <p:cNvSpPr/>
            <p:nvPr/>
          </p:nvSpPr>
          <p:spPr>
            <a:xfrm>
              <a:off x="5957304" y="3222934"/>
              <a:ext cx="1672649" cy="922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pt-BR" kern="0" dirty="0">
                  <a:solidFill>
                    <a:schemeClr val="accent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Dispersão</a:t>
              </a:r>
            </a:p>
            <a:p>
              <a:pPr algn="r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pt-BR" kern="0" dirty="0">
                  <a:solidFill>
                    <a:schemeClr val="accent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mecânica</a:t>
              </a:r>
            </a:p>
          </p:txBody>
        </p:sp>
        <p:sp>
          <p:nvSpPr>
            <p:cNvPr id="10" name="Retângulo 14351">
              <a:extLst>
                <a:ext uri="{FF2B5EF4-FFF2-40B4-BE49-F238E27FC236}">
                  <a16:creationId xmlns:a16="http://schemas.microsoft.com/office/drawing/2014/main" id="{1C2E5E57-F116-F0D5-FA06-77591EDE8A00}"/>
                </a:ext>
              </a:extLst>
            </p:cNvPr>
            <p:cNvSpPr/>
            <p:nvPr/>
          </p:nvSpPr>
          <p:spPr>
            <a:xfrm>
              <a:off x="9381875" y="3143492"/>
              <a:ext cx="1129380" cy="922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GB" kern="0" dirty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Source</a:t>
              </a:r>
            </a:p>
            <a:p>
              <a:pPr algn="r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en-GB" kern="0" dirty="0">
                  <a:solidFill>
                    <a:srgbClr val="00B05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Sinks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5B6F5ACC-D843-34F1-C9D4-B9E9702BA168}"/>
                </a:ext>
              </a:extLst>
            </p:cNvPr>
            <p:cNvSpPr/>
            <p:nvPr/>
          </p:nvSpPr>
          <p:spPr>
            <a:xfrm rot="19897085" flipV="1">
              <a:off x="11441743" y="2057497"/>
              <a:ext cx="352425" cy="390796"/>
            </a:xfrm>
            <a:prstGeom prst="down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2CD69A-3FB9-0024-4395-30D28A117C0A}"/>
                  </a:ext>
                </a:extLst>
              </p:cNvPr>
              <p:cNvSpPr txBox="1"/>
              <p:nvPr/>
            </p:nvSpPr>
            <p:spPr>
              <a:xfrm>
                <a:off x="361663" y="829941"/>
                <a:ext cx="3595744" cy="783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>
                        <m:f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0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LID4096" sz="20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LID4096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0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sz="20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ID4096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LID4096" sz="20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LID4096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ID4096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LID4096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0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2CD69A-3FB9-0024-4395-30D28A117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63" y="829941"/>
                <a:ext cx="3595744" cy="783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17AA69-7DFE-B6CB-8247-CA21EB66DA7E}"/>
                  </a:ext>
                </a:extLst>
              </p:cNvPr>
              <p:cNvSpPr txBox="1"/>
              <p:nvPr/>
            </p:nvSpPr>
            <p:spPr>
              <a:xfrm>
                <a:off x="4166957" y="2091568"/>
                <a:ext cx="7977418" cy="992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LID4096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LID4096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sSup>
                            <m:sSupPr>
                              <m:ctrlP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BR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pt-BR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LID4096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pt-BR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LID4096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LID4096" sz="2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sz="22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ID4096" sz="22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sSub>
                            <m:sSubPr>
                              <m:ctrlP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LID4096" sz="2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LID4096" sz="22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sz="22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2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p>
                                      <m:r>
                                        <a:rPr lang="pt-BR" sz="22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LID4096" sz="22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LID4096" sz="22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LID4096" sz="22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LID4096" sz="22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pt-BR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ID4096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ID4096" sz="22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sz="22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pt-BR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ID4096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sSub>
                            <m:sSubPr>
                              <m:ctrlPr>
                                <a:rPr lang="LID4096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sz="22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pt-BR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LID4096" sz="220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LID4096" sz="2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LID4096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Sup>
                        <m:sSubSupPr>
                          <m:ctrlPr>
                            <a:rPr lang="pt-B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pt-B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pt-BR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LID4096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LID4096" sz="2200" i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817AA69-7DFE-B6CB-8247-CA21EB66D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957" y="2091568"/>
                <a:ext cx="7977418" cy="9923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94590B-EE38-DB8C-35EC-1C1024AE14D3}"/>
                  </a:ext>
                </a:extLst>
              </p:cNvPr>
              <p:cNvSpPr txBox="1"/>
              <p:nvPr/>
            </p:nvSpPr>
            <p:spPr>
              <a:xfrm>
                <a:off x="167673" y="3378459"/>
                <a:ext cx="5624834" cy="736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LID4096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LID4096" sz="2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sSup>
                          <m:sSupPr>
                            <m:ctrlPr>
                              <a:rPr lang="en-US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BR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pt-BR" sz="2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LID4096" sz="26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LID4096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LID4096" sz="26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LID4096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ID4096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f>
                      <m:fPr>
                        <m:ctrlPr>
                          <a:rPr lang="LID4096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pt-B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LID4096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LID4096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t-B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pt-BR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f>
                      <m:fPr>
                        <m:ctrlPr>
                          <a:rPr lang="LID4096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LID4096" sz="22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pt-BR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LID4096" sz="22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LID4096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pt-BR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LID4096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LID4096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f>
                      <m:fPr>
                        <m:ctrlPr>
                          <a:rPr lang="LID4096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pt-B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pt-B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LID4096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LID4096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LID4096" sz="22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pt-BR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20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pt-BR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LID4096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F94590B-EE38-DB8C-35EC-1C1024AE1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73" y="3378459"/>
                <a:ext cx="5624834" cy="736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E1D86C-9F40-E882-EF75-F4AADF9C67E9}"/>
                  </a:ext>
                </a:extLst>
              </p:cNvPr>
              <p:cNvSpPr txBox="1"/>
              <p:nvPr/>
            </p:nvSpPr>
            <p:spPr>
              <a:xfrm>
                <a:off x="167673" y="5320095"/>
                <a:ext cx="5267325" cy="1401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ID4096" sz="2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f>
                      <m:fPr>
                        <m:ctrlPr>
                          <a:rPr lang="LID4096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LID4096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LID4096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pt-BR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f>
                      <m:fPr>
                        <m:ctrlPr>
                          <a:rPr lang="LID4096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pt-BR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num>
                      <m:den>
                        <m:r>
                          <a:rPr lang="LID4096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LID4096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pt-BR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ID4096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ID4096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ID4096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ID4096" sz="22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ID4096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LID4096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f>
                          <m:fPr>
                            <m:ctrlPr>
                              <a:rPr lang="LID4096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sz="220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ID4096" sz="220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LID4096" sz="2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LID4096" sz="2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LID4096" sz="2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e>
                    </m:d>
                    <m:r>
                      <a:rPr lang="pt-BR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LID4096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ID4096" sz="22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ID4096" sz="22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pt-BR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LID4096" sz="22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pt-BR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pt-BR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pt-BR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LID4096" sz="2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LID4096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LID4096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LID4096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LID4096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t-B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LID4096" sz="22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LID4096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pt-BR" sz="2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LID4096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1E1D86C-9F40-E882-EF75-F4AADF9C6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73" y="5320095"/>
                <a:ext cx="5267325" cy="1401666"/>
              </a:xfrm>
              <a:prstGeom prst="rect">
                <a:avLst/>
              </a:prstGeom>
              <a:blipFill>
                <a:blip r:embed="rId6"/>
                <a:stretch>
                  <a:fillRect r="-6481" b="-260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tângulo 14351">
            <a:extLst>
              <a:ext uri="{FF2B5EF4-FFF2-40B4-BE49-F238E27FC236}">
                <a16:creationId xmlns:a16="http://schemas.microsoft.com/office/drawing/2014/main" id="{9D5BC82E-2143-3AC2-25C1-0BC9FC960806}"/>
              </a:ext>
            </a:extLst>
          </p:cNvPr>
          <p:cNvSpPr/>
          <p:nvPr/>
        </p:nvSpPr>
        <p:spPr>
          <a:xfrm>
            <a:off x="8143875" y="3205879"/>
            <a:ext cx="1288585" cy="830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600" kern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Fluxo </a:t>
            </a: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pt-BR" sz="1600" kern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Advecção</a:t>
            </a:r>
          </a:p>
        </p:txBody>
      </p:sp>
      <p:sp>
        <p:nvSpPr>
          <p:cNvPr id="38" name="Retângulo 14351">
            <a:extLst>
              <a:ext uri="{FF2B5EF4-FFF2-40B4-BE49-F238E27FC236}">
                <a16:creationId xmlns:a16="http://schemas.microsoft.com/office/drawing/2014/main" id="{4131AC83-219D-7A57-D9CA-4E1CE994B110}"/>
              </a:ext>
            </a:extLst>
          </p:cNvPr>
          <p:cNvSpPr/>
          <p:nvPr/>
        </p:nvSpPr>
        <p:spPr>
          <a:xfrm>
            <a:off x="0" y="-3373"/>
            <a:ext cx="12885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BR" sz="2800" kern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Fluxo </a:t>
            </a:r>
          </a:p>
        </p:txBody>
      </p:sp>
      <p:sp>
        <p:nvSpPr>
          <p:cNvPr id="39" name="Retângulo 14351">
            <a:extLst>
              <a:ext uri="{FF2B5EF4-FFF2-40B4-BE49-F238E27FC236}">
                <a16:creationId xmlns:a16="http://schemas.microsoft.com/office/drawing/2014/main" id="{71893315-2F74-1853-3A18-5D175C5624B9}"/>
              </a:ext>
            </a:extLst>
          </p:cNvPr>
          <p:cNvSpPr/>
          <p:nvPr/>
        </p:nvSpPr>
        <p:spPr>
          <a:xfrm>
            <a:off x="-10716" y="2099087"/>
            <a:ext cx="28682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BR" sz="28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Transporte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1A1684-D4A1-5AE6-2F62-48D301954F3E}"/>
              </a:ext>
            </a:extLst>
          </p:cNvPr>
          <p:cNvGrpSpPr/>
          <p:nvPr/>
        </p:nvGrpSpPr>
        <p:grpSpPr>
          <a:xfrm>
            <a:off x="7130758" y="5505451"/>
            <a:ext cx="4893569" cy="1303339"/>
            <a:chOff x="7048500" y="184166"/>
            <a:chExt cx="4893569" cy="130333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263700-C9F3-1448-4FD3-3160235AEAD1}"/>
                </a:ext>
              </a:extLst>
            </p:cNvPr>
            <p:cNvSpPr txBox="1"/>
            <p:nvPr/>
          </p:nvSpPr>
          <p:spPr>
            <a:xfrm>
              <a:off x="9851070" y="836513"/>
              <a:ext cx="18859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dirty="0">
                  <a:solidFill>
                    <a:srgbClr val="7030A0"/>
                  </a:solidFill>
                </a:rPr>
                <a:t>Fase </a:t>
              </a:r>
            </a:p>
            <a:p>
              <a:pPr algn="r"/>
              <a:r>
                <a:rPr lang="pt-BR" dirty="0">
                  <a:solidFill>
                    <a:srgbClr val="7030A0"/>
                  </a:solidFill>
                </a:rPr>
                <a:t>sorvida</a:t>
              </a:r>
              <a:endParaRPr lang="LID4096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CAF3FE9-3B8B-B301-F9CC-184947CCA8FB}"/>
                    </a:ext>
                  </a:extLst>
                </p:cNvPr>
                <p:cNvSpPr txBox="1"/>
                <p:nvPr/>
              </p:nvSpPr>
              <p:spPr>
                <a:xfrm>
                  <a:off x="7048500" y="184166"/>
                  <a:ext cx="4893569" cy="6372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LID4096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pt-BR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r>
                    <a:rPr lang="LID4096" sz="22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LID4096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pt-BR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pt-BR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LID4096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a14:m>
                  <a:r>
                    <a:rPr lang="pt-BR" sz="2200" i="1" dirty="0">
                      <a:solidFill>
                        <a:srgbClr val="FF0000"/>
                      </a:solidFill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pt-BR" sz="22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LID4096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pt-BR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p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endParaRPr lang="LID4096" sz="2200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CAF3FE9-3B8B-B301-F9CC-184947CCA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8500" y="184166"/>
                  <a:ext cx="4893569" cy="6372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F2CF77-DFC1-FAD1-A014-F3022C7A15F0}"/>
                </a:ext>
              </a:extLst>
            </p:cNvPr>
            <p:cNvSpPr txBox="1"/>
            <p:nvPr/>
          </p:nvSpPr>
          <p:spPr>
            <a:xfrm>
              <a:off x="8527097" y="841174"/>
              <a:ext cx="18859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dirty="0">
                  <a:solidFill>
                    <a:srgbClr val="7030A0"/>
                  </a:solidFill>
                </a:rPr>
                <a:t>Fase </a:t>
              </a:r>
            </a:p>
            <a:p>
              <a:pPr algn="r"/>
              <a:r>
                <a:rPr lang="pt-BR" dirty="0">
                  <a:solidFill>
                    <a:srgbClr val="7030A0"/>
                  </a:solidFill>
                </a:rPr>
                <a:t>desorvida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08316A4-3462-1A5A-2FB8-4DA0117CFD6F}"/>
                </a:ext>
              </a:extLst>
            </p:cNvPr>
            <p:cNvSpPr txBox="1"/>
            <p:nvPr/>
          </p:nvSpPr>
          <p:spPr>
            <a:xfrm>
              <a:off x="7203124" y="968916"/>
              <a:ext cx="136980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rgbClr val="7030A0"/>
                  </a:solidFill>
                </a:rPr>
                <a:t>Retardação</a:t>
              </a:r>
              <a:endParaRPr lang="LID4096" dirty="0">
                <a:solidFill>
                  <a:srgbClr val="7030A0"/>
                </a:solidFill>
              </a:endParaRPr>
            </a:p>
          </p:txBody>
        </p:sp>
      </p:grpSp>
      <p:sp>
        <p:nvSpPr>
          <p:cNvPr id="44" name="Retângulo 14351">
            <a:extLst>
              <a:ext uri="{FF2B5EF4-FFF2-40B4-BE49-F238E27FC236}">
                <a16:creationId xmlns:a16="http://schemas.microsoft.com/office/drawing/2014/main" id="{EF2CC751-EED1-3625-7EB4-B038EBECADAF}"/>
              </a:ext>
            </a:extLst>
          </p:cNvPr>
          <p:cNvSpPr/>
          <p:nvPr/>
        </p:nvSpPr>
        <p:spPr>
          <a:xfrm>
            <a:off x="4844346" y="3961166"/>
            <a:ext cx="1288585" cy="491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GB" sz="2000" kern="0" dirty="0">
                <a:solidFill>
                  <a:srgbClr val="00B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storage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AA4369-D3C9-235C-E2CF-A69211F9BC45}"/>
              </a:ext>
            </a:extLst>
          </p:cNvPr>
          <p:cNvSpPr/>
          <p:nvPr/>
        </p:nvSpPr>
        <p:spPr>
          <a:xfrm>
            <a:off x="1495425" y="3205879"/>
            <a:ext cx="1851899" cy="124651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59E067-8A09-A7AC-2140-3F174962A03E}"/>
              </a:ext>
            </a:extLst>
          </p:cNvPr>
          <p:cNvSpPr txBox="1"/>
          <p:nvPr/>
        </p:nvSpPr>
        <p:spPr>
          <a:xfrm>
            <a:off x="9991725" y="287811"/>
            <a:ext cx="2048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400" dirty="0"/>
              <a:t>Sorption will retard the movement of the plume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98A40A-0F81-DD1A-B9E7-3571D255DE3C}"/>
              </a:ext>
            </a:extLst>
          </p:cNvPr>
          <p:cNvSpPr txBox="1"/>
          <p:nvPr/>
        </p:nvSpPr>
        <p:spPr>
          <a:xfrm>
            <a:off x="9726485" y="1116965"/>
            <a:ext cx="2414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D</a:t>
            </a:r>
            <a:r>
              <a:rPr lang="LID4096" sz="1400" dirty="0">
                <a:solidFill>
                  <a:srgbClr val="FF0000"/>
                </a:solidFill>
              </a:rPr>
              <a:t>ecay (due to biodegradation) will reduce the concentration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B2C8ED6-1389-3228-9E07-2B5CFAD928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46530" y="224227"/>
            <a:ext cx="3683830" cy="1335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AF3DA9-9DEC-C09B-38CF-D275EFF2AEE6}"/>
                  </a:ext>
                </a:extLst>
              </p:cNvPr>
              <p:cNvSpPr txBox="1"/>
              <p:nvPr/>
            </p:nvSpPr>
            <p:spPr>
              <a:xfrm>
                <a:off x="9618012" y="5095676"/>
                <a:ext cx="938756" cy="436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LID4096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LID4096" sz="22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8AF3DA9-9DEC-C09B-38CF-D275EFF2A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012" y="5095676"/>
                <a:ext cx="938756" cy="436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27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D3D31E47-F183-09FB-EFAA-470FD96FD249}"/>
              </a:ext>
            </a:extLst>
          </p:cNvPr>
          <p:cNvSpPr/>
          <p:nvPr/>
        </p:nvSpPr>
        <p:spPr>
          <a:xfrm>
            <a:off x="12285" y="-9119"/>
            <a:ext cx="12205642" cy="177346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0" name="L-Shape 99">
            <a:extLst>
              <a:ext uri="{FF2B5EF4-FFF2-40B4-BE49-F238E27FC236}">
                <a16:creationId xmlns:a16="http://schemas.microsoft.com/office/drawing/2014/main" id="{DAEECDAA-C2F8-3A53-0C95-28B9F4470793}"/>
              </a:ext>
            </a:extLst>
          </p:cNvPr>
          <p:cNvSpPr/>
          <p:nvPr/>
        </p:nvSpPr>
        <p:spPr>
          <a:xfrm flipH="1">
            <a:off x="4720378" y="1764341"/>
            <a:ext cx="7468862" cy="5056641"/>
          </a:xfrm>
          <a:prstGeom prst="corner">
            <a:avLst>
              <a:gd name="adj1" fmla="val 50865"/>
              <a:gd name="adj2" fmla="val 1264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7BCCA3C-EA20-CB46-D0C9-DAFB72F23A0C}"/>
              </a:ext>
            </a:extLst>
          </p:cNvPr>
          <p:cNvSpPr/>
          <p:nvPr/>
        </p:nvSpPr>
        <p:spPr>
          <a:xfrm rot="2733201" flipV="1">
            <a:off x="309302" y="626324"/>
            <a:ext cx="352425" cy="39079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E0E76-FC77-62EB-37A6-CB95DB082329}"/>
              </a:ext>
            </a:extLst>
          </p:cNvPr>
          <p:cNvSpPr txBox="1"/>
          <p:nvPr/>
        </p:nvSpPr>
        <p:spPr>
          <a:xfrm>
            <a:off x="0" y="1208907"/>
            <a:ext cx="224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FF0000"/>
                </a:solidFill>
              </a:rPr>
              <a:t>retardation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319469-4BAE-4A98-D76C-D5B66E70CD2E}"/>
                  </a:ext>
                </a:extLst>
              </p:cNvPr>
              <p:cNvSpPr txBox="1"/>
              <p:nvPr/>
            </p:nvSpPr>
            <p:spPr>
              <a:xfrm>
                <a:off x="748401" y="353096"/>
                <a:ext cx="8765516" cy="86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ID4096" sz="22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Rθ</m:t>
                      </m:r>
                      <m:f>
                        <m:fPr>
                          <m:ctrlPr>
                            <a:rPr lang="LID4096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LID4096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LID4096" sz="22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LID4096" sz="22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ID4096" sz="2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sz="22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ID4096" sz="22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sz="2200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ID4096" sz="2200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sSub>
                            <m:sSubPr>
                              <m:ctrlP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LID4096" sz="2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LID4096" sz="2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LID4096" sz="22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LID4096" sz="22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num>
                                <m:den>
                                  <m:r>
                                    <a:rPr lang="LID4096" sz="220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LID4096" sz="22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LID4096" sz="22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LID4096" sz="220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  <m:r>
                        <a:rPr lang="pt-BR" sz="22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ID4096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LID4096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ID4096" sz="22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sz="22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pt-BR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ID4096" sz="2200" i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sSub>
                            <m:sSubPr>
                              <m:ctrlPr>
                                <a:rPr lang="LID4096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pt-BR" sz="22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LID4096" sz="2200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LID4096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LID4096" sz="220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LID4096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LID4096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ID4096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LID4096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pt-BR" sz="2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LID4096" sz="2200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LID4096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2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LID4096" sz="22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319469-4BAE-4A98-D76C-D5B66E70C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01" y="353096"/>
                <a:ext cx="8765516" cy="8644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FAC99C-883B-D8C0-990F-60A2C835F439}"/>
                  </a:ext>
                </a:extLst>
              </p:cNvPr>
              <p:cNvSpPr txBox="1"/>
              <p:nvPr/>
            </p:nvSpPr>
            <p:spPr>
              <a:xfrm>
                <a:off x="14253" y="1911965"/>
                <a:ext cx="2086604" cy="773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ID4096" sz="22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sz="2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LID4096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LID4096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f>
                        <m:fPr>
                          <m:ctrlPr>
                            <a:rPr lang="LID4096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pt-B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LID4096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LID4096" sz="22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FAC99C-883B-D8C0-990F-60A2C835F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" y="1911965"/>
                <a:ext cx="2086604" cy="773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FECB631-5967-22AF-6735-FD7B9B3C5D10}"/>
              </a:ext>
            </a:extLst>
          </p:cNvPr>
          <p:cNvGrpSpPr/>
          <p:nvPr/>
        </p:nvGrpSpPr>
        <p:grpSpPr>
          <a:xfrm>
            <a:off x="7053209" y="421016"/>
            <a:ext cx="4893569" cy="1281459"/>
            <a:chOff x="7028414" y="-373820"/>
            <a:chExt cx="4893569" cy="128145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42A09B6-49F1-B908-6E66-2629C478E020}"/>
                </a:ext>
              </a:extLst>
            </p:cNvPr>
            <p:cNvSpPr txBox="1"/>
            <p:nvPr/>
          </p:nvSpPr>
          <p:spPr>
            <a:xfrm>
              <a:off x="9824537" y="-373820"/>
              <a:ext cx="18859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dirty="0">
                  <a:solidFill>
                    <a:srgbClr val="7030A0"/>
                  </a:solidFill>
                </a:rPr>
                <a:t>Fase </a:t>
              </a:r>
            </a:p>
            <a:p>
              <a:pPr algn="r"/>
              <a:r>
                <a:rPr lang="pt-BR" dirty="0">
                  <a:solidFill>
                    <a:srgbClr val="7030A0"/>
                  </a:solidFill>
                </a:rPr>
                <a:t>sorvida</a:t>
              </a:r>
              <a:endParaRPr lang="LID4096" dirty="0">
                <a:solidFill>
                  <a:srgbClr val="7030A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AD713DD-93B9-8F70-16F0-6C1CF9952CC2}"/>
                    </a:ext>
                  </a:extLst>
                </p:cNvPr>
                <p:cNvSpPr txBox="1"/>
                <p:nvPr/>
              </p:nvSpPr>
              <p:spPr>
                <a:xfrm>
                  <a:off x="7028414" y="270349"/>
                  <a:ext cx="4893569" cy="6372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LID4096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pt-BR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r>
                    <a:rPr lang="LID4096" sz="2200" dirty="0">
                      <a:solidFill>
                        <a:srgbClr val="FF0000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LID4096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pt-BR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pt-BR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LID4096" sz="2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a14:m>
                  <a:r>
                    <a:rPr lang="pt-BR" sz="2200" i="1" dirty="0">
                      <a:solidFill>
                        <a:srgbClr val="FF0000"/>
                      </a:solidFill>
                    </a:rPr>
                    <a:t>   </a:t>
                  </a:r>
                  <a14:m>
                    <m:oMath xmlns:m="http://schemas.openxmlformats.org/officeDocument/2006/math">
                      <m:r>
                        <a:rPr lang="pt-BR" sz="22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LID4096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pt-BR" sz="2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pt-BR" sz="2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pt-BR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p>
                          <m:r>
                            <a:rPr lang="pt-BR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a14:m>
                  <a:endParaRPr lang="LID4096" sz="2200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AD713DD-93B9-8F70-16F0-6C1CF9952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414" y="270349"/>
                  <a:ext cx="4893569" cy="6372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6EAC72-B4F0-16DC-C85C-FC3A3E2147FD}"/>
                </a:ext>
              </a:extLst>
            </p:cNvPr>
            <p:cNvSpPr txBox="1"/>
            <p:nvPr/>
          </p:nvSpPr>
          <p:spPr>
            <a:xfrm>
              <a:off x="8500564" y="-369159"/>
              <a:ext cx="18859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dirty="0">
                  <a:solidFill>
                    <a:srgbClr val="7030A0"/>
                  </a:solidFill>
                </a:rPr>
                <a:t>Fase </a:t>
              </a:r>
            </a:p>
            <a:p>
              <a:pPr algn="r"/>
              <a:r>
                <a:rPr lang="pt-BR" dirty="0">
                  <a:solidFill>
                    <a:srgbClr val="7030A0"/>
                  </a:solidFill>
                </a:rPr>
                <a:t>desorvida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57F66D-A5AC-A2E2-BFDF-B58AB4C45957}"/>
                  </a:ext>
                </a:extLst>
              </p:cNvPr>
              <p:cNvSpPr txBox="1"/>
              <p:nvPr/>
            </p:nvSpPr>
            <p:spPr>
              <a:xfrm>
                <a:off x="2994484" y="3280231"/>
                <a:ext cx="2247899" cy="729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ID4096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LID4096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r>
                        <a:rPr lang="LID4096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LID4096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f>
                        <m:f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LID4096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057F66D-A5AC-A2E2-BFDF-B58AB4C45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484" y="3280231"/>
                <a:ext cx="2247899" cy="729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E386A2-B631-9A85-0E0C-7822DD46B705}"/>
                  </a:ext>
                </a:extLst>
              </p:cNvPr>
              <p:cNvSpPr txBox="1"/>
              <p:nvPr/>
            </p:nvSpPr>
            <p:spPr>
              <a:xfrm>
                <a:off x="74004" y="2986500"/>
                <a:ext cx="1899089" cy="6950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ID4096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pt-BR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den>
                      </m:f>
                      <m:r>
                        <a:rPr lang="pt-BR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LID4096" sz="2000" i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f>
                        <m:fPr>
                          <m:ctrlPr>
                            <a:rPr lang="LID4096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pt-BR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E386A2-B631-9A85-0E0C-7822DD46B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4" y="2986500"/>
                <a:ext cx="1899089" cy="695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29353E-231C-FD0A-EF8F-4224F295BE74}"/>
              </a:ext>
            </a:extLst>
          </p:cNvPr>
          <p:cNvCxnSpPr>
            <a:cxnSpLocks/>
          </p:cNvCxnSpPr>
          <p:nvPr/>
        </p:nvCxnSpPr>
        <p:spPr>
          <a:xfrm>
            <a:off x="2186542" y="3162825"/>
            <a:ext cx="3419905" cy="0"/>
          </a:xfrm>
          <a:prstGeom prst="line">
            <a:avLst/>
          </a:prstGeom>
          <a:ln w="762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7A2F33-9460-B900-377B-5A85DE2B16C4}"/>
                  </a:ext>
                </a:extLst>
              </p:cNvPr>
              <p:cNvSpPr txBox="1"/>
              <p:nvPr/>
            </p:nvSpPr>
            <p:spPr>
              <a:xfrm>
                <a:off x="163480" y="3751807"/>
                <a:ext cx="2947196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>
                          <m:fPr>
                            <m:ctrlP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sz="2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LID4096" sz="20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LID4096" sz="20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pt-B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LID4096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>
                      <m:fPr>
                        <m:ctrlPr>
                          <a:rPr lang="LID4096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LID4096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LID4096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77A2F33-9460-B900-377B-5A85DE2B1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80" y="3751807"/>
                <a:ext cx="2947196" cy="584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04EE24-E1E9-CE9C-A619-36EBA2A1D505}"/>
                  </a:ext>
                </a:extLst>
              </p:cNvPr>
              <p:cNvSpPr txBox="1"/>
              <p:nvPr/>
            </p:nvSpPr>
            <p:spPr>
              <a:xfrm>
                <a:off x="8162279" y="4893273"/>
                <a:ext cx="4201936" cy="628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f>
                      <m:f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t-BR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rgbClr val="0000FF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f>
                      <m:f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pt-BR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t-BR" sz="20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rgbClr val="0000FF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f>
                      <m:f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t-BR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pt-B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04EE24-E1E9-CE9C-A619-36EBA2A1D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2279" y="4893273"/>
                <a:ext cx="4201936" cy="628826"/>
              </a:xfrm>
              <a:prstGeom prst="rect">
                <a:avLst/>
              </a:prstGeom>
              <a:blipFill>
                <a:blip r:embed="rId8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5038CB-9456-0574-08B0-5DC56F802F09}"/>
                  </a:ext>
                </a:extLst>
              </p:cNvPr>
              <p:cNvSpPr txBox="1"/>
              <p:nvPr/>
            </p:nvSpPr>
            <p:spPr>
              <a:xfrm>
                <a:off x="9513918" y="6102325"/>
                <a:ext cx="2323811" cy="718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pt-BR" sz="2000" dirty="0">
                              <a:solidFill>
                                <a:srgbClr val="0000FF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pt-BR" sz="2000" dirty="0">
                              <a:solidFill>
                                <a:srgbClr val="0000FF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LID4096" sz="20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5038CB-9456-0574-08B0-5DC56F802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918" y="6102325"/>
                <a:ext cx="2323811" cy="71865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4C545CD-F159-E4E2-FAE1-3ED8AC7AA80A}"/>
                  </a:ext>
                </a:extLst>
              </p:cNvPr>
              <p:cNvSpPr txBox="1"/>
              <p:nvPr/>
            </p:nvSpPr>
            <p:spPr>
              <a:xfrm>
                <a:off x="9146788" y="5570894"/>
                <a:ext cx="3058070" cy="560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0000FF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t-BR" sz="20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4C545CD-F159-E4E2-FAE1-3ED8AC7AA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788" y="5570894"/>
                <a:ext cx="3058070" cy="560603"/>
              </a:xfrm>
              <a:prstGeom prst="rect">
                <a:avLst/>
              </a:prstGeom>
              <a:blipFill>
                <a:blip r:embed="rId10"/>
                <a:stretch>
                  <a:fillRect b="-760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FBC12-26F3-0C80-6B22-9B58E7205A0D}"/>
              </a:ext>
            </a:extLst>
          </p:cNvPr>
          <p:cNvGrpSpPr/>
          <p:nvPr/>
        </p:nvGrpSpPr>
        <p:grpSpPr>
          <a:xfrm>
            <a:off x="5994047" y="1936434"/>
            <a:ext cx="6000978" cy="2023098"/>
            <a:chOff x="5994047" y="2012634"/>
            <a:chExt cx="6000978" cy="2023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694E77-CE62-4C26-3F50-074A67F2FD87}"/>
                    </a:ext>
                  </a:extLst>
                </p:cNvPr>
                <p:cNvSpPr txBox="1"/>
                <p:nvPr/>
              </p:nvSpPr>
              <p:spPr>
                <a:xfrm>
                  <a:off x="5994047" y="2012634"/>
                  <a:ext cx="1556723" cy="7330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LID4096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2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pt-BR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pt-BR" sz="22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pt-BR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oMath>
                    </m:oMathPara>
                  </a14:m>
                  <a:endParaRPr lang="LID4096" sz="2200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694E77-CE62-4C26-3F50-074A67F2F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047" y="2012634"/>
                  <a:ext cx="1556723" cy="7330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tângulo 14351">
              <a:extLst>
                <a:ext uri="{FF2B5EF4-FFF2-40B4-BE49-F238E27FC236}">
                  <a16:creationId xmlns:a16="http://schemas.microsoft.com/office/drawing/2014/main" id="{986007AE-E906-AA46-CC57-FD96E392457B}"/>
                </a:ext>
              </a:extLst>
            </p:cNvPr>
            <p:cNvSpPr/>
            <p:nvPr/>
          </p:nvSpPr>
          <p:spPr>
            <a:xfrm>
              <a:off x="6381379" y="2958514"/>
              <a:ext cx="128858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Dispersão</a:t>
              </a:r>
            </a:p>
            <a:p>
              <a:pPr eaLnBrk="0" hangingPunct="0">
                <a:defRPr/>
              </a:pP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Numérica</a:t>
              </a:r>
            </a:p>
            <a:p>
              <a:pPr eaLnBrk="0" hangingPunct="0">
                <a:defRPr/>
              </a:pP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Oscilação artificial</a:t>
              </a:r>
            </a:p>
          </p:txBody>
        </p:sp>
        <p:sp>
          <p:nvSpPr>
            <p:cNvPr id="43" name="Retângulo 14351">
              <a:extLst>
                <a:ext uri="{FF2B5EF4-FFF2-40B4-BE49-F238E27FC236}">
                  <a16:creationId xmlns:a16="http://schemas.microsoft.com/office/drawing/2014/main" id="{9CA82D33-3AE4-13B8-217E-5E55F9577518}"/>
                </a:ext>
              </a:extLst>
            </p:cNvPr>
            <p:cNvSpPr/>
            <p:nvPr/>
          </p:nvSpPr>
          <p:spPr>
            <a:xfrm>
              <a:off x="7508737" y="2102865"/>
              <a:ext cx="2239423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pt-BR" sz="1600" b="1" kern="0" dirty="0">
                  <a:solidFill>
                    <a:schemeClr val="accent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Dispersão mecânica </a:t>
              </a:r>
            </a:p>
            <a:p>
              <a:pPr eaLnBrk="0" hangingPunct="0">
                <a:defRPr/>
              </a:pPr>
              <a:endParaRPr lang="pt-BR" sz="1600" b="1" kern="0" dirty="0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eaLnBrk="0" hangingPunct="0">
                <a:defRPr/>
              </a:pPr>
              <a:r>
                <a:rPr lang="pt-BR" sz="1600" b="1" kern="0" dirty="0">
                  <a:solidFill>
                    <a:schemeClr val="accent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&amp; </a:t>
              </a:r>
              <a:r>
                <a:rPr lang="pt-BR" sz="1600" b="1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Difusão </a:t>
              </a: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molecular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006D87-B23E-7A03-62C1-54199D63501E}"/>
                    </a:ext>
                  </a:extLst>
                </p:cNvPr>
                <p:cNvSpPr txBox="1"/>
                <p:nvPr/>
              </p:nvSpPr>
              <p:spPr>
                <a:xfrm>
                  <a:off x="7857579" y="3190414"/>
                  <a:ext cx="278239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a14:m>
                  <a:r>
                    <a:rPr lang="pt-BR" sz="1600" b="0" dirty="0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Dispers</m:t>
                      </m:r>
                      <m: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longitudinal</m:t>
                      </m:r>
                      <m: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pt-BR" sz="1600" dirty="0">
                    <a:solidFill>
                      <a:srgbClr val="0000FF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pt-B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Dispers</m:t>
                        </m:r>
                        <m: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Transversal</m:t>
                        </m:r>
                        <m: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LID4096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006D87-B23E-7A03-62C1-54199D635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579" y="3190414"/>
                  <a:ext cx="2782390" cy="584775"/>
                </a:xfrm>
                <a:prstGeom prst="rect">
                  <a:avLst/>
                </a:prstGeom>
                <a:blipFill>
                  <a:blip r:embed="rId12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5" name="Imagem 14340">
              <a:extLst>
                <a:ext uri="{FF2B5EF4-FFF2-40B4-BE49-F238E27FC236}">
                  <a16:creationId xmlns:a16="http://schemas.microsoft.com/office/drawing/2014/main" id="{286C6F0C-99B1-E448-37A7-DAC0A53EF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801707" y="2174876"/>
              <a:ext cx="2051766" cy="1084121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5ECC0E-61CC-9E99-3C3E-BDCD5DF35FD2}"/>
                </a:ext>
              </a:extLst>
            </p:cNvPr>
            <p:cNvSpPr txBox="1"/>
            <p:nvPr/>
          </p:nvSpPr>
          <p:spPr>
            <a:xfrm>
              <a:off x="10109075" y="3389401"/>
              <a:ext cx="18859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b="1" dirty="0">
                  <a:solidFill>
                    <a:srgbClr val="0000FF"/>
                  </a:solidFill>
                </a:rPr>
                <a:t>Coeficiente de difusão 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36BF8077-FBD2-17A0-24EC-4A9F8331F13D}"/>
              </a:ext>
            </a:extLst>
          </p:cNvPr>
          <p:cNvSpPr txBox="1"/>
          <p:nvPr/>
        </p:nvSpPr>
        <p:spPr>
          <a:xfrm>
            <a:off x="4663472" y="122263"/>
            <a:ext cx="1885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rgbClr val="00B050"/>
                </a:solidFill>
              </a:rPr>
              <a:t>Fonte interna / armazenamento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DC2C0E6-9555-64DD-E962-84A4006E8DBD}"/>
              </a:ext>
            </a:extLst>
          </p:cNvPr>
          <p:cNvGrpSpPr/>
          <p:nvPr/>
        </p:nvGrpSpPr>
        <p:grpSpPr>
          <a:xfrm>
            <a:off x="121306" y="4483069"/>
            <a:ext cx="4475337" cy="1908876"/>
            <a:chOff x="495766" y="4694655"/>
            <a:chExt cx="4475337" cy="1908876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8A52C4B-BEAB-1BBF-BE3D-3C5AB7EAAC6A}"/>
                </a:ext>
              </a:extLst>
            </p:cNvPr>
            <p:cNvGrpSpPr/>
            <p:nvPr/>
          </p:nvGrpSpPr>
          <p:grpSpPr>
            <a:xfrm>
              <a:off x="495766" y="4694655"/>
              <a:ext cx="4475337" cy="1908876"/>
              <a:chOff x="495766" y="4694655"/>
              <a:chExt cx="4475337" cy="1908876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1E94B7A-BBF5-BFED-A515-445593CE60E6}"/>
                  </a:ext>
                </a:extLst>
              </p:cNvPr>
              <p:cNvSpPr/>
              <p:nvPr/>
            </p:nvSpPr>
            <p:spPr>
              <a:xfrm>
                <a:off x="495766" y="4694655"/>
                <a:ext cx="4475337" cy="19088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FAE7B40-4A16-41F1-3B0A-9E02D47E0EFF}"/>
                      </a:ext>
                    </a:extLst>
                  </p:cNvPr>
                  <p:cNvSpPr txBox="1"/>
                  <p:nvPr/>
                </p:nvSpPr>
                <p:spPr>
                  <a:xfrm>
                    <a:off x="584105" y="4783694"/>
                    <a:ext cx="1454617" cy="7302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BR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f>
                            <m:fPr>
                              <m:ctrlPr>
                                <a:rPr lang="LID4096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ID4096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LID4096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oMath>
                      </m:oMathPara>
                    </a14:m>
                    <a:endParaRPr lang="LID4096" sz="2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FAE7B40-4A16-41F1-3B0A-9E02D47E0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105" y="4783694"/>
                    <a:ext cx="1454617" cy="7302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E8BE8DD9-ED51-2AFA-09A8-7E3F18E180F6}"/>
                      </a:ext>
                    </a:extLst>
                  </p:cNvPr>
                  <p:cNvSpPr txBox="1"/>
                  <p:nvPr/>
                </p:nvSpPr>
                <p:spPr>
                  <a:xfrm>
                    <a:off x="609976" y="5674895"/>
                    <a:ext cx="1338666" cy="7625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LID4096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ID4096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LID4096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LID4096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ID4096" sz="20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ID4096" sz="20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LID4096" sz="2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E8BE8DD9-ED51-2AFA-09A8-7E3F18E180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976" y="5674895"/>
                    <a:ext cx="1338666" cy="76251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8A5099F-B014-1130-73D4-7B3480C720EE}"/>
                    </a:ext>
                  </a:extLst>
                </p:cNvPr>
                <p:cNvSpPr txBox="1"/>
                <p:nvPr/>
              </p:nvSpPr>
              <p:spPr>
                <a:xfrm>
                  <a:off x="2038722" y="5653756"/>
                  <a:ext cx="1454617" cy="8719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pt-B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LID4096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pt-BR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LID4096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8A5099F-B014-1130-73D4-7B3480C72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722" y="5653756"/>
                  <a:ext cx="1454617" cy="87190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7D6CA97-9D51-A626-B428-DB58C9912E1C}"/>
                    </a:ext>
                  </a:extLst>
                </p:cNvPr>
                <p:cNvSpPr txBox="1"/>
                <p:nvPr/>
              </p:nvSpPr>
              <p:spPr>
                <a:xfrm>
                  <a:off x="3368944" y="5794195"/>
                  <a:ext cx="145461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a14:m>
                  <a:r>
                    <a:rPr lang="pt-BR" sz="2000" dirty="0">
                      <a:solidFill>
                        <a:srgbClr val="7030A0"/>
                      </a:solidFill>
                    </a:rPr>
                    <a:t>D</a:t>
                  </a:r>
                  <a:endParaRPr lang="LID4096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7D6CA97-9D51-A626-B428-DB58C9912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944" y="5794195"/>
                  <a:ext cx="1454617" cy="400110"/>
                </a:xfrm>
                <a:prstGeom prst="rect">
                  <a:avLst/>
                </a:prstGeom>
                <a:blipFill>
                  <a:blip r:embed="rId17"/>
                  <a:stretch>
                    <a:fillRect t="-9231" b="-27692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115B20C-2645-9D13-B837-D9DF77759324}"/>
                    </a:ext>
                  </a:extLst>
                </p:cNvPr>
                <p:cNvSpPr txBox="1"/>
                <p:nvPr/>
              </p:nvSpPr>
              <p:spPr>
                <a:xfrm>
                  <a:off x="3358918" y="6155582"/>
                  <a:ext cx="145461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a14:m>
                  <a:r>
                    <a:rPr lang="pt-BR" sz="2000" dirty="0">
                      <a:solidFill>
                        <a:srgbClr val="7030A0"/>
                      </a:solidFill>
                    </a:rPr>
                    <a:t>D</a:t>
                  </a:r>
                  <a:endParaRPr lang="LID4096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115B20C-2645-9D13-B837-D9DF77759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918" y="6155582"/>
                  <a:ext cx="1454617" cy="400110"/>
                </a:xfrm>
                <a:prstGeom prst="rect">
                  <a:avLst/>
                </a:prstGeom>
                <a:blipFill>
                  <a:blip r:embed="rId18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D50136-2616-3883-094A-F5C24B0E4ACD}"/>
                    </a:ext>
                  </a:extLst>
                </p:cNvPr>
                <p:cNvSpPr txBox="1"/>
                <p:nvPr/>
              </p:nvSpPr>
              <p:spPr>
                <a:xfrm>
                  <a:off x="2127061" y="4952528"/>
                  <a:ext cx="145461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pt-BR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LID4096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D50136-2616-3883-094A-F5C24B0E4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061" y="4952528"/>
                  <a:ext cx="1454617" cy="400110"/>
                </a:xfrm>
                <a:prstGeom prst="rect">
                  <a:avLst/>
                </a:prstGeom>
                <a:blipFill>
                  <a:blip r:embed="rId19"/>
                  <a:stretch>
                    <a:fillRect t="-18462" b="-7692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4687AA7-3B3C-CEA3-E33A-CFF9FB02B1B0}"/>
                  </a:ext>
                </a:extLst>
              </p:cNvPr>
              <p:cNvSpPr txBox="1"/>
              <p:nvPr/>
            </p:nvSpPr>
            <p:spPr>
              <a:xfrm>
                <a:off x="4899094" y="5377377"/>
                <a:ext cx="2870066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accent2"/>
                    </a:solidFill>
                  </a:rPr>
                  <a:t> =0.1</a:t>
                </a:r>
                <a:r>
                  <a:rPr lang="LID4096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  (.33)</m:t>
                    </m:r>
                  </m:oMath>
                </a14:m>
                <a:endParaRPr lang="LID4096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4687AA7-3B3C-CEA3-E33A-CFF9FB02B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094" y="5377377"/>
                <a:ext cx="2870066" cy="400110"/>
              </a:xfrm>
              <a:prstGeom prst="rect">
                <a:avLst/>
              </a:prstGeom>
              <a:blipFill>
                <a:blip r:embed="rId20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9BAE0A4-CD4D-962F-307D-4705E949FDF3}"/>
                  </a:ext>
                </a:extLst>
              </p:cNvPr>
              <p:cNvSpPr txBox="1"/>
              <p:nvPr/>
            </p:nvSpPr>
            <p:spPr>
              <a:xfrm>
                <a:off x="5075190" y="6119008"/>
                <a:ext cx="278238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𝑒𝑝𝑒𝑛𝑑𝑒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𝑡𝑎𝑚𝑎𝑛h𝑜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𝑝𝑙𝑢𝑚𝑎</m:t>
                      </m:r>
                      <m:r>
                        <a:rPr lang="pt-BR" sz="1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LID4096" sz="1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9BAE0A4-CD4D-962F-307D-4705E949F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190" y="6119008"/>
                <a:ext cx="2782389" cy="276999"/>
              </a:xfrm>
              <a:prstGeom prst="rect">
                <a:avLst/>
              </a:prstGeom>
              <a:blipFill>
                <a:blip r:embed="rId2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6A7609B0-9FB6-7C44-0AB4-45C75499CE17}"/>
              </a:ext>
            </a:extLst>
          </p:cNvPr>
          <p:cNvSpPr txBox="1"/>
          <p:nvPr/>
        </p:nvSpPr>
        <p:spPr>
          <a:xfrm>
            <a:off x="5014627" y="6426548"/>
            <a:ext cx="38846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900" dirty="0">
                <a:hlinkClick r:id="rId22"/>
              </a:rPr>
              <a:t>https://www3.epa.gov/ceampubl/learn2model/part-two/onsite/longdisp.html</a:t>
            </a:r>
            <a:endParaRPr lang="LID4096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F096627-CFE6-0E9F-E549-91DA3C4C72E3}"/>
                  </a:ext>
                </a:extLst>
              </p:cNvPr>
              <p:cNvSpPr txBox="1"/>
              <p:nvPr/>
            </p:nvSpPr>
            <p:spPr>
              <a:xfrm>
                <a:off x="4910534" y="4912265"/>
                <a:ext cx="2858626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accent2"/>
                    </a:solidFill>
                  </a:rPr>
                  <a:t> =0.05</a:t>
                </a:r>
                <a:r>
                  <a:rPr lang="LID4096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(0.025−.01)</m:t>
                    </m:r>
                  </m:oMath>
                </a14:m>
                <a:endParaRPr lang="LID4096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F096627-CFE6-0E9F-E549-91DA3C4C7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534" y="4912265"/>
                <a:ext cx="2858626" cy="400110"/>
              </a:xfrm>
              <a:prstGeom prst="rect">
                <a:avLst/>
              </a:prstGeom>
              <a:blipFill>
                <a:blip r:embed="rId2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435532F-BDCD-9100-FD50-70A884676925}"/>
              </a:ext>
            </a:extLst>
          </p:cNvPr>
          <p:cNvGrpSpPr/>
          <p:nvPr/>
        </p:nvGrpSpPr>
        <p:grpSpPr>
          <a:xfrm>
            <a:off x="2186542" y="1842155"/>
            <a:ext cx="3419905" cy="1170190"/>
            <a:chOff x="2247899" y="1471782"/>
            <a:chExt cx="3419905" cy="117019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B540D29-9E93-DB80-7C83-8DF10DE17F3D}"/>
                </a:ext>
              </a:extLst>
            </p:cNvPr>
            <p:cNvSpPr/>
            <p:nvPr/>
          </p:nvSpPr>
          <p:spPr>
            <a:xfrm>
              <a:off x="2247899" y="1471782"/>
              <a:ext cx="3419905" cy="11701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5871F7E-C2EE-33F1-40B4-B5329B580DE9}"/>
                </a:ext>
              </a:extLst>
            </p:cNvPr>
            <p:cNvGrpSpPr/>
            <p:nvPr/>
          </p:nvGrpSpPr>
          <p:grpSpPr>
            <a:xfrm>
              <a:off x="2408811" y="1493707"/>
              <a:ext cx="3099711" cy="1062965"/>
              <a:chOff x="2521508" y="1608566"/>
              <a:chExt cx="3099711" cy="1062965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9365C81-1672-9012-BDC4-0774EF3FCE07}"/>
                  </a:ext>
                </a:extLst>
              </p:cNvPr>
              <p:cNvSpPr txBox="1"/>
              <p:nvPr/>
            </p:nvSpPr>
            <p:spPr>
              <a:xfrm>
                <a:off x="2549038" y="2039453"/>
                <a:ext cx="14011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dirty="0">
                    <a:solidFill>
                      <a:srgbClr val="FF0000"/>
                    </a:solidFill>
                  </a:rPr>
                  <a:t>Batch Test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A0A2E04-E102-AC29-76E5-63043B233CB7}"/>
                  </a:ext>
                </a:extLst>
              </p:cNvPr>
              <p:cNvSpPr txBox="1"/>
              <p:nvPr/>
            </p:nvSpPr>
            <p:spPr>
              <a:xfrm>
                <a:off x="2521508" y="2332977"/>
                <a:ext cx="309971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pt-BR" sz="1600" dirty="0">
                    <a:solidFill>
                      <a:srgbClr val="FF0000"/>
                    </a:solidFill>
                  </a:rPr>
                  <a:t>Massa sorvida / massa sedimentos </a:t>
                </a:r>
                <a:endParaRPr lang="LID4096" sz="1600" dirty="0">
                  <a:solidFill>
                    <a:srgbClr val="FF00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0A4CC457-1A6C-F45E-B777-B335144D0885}"/>
                      </a:ext>
                    </a:extLst>
                  </p:cNvPr>
                  <p:cNvSpPr txBox="1"/>
                  <p:nvPr/>
                </p:nvSpPr>
                <p:spPr>
                  <a:xfrm>
                    <a:off x="3572847" y="1608566"/>
                    <a:ext cx="1681715" cy="43088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pt-BR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pt-BR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pt-BR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pt-B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a14:m>
                    <a:r>
                      <a:rPr lang="pt-BR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C</a:t>
                    </a:r>
                    <a:endParaRPr lang="LID4096" sz="22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0A4CC457-1A6C-F45E-B777-B335144D08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2847" y="1608566"/>
                    <a:ext cx="1681715" cy="43088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64" t="-10000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733CB4F-5664-D56D-0407-17C8D6643BDE}"/>
                  </a:ext>
                </a:extLst>
              </p:cNvPr>
              <p:cNvSpPr txBox="1"/>
              <p:nvPr/>
            </p:nvSpPr>
            <p:spPr>
              <a:xfrm>
                <a:off x="4058892" y="2015213"/>
                <a:ext cx="140111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 dirty="0">
                    <a:solidFill>
                      <a:srgbClr val="FF0000"/>
                    </a:solidFill>
                  </a:rPr>
                  <a:t>Isoterma linear</a:t>
                </a:r>
                <a:endParaRPr lang="LID4096" sz="14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EB625FE-F91B-3E73-F54E-EAED15CC43B4}"/>
              </a:ext>
            </a:extLst>
          </p:cNvPr>
          <p:cNvSpPr txBox="1"/>
          <p:nvPr/>
        </p:nvSpPr>
        <p:spPr>
          <a:xfrm>
            <a:off x="0" y="5485"/>
            <a:ext cx="2388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FF0000"/>
                </a:solidFill>
              </a:rPr>
              <a:t>Isotermas</a:t>
            </a:r>
            <a:endParaRPr lang="LID4096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83221AD-EB1D-3CBB-2B14-555A02E88D4B}"/>
                  </a:ext>
                </a:extLst>
              </p:cNvPr>
              <p:cNvSpPr txBox="1"/>
              <p:nvPr/>
            </p:nvSpPr>
            <p:spPr>
              <a:xfrm>
                <a:off x="9086429" y="4242359"/>
                <a:ext cx="1878945" cy="50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LID4096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LID4096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pt-B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83221AD-EB1D-3CBB-2B14-555A02E8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429" y="4242359"/>
                <a:ext cx="1878945" cy="5098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B81824E-EF40-85AD-DCE5-12FDBE960D2A}"/>
              </a:ext>
            </a:extLst>
          </p:cNvPr>
          <p:cNvCxnSpPr>
            <a:cxnSpLocks/>
          </p:cNvCxnSpPr>
          <p:nvPr/>
        </p:nvCxnSpPr>
        <p:spPr>
          <a:xfrm>
            <a:off x="9215661" y="126728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4F1ED42E-4E15-4584-445E-FCB4F4669B5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2486" y="4263344"/>
            <a:ext cx="3991844" cy="51238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030C02D-A5B6-37A4-179E-EE496C3B3488}"/>
              </a:ext>
            </a:extLst>
          </p:cNvPr>
          <p:cNvSpPr txBox="1"/>
          <p:nvPr/>
        </p:nvSpPr>
        <p:spPr>
          <a:xfrm>
            <a:off x="241743" y="6605539"/>
            <a:ext cx="372345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</a:rPr>
              <a:t>https://inside.mines.edu/~epoeter/583CSM/Porter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040E08D-4B41-68ED-DA79-D1D045967D8D}"/>
              </a:ext>
            </a:extLst>
          </p:cNvPr>
          <p:cNvSpPr txBox="1"/>
          <p:nvPr/>
        </p:nvSpPr>
        <p:spPr>
          <a:xfrm>
            <a:off x="10681520" y="4105814"/>
            <a:ext cx="13139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TRPT    TRPV DMCOEF </a:t>
            </a:r>
            <a:r>
              <a:rPr lang="en-US" sz="1400" b="1" i="0" u="sng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POETER</a:t>
            </a:r>
            <a:endParaRPr lang="LID4096" sz="14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09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72ACDE-6611-E63C-62C0-78C6C0013A42}"/>
              </a:ext>
            </a:extLst>
          </p:cNvPr>
          <p:cNvSpPr/>
          <p:nvPr/>
        </p:nvSpPr>
        <p:spPr>
          <a:xfrm>
            <a:off x="12284" y="-869"/>
            <a:ext cx="5886495" cy="22337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00" name="L-Shape 99">
            <a:extLst>
              <a:ext uri="{FF2B5EF4-FFF2-40B4-BE49-F238E27FC236}">
                <a16:creationId xmlns:a16="http://schemas.microsoft.com/office/drawing/2014/main" id="{DAEECDAA-C2F8-3A53-0C95-28B9F4470793}"/>
              </a:ext>
            </a:extLst>
          </p:cNvPr>
          <p:cNvSpPr/>
          <p:nvPr/>
        </p:nvSpPr>
        <p:spPr>
          <a:xfrm flipH="1">
            <a:off x="4710853" y="0"/>
            <a:ext cx="7468862" cy="6858000"/>
          </a:xfrm>
          <a:prstGeom prst="corner">
            <a:avLst>
              <a:gd name="adj1" fmla="val 33156"/>
              <a:gd name="adj2" fmla="val 9242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04EE24-E1E9-CE9C-A619-36EBA2A1D505}"/>
                  </a:ext>
                </a:extLst>
              </p:cNvPr>
              <p:cNvSpPr txBox="1"/>
              <p:nvPr/>
            </p:nvSpPr>
            <p:spPr>
              <a:xfrm>
                <a:off x="6530387" y="2719574"/>
                <a:ext cx="4201936" cy="628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f>
                      <m:f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t-BR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rgbClr val="0000FF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  <m:f>
                      <m:f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pt-BR" sz="20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t-BR" sz="20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pt-BR" sz="2000" dirty="0">
                    <a:solidFill>
                      <a:srgbClr val="0000FF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  <m:f>
                      <m:f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pt-BR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pt-BR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pt-BR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604EE24-E1E9-CE9C-A619-36EBA2A1D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87" y="2719574"/>
                <a:ext cx="4201936" cy="628826"/>
              </a:xfrm>
              <a:prstGeom prst="rect">
                <a:avLst/>
              </a:prstGeom>
              <a:blipFill>
                <a:blip r:embed="rId2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5038CB-9456-0574-08B0-5DC56F802F09}"/>
                  </a:ext>
                </a:extLst>
              </p:cNvPr>
              <p:cNvSpPr txBox="1"/>
              <p:nvPr/>
            </p:nvSpPr>
            <p:spPr>
              <a:xfrm>
                <a:off x="9513918" y="6102325"/>
                <a:ext cx="2323811" cy="718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pt-BR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pt-BR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pt-BR" sz="2000" dirty="0">
                              <a:solidFill>
                                <a:srgbClr val="0000FF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pt-BR" sz="2000" dirty="0">
                              <a:solidFill>
                                <a:srgbClr val="0000FF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pt-BR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LID4096" sz="2000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C5038CB-9456-0574-08B0-5DC56F802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918" y="6102325"/>
                <a:ext cx="2323811" cy="718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4C545CD-F159-E4E2-FAE1-3ED8AC7AA80A}"/>
                  </a:ext>
                </a:extLst>
              </p:cNvPr>
              <p:cNvSpPr txBox="1"/>
              <p:nvPr/>
            </p:nvSpPr>
            <p:spPr>
              <a:xfrm>
                <a:off x="392052" y="2928952"/>
                <a:ext cx="3058070" cy="560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rgbClr val="0000FF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BR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pt-BR" sz="20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20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pt-BR" sz="2000" b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LID4096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4C545CD-F159-E4E2-FAE1-3ED8AC7AA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2" y="2928952"/>
                <a:ext cx="3058070" cy="560603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FBC12-26F3-0C80-6B22-9B58E7205A0D}"/>
              </a:ext>
            </a:extLst>
          </p:cNvPr>
          <p:cNvGrpSpPr/>
          <p:nvPr/>
        </p:nvGrpSpPr>
        <p:grpSpPr>
          <a:xfrm>
            <a:off x="5898780" y="221082"/>
            <a:ext cx="6000978" cy="2023098"/>
            <a:chOff x="5994047" y="2012634"/>
            <a:chExt cx="6000978" cy="2023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694E77-CE62-4C26-3F50-074A67F2FD87}"/>
                    </a:ext>
                  </a:extLst>
                </p:cNvPr>
                <p:cNvSpPr txBox="1"/>
                <p:nvPr/>
              </p:nvSpPr>
              <p:spPr>
                <a:xfrm>
                  <a:off x="5994047" y="2012634"/>
                  <a:ext cx="1556723" cy="7330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LID4096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2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pt-BR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pt-BR" sz="22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pt-BR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den>
                        </m:f>
                      </m:oMath>
                    </m:oMathPara>
                  </a14:m>
                  <a:endParaRPr lang="LID4096" sz="2200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694E77-CE62-4C26-3F50-074A67F2F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047" y="2012634"/>
                  <a:ext cx="1556723" cy="7330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tângulo 14351">
              <a:extLst>
                <a:ext uri="{FF2B5EF4-FFF2-40B4-BE49-F238E27FC236}">
                  <a16:creationId xmlns:a16="http://schemas.microsoft.com/office/drawing/2014/main" id="{986007AE-E906-AA46-CC57-FD96E392457B}"/>
                </a:ext>
              </a:extLst>
            </p:cNvPr>
            <p:cNvSpPr/>
            <p:nvPr/>
          </p:nvSpPr>
          <p:spPr>
            <a:xfrm>
              <a:off x="6381379" y="2958514"/>
              <a:ext cx="1288585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Dispersão</a:t>
              </a:r>
            </a:p>
            <a:p>
              <a:pPr eaLnBrk="0" hangingPunct="0">
                <a:defRPr/>
              </a:pP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Numérica</a:t>
              </a:r>
            </a:p>
            <a:p>
              <a:pPr eaLnBrk="0" hangingPunct="0">
                <a:defRPr/>
              </a:pP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Oscilação artificial</a:t>
              </a:r>
            </a:p>
          </p:txBody>
        </p:sp>
        <p:sp>
          <p:nvSpPr>
            <p:cNvPr id="43" name="Retângulo 14351">
              <a:extLst>
                <a:ext uri="{FF2B5EF4-FFF2-40B4-BE49-F238E27FC236}">
                  <a16:creationId xmlns:a16="http://schemas.microsoft.com/office/drawing/2014/main" id="{9CA82D33-3AE4-13B8-217E-5E55F9577518}"/>
                </a:ext>
              </a:extLst>
            </p:cNvPr>
            <p:cNvSpPr/>
            <p:nvPr/>
          </p:nvSpPr>
          <p:spPr>
            <a:xfrm>
              <a:off x="7508737" y="2102865"/>
              <a:ext cx="2239423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pt-BR" sz="1600" b="1" kern="0" dirty="0">
                  <a:solidFill>
                    <a:schemeClr val="accent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Dispersão mecânica </a:t>
              </a:r>
            </a:p>
            <a:p>
              <a:pPr eaLnBrk="0" hangingPunct="0">
                <a:defRPr/>
              </a:pPr>
              <a:endParaRPr lang="pt-BR" sz="1600" b="1" kern="0" dirty="0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endParaRPr>
            </a:p>
            <a:p>
              <a:pPr eaLnBrk="0" hangingPunct="0">
                <a:defRPr/>
              </a:pPr>
              <a:r>
                <a:rPr lang="pt-BR" sz="1600" b="1" kern="0" dirty="0">
                  <a:solidFill>
                    <a:schemeClr val="accent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&amp; </a:t>
              </a:r>
              <a:r>
                <a:rPr lang="pt-BR" sz="1600" b="1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Difusão </a:t>
              </a: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molecular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006D87-B23E-7A03-62C1-54199D63501E}"/>
                    </a:ext>
                  </a:extLst>
                </p:cNvPr>
                <p:cNvSpPr txBox="1"/>
                <p:nvPr/>
              </p:nvSpPr>
              <p:spPr>
                <a:xfrm>
                  <a:off x="7857579" y="3190414"/>
                  <a:ext cx="2782390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pt-BR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a14:m>
                  <a:r>
                    <a:rPr lang="pt-BR" sz="1600" b="0" dirty="0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Dispers</m:t>
                      </m:r>
                      <m: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ã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longitudinal</m:t>
                      </m:r>
                      <m:r>
                        <a:rPr lang="pt-BR" sz="16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pt-BR" sz="1600" dirty="0">
                    <a:solidFill>
                      <a:srgbClr val="0000FF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b>
                            <m:r>
                              <a:rPr lang="pt-BR" sz="1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pt-BR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Dispers</m:t>
                        </m:r>
                        <m: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Transversal</m:t>
                        </m:r>
                        <m:r>
                          <a:rPr lang="pt-BR" sz="16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LID4096" sz="1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5006D87-B23E-7A03-62C1-54199D6350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579" y="3190414"/>
                  <a:ext cx="2782390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5208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5" name="Imagem 14340">
              <a:extLst>
                <a:ext uri="{FF2B5EF4-FFF2-40B4-BE49-F238E27FC236}">
                  <a16:creationId xmlns:a16="http://schemas.microsoft.com/office/drawing/2014/main" id="{286C6F0C-99B1-E448-37A7-DAC0A53EF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801707" y="2174876"/>
              <a:ext cx="2051766" cy="1084121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15ECC0E-61CC-9E99-3C3E-BDCD5DF35FD2}"/>
                </a:ext>
              </a:extLst>
            </p:cNvPr>
            <p:cNvSpPr txBox="1"/>
            <p:nvPr/>
          </p:nvSpPr>
          <p:spPr>
            <a:xfrm>
              <a:off x="10109075" y="3389401"/>
              <a:ext cx="18859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b="1" dirty="0">
                  <a:solidFill>
                    <a:srgbClr val="0000FF"/>
                  </a:solidFill>
                </a:rPr>
                <a:t>Coeficiente de difusão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DC2C0E6-9555-64DD-E962-84A4006E8DBD}"/>
              </a:ext>
            </a:extLst>
          </p:cNvPr>
          <p:cNvGrpSpPr/>
          <p:nvPr/>
        </p:nvGrpSpPr>
        <p:grpSpPr>
          <a:xfrm>
            <a:off x="0" y="4547428"/>
            <a:ext cx="4723523" cy="2310572"/>
            <a:chOff x="495766" y="4694655"/>
            <a:chExt cx="4475337" cy="209037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8A52C4B-BEAB-1BBF-BE3D-3C5AB7EAAC6A}"/>
                </a:ext>
              </a:extLst>
            </p:cNvPr>
            <p:cNvGrpSpPr/>
            <p:nvPr/>
          </p:nvGrpSpPr>
          <p:grpSpPr>
            <a:xfrm>
              <a:off x="495766" y="4694655"/>
              <a:ext cx="4475337" cy="2090377"/>
              <a:chOff x="495766" y="4694655"/>
              <a:chExt cx="4475337" cy="2090377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1E94B7A-BBF5-BFED-A515-445593CE60E6}"/>
                  </a:ext>
                </a:extLst>
              </p:cNvPr>
              <p:cNvSpPr/>
              <p:nvPr/>
            </p:nvSpPr>
            <p:spPr>
              <a:xfrm>
                <a:off x="495766" y="4694655"/>
                <a:ext cx="4475337" cy="20903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FAE7B40-4A16-41F1-3B0A-9E02D47E0EFF}"/>
                      </a:ext>
                    </a:extLst>
                  </p:cNvPr>
                  <p:cNvSpPr txBox="1"/>
                  <p:nvPr/>
                </p:nvSpPr>
                <p:spPr>
                  <a:xfrm>
                    <a:off x="584105" y="4783694"/>
                    <a:ext cx="1454617" cy="73020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LID4096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pt-BR" sz="20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f>
                            <m:fPr>
                              <m:ctrlPr>
                                <a:rPr lang="LID4096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ID4096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LID4096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oMath>
                      </m:oMathPara>
                    </a14:m>
                    <a:endParaRPr lang="LID4096" sz="2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3FAE7B40-4A16-41F1-3B0A-9E02D47E0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105" y="4783694"/>
                    <a:ext cx="1454617" cy="7302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E8BE8DD9-ED51-2AFA-09A8-7E3F18E180F6}"/>
                      </a:ext>
                    </a:extLst>
                  </p:cNvPr>
                  <p:cNvSpPr txBox="1"/>
                  <p:nvPr/>
                </p:nvSpPr>
                <p:spPr>
                  <a:xfrm>
                    <a:off x="609976" y="5674895"/>
                    <a:ext cx="1338666" cy="7625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LID4096" sz="20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ID4096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LID4096" sz="20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LID4096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ID4096" sz="20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pt-BR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ID4096" sz="20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pt-BR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LID4096" sz="2000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E8BE8DD9-ED51-2AFA-09A8-7E3F18E180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976" y="5674895"/>
                    <a:ext cx="1338666" cy="76251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8A5099F-B014-1130-73D4-7B3480C720EE}"/>
                    </a:ext>
                  </a:extLst>
                </p:cNvPr>
                <p:cNvSpPr txBox="1"/>
                <p:nvPr/>
              </p:nvSpPr>
              <p:spPr>
                <a:xfrm>
                  <a:off x="2038722" y="5653756"/>
                  <a:ext cx="1454617" cy="8719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pt-B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0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LID4096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20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pt-BR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pt-BR" sz="200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LID4096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8A5099F-B014-1130-73D4-7B3480C72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8722" y="5653756"/>
                  <a:ext cx="1454617" cy="8719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7D6CA97-9D51-A626-B428-DB58C9912E1C}"/>
                    </a:ext>
                  </a:extLst>
                </p:cNvPr>
                <p:cNvSpPr txBox="1"/>
                <p:nvPr/>
              </p:nvSpPr>
              <p:spPr>
                <a:xfrm>
                  <a:off x="3368944" y="5794195"/>
                  <a:ext cx="145461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a14:m>
                  <a:r>
                    <a:rPr lang="pt-BR" sz="2000" dirty="0">
                      <a:solidFill>
                        <a:srgbClr val="7030A0"/>
                      </a:solidFill>
                    </a:rPr>
                    <a:t>D</a:t>
                  </a:r>
                  <a:endParaRPr lang="LID4096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7D6CA97-9D51-A626-B428-DB58C9912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944" y="5794195"/>
                  <a:ext cx="1454617" cy="400110"/>
                </a:xfrm>
                <a:prstGeom prst="rect">
                  <a:avLst/>
                </a:prstGeom>
                <a:blipFill>
                  <a:blip r:embed="rId11"/>
                  <a:stretch>
                    <a:fillRect t="-6849" b="-13699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115B20C-2645-9D13-B837-D9DF77759324}"/>
                    </a:ext>
                  </a:extLst>
                </p:cNvPr>
                <p:cNvSpPr txBox="1"/>
                <p:nvPr/>
              </p:nvSpPr>
              <p:spPr>
                <a:xfrm>
                  <a:off x="3358918" y="6155582"/>
                  <a:ext cx="145461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pt-BR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0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pt-B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pt-BR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pt-BR" sz="2000" dirty="0">
                      <a:solidFill>
                        <a:srgbClr val="7030A0"/>
                      </a:solidFill>
                    </a:rPr>
                    <a:t>D</a:t>
                  </a:r>
                  <a:endParaRPr lang="LID4096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5115B20C-2645-9D13-B837-D9DF77759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8918" y="6155582"/>
                  <a:ext cx="1454617" cy="400110"/>
                </a:xfrm>
                <a:prstGeom prst="rect">
                  <a:avLst/>
                </a:prstGeom>
                <a:blipFill>
                  <a:blip r:embed="rId12"/>
                  <a:stretch>
                    <a:fillRect t="-8333" b="-15278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D50136-2616-3883-094A-F5C24B0E4ACD}"/>
                    </a:ext>
                  </a:extLst>
                </p:cNvPr>
                <p:cNvSpPr txBox="1"/>
                <p:nvPr/>
              </p:nvSpPr>
              <p:spPr>
                <a:xfrm>
                  <a:off x="2127061" y="4952528"/>
                  <a:ext cx="145461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pt-BR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pt-BR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LID4096" sz="20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D50136-2616-3883-094A-F5C24B0E4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061" y="4952528"/>
                  <a:ext cx="1454617" cy="400110"/>
                </a:xfrm>
                <a:prstGeom prst="rect">
                  <a:avLst/>
                </a:prstGeom>
                <a:blipFill>
                  <a:blip r:embed="rId13"/>
                  <a:stretch>
                    <a:fillRect t="-16667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4687AA7-3B3C-CEA3-E33A-CFF9FB02B1B0}"/>
                  </a:ext>
                </a:extLst>
              </p:cNvPr>
              <p:cNvSpPr txBox="1"/>
              <p:nvPr/>
            </p:nvSpPr>
            <p:spPr>
              <a:xfrm>
                <a:off x="8885036" y="5264876"/>
                <a:ext cx="2870066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accent2"/>
                    </a:solidFill>
                  </a:rPr>
                  <a:t> =0.1</a:t>
                </a:r>
                <a:r>
                  <a:rPr lang="LID4096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sz="20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  (.33)</m:t>
                    </m:r>
                  </m:oMath>
                </a14:m>
                <a:endParaRPr lang="LID4096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4687AA7-3B3C-CEA3-E33A-CFF9FB02B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036" y="5264876"/>
                <a:ext cx="2870066" cy="400110"/>
              </a:xfrm>
              <a:prstGeom prst="rect">
                <a:avLst/>
              </a:prstGeom>
              <a:blipFill>
                <a:blip r:embed="rId1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9BAE0A4-CD4D-962F-307D-4705E949FDF3}"/>
                  </a:ext>
                </a:extLst>
              </p:cNvPr>
              <p:cNvSpPr txBox="1"/>
              <p:nvPr/>
            </p:nvSpPr>
            <p:spPr>
              <a:xfrm>
                <a:off x="5075190" y="5893596"/>
                <a:ext cx="3176531" cy="3385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𝑒𝑝𝑒𝑛𝑑𝑒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𝑡𝑎𝑚𝑎𝑛h𝑜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𝑝𝑙𝑢𝑚𝑎</m:t>
                      </m:r>
                      <m:r>
                        <a:rPr lang="pt-B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LID4096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9BAE0A4-CD4D-962F-307D-4705E949F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190" y="5893596"/>
                <a:ext cx="3176531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6A7609B0-9FB6-7C44-0AB4-45C75499CE17}"/>
              </a:ext>
            </a:extLst>
          </p:cNvPr>
          <p:cNvSpPr txBox="1"/>
          <p:nvPr/>
        </p:nvSpPr>
        <p:spPr>
          <a:xfrm>
            <a:off x="5014627" y="6426548"/>
            <a:ext cx="388464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900" dirty="0">
                <a:hlinkClick r:id="rId16"/>
              </a:rPr>
              <a:t>https://www3.epa.gov/ceampubl/learn2model/part-two/onsite/longdisp.html</a:t>
            </a:r>
            <a:endParaRPr lang="LID4096"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F096627-CFE6-0E9F-E549-91DA3C4C72E3}"/>
                  </a:ext>
                </a:extLst>
              </p:cNvPr>
              <p:cNvSpPr txBox="1"/>
              <p:nvPr/>
            </p:nvSpPr>
            <p:spPr>
              <a:xfrm>
                <a:off x="6446828" y="4923131"/>
                <a:ext cx="2858626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𝑇𝑉</m:t>
                        </m:r>
                      </m:sub>
                    </m:sSub>
                  </m:oMath>
                </a14:m>
                <a:r>
                  <a:rPr lang="pt-BR" sz="2000" dirty="0">
                    <a:solidFill>
                      <a:schemeClr val="accent2"/>
                    </a:solidFill>
                  </a:rPr>
                  <a:t> =0.05</a:t>
                </a:r>
                <a:r>
                  <a:rPr lang="LID4096" sz="20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pt-BR" sz="1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(0.025−.01)</m:t>
                    </m:r>
                  </m:oMath>
                </a14:m>
                <a:endParaRPr lang="LID4096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F096627-CFE6-0E9F-E549-91DA3C4C7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828" y="4923131"/>
                <a:ext cx="285862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83221AD-EB1D-3CBB-2B14-555A02E88D4B}"/>
                  </a:ext>
                </a:extLst>
              </p:cNvPr>
              <p:cNvSpPr txBox="1"/>
              <p:nvPr/>
            </p:nvSpPr>
            <p:spPr>
              <a:xfrm>
                <a:off x="10097552" y="2214872"/>
                <a:ext cx="1878945" cy="50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LID4096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LID4096" sz="24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pt-B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83221AD-EB1D-3CBB-2B14-555A02E88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552" y="2214872"/>
                <a:ext cx="1878945" cy="5098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4" name="Picture 93">
            <a:extLst>
              <a:ext uri="{FF2B5EF4-FFF2-40B4-BE49-F238E27FC236}">
                <a16:creationId xmlns:a16="http://schemas.microsoft.com/office/drawing/2014/main" id="{4F1ED42E-4E15-4584-445E-FCB4F4669B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76437" y="4293537"/>
            <a:ext cx="3991844" cy="512386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040E08D-4B41-68ED-DA79-D1D045967D8D}"/>
              </a:ext>
            </a:extLst>
          </p:cNvPr>
          <p:cNvSpPr txBox="1"/>
          <p:nvPr/>
        </p:nvSpPr>
        <p:spPr>
          <a:xfrm>
            <a:off x="10629827" y="3191100"/>
            <a:ext cx="13139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0" i="0" u="none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TRPT    TRPV DMCOEF </a:t>
            </a:r>
            <a:r>
              <a:rPr lang="en-US" sz="1400" b="1" i="0" u="sng" strike="noStrike" baseline="0" dirty="0">
                <a:solidFill>
                  <a:srgbClr val="00B050"/>
                </a:solidFill>
                <a:latin typeface="Times New Roman" panose="02020603050405020304" pitchFamily="18" charset="0"/>
              </a:rPr>
              <a:t>POETER</a:t>
            </a:r>
            <a:endParaRPr lang="LID4096" sz="1400" b="1" u="sng" dirty="0">
              <a:solidFill>
                <a:srgbClr val="00B05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0950F79-7E33-08AD-D2DA-694C57A3A925}"/>
              </a:ext>
            </a:extLst>
          </p:cNvPr>
          <p:cNvGrpSpPr/>
          <p:nvPr/>
        </p:nvGrpSpPr>
        <p:grpSpPr>
          <a:xfrm>
            <a:off x="392052" y="246371"/>
            <a:ext cx="5141120" cy="1647948"/>
            <a:chOff x="263081" y="1399176"/>
            <a:chExt cx="5141120" cy="1647948"/>
          </a:xfrm>
        </p:grpSpPr>
        <p:pic>
          <p:nvPicPr>
            <p:cNvPr id="3" name="Imagem 7">
              <a:extLst>
                <a:ext uri="{FF2B5EF4-FFF2-40B4-BE49-F238E27FC236}">
                  <a16:creationId xmlns:a16="http://schemas.microsoft.com/office/drawing/2014/main" id="{60F464E5-0381-DE5E-87EE-A109A9ED1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6538" b="58232"/>
            <a:stretch/>
          </p:blipFill>
          <p:spPr>
            <a:xfrm>
              <a:off x="2406787" y="1778399"/>
              <a:ext cx="1379827" cy="365373"/>
            </a:xfrm>
            <a:prstGeom prst="rect">
              <a:avLst/>
            </a:prstGeom>
          </p:spPr>
        </p:pic>
        <p:pic>
          <p:nvPicPr>
            <p:cNvPr id="4" name="Imagem 8">
              <a:extLst>
                <a:ext uri="{FF2B5EF4-FFF2-40B4-BE49-F238E27FC236}">
                  <a16:creationId xmlns:a16="http://schemas.microsoft.com/office/drawing/2014/main" id="{173AE9FA-178A-288B-03C9-5AC066AAB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20681" y="1618163"/>
              <a:ext cx="1125538" cy="680558"/>
            </a:xfrm>
            <a:prstGeom prst="rect">
              <a:avLst/>
            </a:prstGeom>
          </p:spPr>
        </p:pic>
        <p:pic>
          <p:nvPicPr>
            <p:cNvPr id="5" name="Imagem 10">
              <a:extLst>
                <a:ext uri="{FF2B5EF4-FFF2-40B4-BE49-F238E27FC236}">
                  <a16:creationId xmlns:a16="http://schemas.microsoft.com/office/drawing/2014/main" id="{71E621EC-29B5-ED54-B9FB-6D5BC7474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425" t="59437" b="7048"/>
            <a:stretch/>
          </p:blipFill>
          <p:spPr>
            <a:xfrm>
              <a:off x="1699138" y="2192970"/>
              <a:ext cx="1280974" cy="352362"/>
            </a:xfrm>
            <a:prstGeom prst="rect">
              <a:avLst/>
            </a:prstGeom>
          </p:spPr>
        </p:pic>
        <p:pic>
          <p:nvPicPr>
            <p:cNvPr id="6" name="Imagem 11">
              <a:extLst>
                <a:ext uri="{FF2B5EF4-FFF2-40B4-BE49-F238E27FC236}">
                  <a16:creationId xmlns:a16="http://schemas.microsoft.com/office/drawing/2014/main" id="{A0523300-73A7-D56E-D8F1-48E089EA1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38891" y="2103953"/>
              <a:ext cx="1070035" cy="539591"/>
            </a:xfrm>
            <a:prstGeom prst="rect">
              <a:avLst/>
            </a:prstGeom>
          </p:spPr>
        </p:pic>
        <p:sp>
          <p:nvSpPr>
            <p:cNvPr id="8" name="Retângulo 12">
              <a:extLst>
                <a:ext uri="{FF2B5EF4-FFF2-40B4-BE49-F238E27FC236}">
                  <a16:creationId xmlns:a16="http://schemas.microsoft.com/office/drawing/2014/main" id="{F0FA5B39-EAE5-05E1-4987-E7A315AF3D38}"/>
                </a:ext>
              </a:extLst>
            </p:cNvPr>
            <p:cNvSpPr/>
            <p:nvPr/>
          </p:nvSpPr>
          <p:spPr>
            <a:xfrm>
              <a:off x="3078247" y="2625088"/>
              <a:ext cx="2325954" cy="42203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anchor="ctr" anchorCtr="0">
              <a:noAutofit/>
            </a:bodyPr>
            <a:lstStyle/>
            <a:p>
              <a:pPr algn="ctr"/>
              <a:r>
                <a:rPr lang="pt-BR" sz="2200" baseline="-25000" dirty="0"/>
                <a:t>Lei de Fick + Bear - Fetter</a:t>
              </a:r>
            </a:p>
          </p:txBody>
        </p:sp>
        <p:sp>
          <p:nvSpPr>
            <p:cNvPr id="9" name="Retângulo 14339">
              <a:extLst>
                <a:ext uri="{FF2B5EF4-FFF2-40B4-BE49-F238E27FC236}">
                  <a16:creationId xmlns:a16="http://schemas.microsoft.com/office/drawing/2014/main" id="{65C38AA3-B43A-99A2-B91E-61863F36B61A}"/>
                </a:ext>
              </a:extLst>
            </p:cNvPr>
            <p:cNvSpPr/>
            <p:nvPr/>
          </p:nvSpPr>
          <p:spPr>
            <a:xfrm rot="20935937">
              <a:off x="3679319" y="1602862"/>
              <a:ext cx="77617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800" kern="0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Tortuosidade</a:t>
              </a:r>
              <a:endParaRPr lang="pt-BR" sz="800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55565301-6CCF-5B61-2465-177F71C897B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63081" y="1399176"/>
              <a:ext cx="1722788" cy="6094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/>
            <a:lstStyle/>
            <a:p>
              <a:pPr marL="342900" indent="-342900" eaLnBrk="0" hangingPunct="0">
                <a:lnSpc>
                  <a:spcPct val="150000"/>
                </a:lnSpc>
                <a:spcBef>
                  <a:spcPct val="20000"/>
                </a:spcBef>
                <a:buFontTx/>
                <a:buChar char="•"/>
                <a:defRPr/>
              </a:pPr>
              <a:r>
                <a:rPr lang="pt-BR" sz="2400" kern="0" dirty="0">
                  <a:solidFill>
                    <a:srgbClr val="000000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Difusão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8C7B26C-EEC1-61A6-5604-55A45592D18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269125" y="3824941"/>
            <a:ext cx="1288584" cy="5645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B8A364-7EB5-C7E6-CEF2-E4BCF4AF4BC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3238" y="3743053"/>
            <a:ext cx="3608905" cy="531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4310E502-EDB7-2D16-1101-86DA3CCAF83C}"/>
                  </a:ext>
                </a:extLst>
              </p:cNvPr>
              <p:cNvSpPr txBox="1"/>
              <p:nvPr/>
            </p:nvSpPr>
            <p:spPr>
              <a:xfrm>
                <a:off x="8251721" y="3382792"/>
                <a:ext cx="2192137" cy="440164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2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pt-BR" sz="2200" dirty="0">
                    <a:solidFill>
                      <a:sysClr val="windowText" lastClr="000000"/>
                    </a:solidFill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2200" b="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pt-BR" sz="2200" b="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</m:oMath>
                </a14:m>
                <a:endParaRPr lang="LID4096" sz="2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4310E502-EDB7-2D16-1101-86DA3CCA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721" y="3382792"/>
                <a:ext cx="2192137" cy="44016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DFB1FD-3883-4155-97F1-819A2120E285}"/>
                  </a:ext>
                </a:extLst>
              </p:cNvPr>
              <p:cNvSpPr txBox="1"/>
              <p:nvPr/>
            </p:nvSpPr>
            <p:spPr>
              <a:xfrm>
                <a:off x="6096000" y="3365294"/>
                <a:ext cx="2612002" cy="436723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2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20..10..=</m:t>
                          </m:r>
                          <m:r>
                            <a:rPr lang="en-US" sz="2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sz="22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LID4096" sz="2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DFB1FD-3883-4155-97F1-819A2120E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65294"/>
                <a:ext cx="2612002" cy="436723"/>
              </a:xfrm>
              <a:prstGeom prst="rect">
                <a:avLst/>
              </a:prstGeom>
              <a:blipFill>
                <a:blip r:embed="rId26"/>
                <a:stretch>
                  <a:fillRect l="-23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7">
                <a:extLst>
                  <a:ext uri="{FF2B5EF4-FFF2-40B4-BE49-F238E27FC236}">
                    <a16:creationId xmlns:a16="http://schemas.microsoft.com/office/drawing/2014/main" id="{CC5856E6-D21E-4BF8-AD35-EB2723B079FD}"/>
                  </a:ext>
                </a:extLst>
              </p:cNvPr>
              <p:cNvSpPr txBox="1"/>
              <p:nvPr/>
            </p:nvSpPr>
            <p:spPr>
              <a:xfrm>
                <a:off x="8018551" y="3835939"/>
                <a:ext cx="2190772" cy="439104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2200" b="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𝑅𝑃𝑇</m:t>
                      </m:r>
                      <m:r>
                        <a:rPr lang="pt-BR" sz="2200" b="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sz="22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sz="2200" b="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𝑅𝑉𝑇</m:t>
                      </m:r>
                    </m:oMath>
                  </m:oMathPara>
                </a14:m>
                <a:endParaRPr lang="LID4096" sz="2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0" name="TextBox 17">
                <a:extLst>
                  <a:ext uri="{FF2B5EF4-FFF2-40B4-BE49-F238E27FC236}">
                    <a16:creationId xmlns:a16="http://schemas.microsoft.com/office/drawing/2014/main" id="{CC5856E6-D21E-4BF8-AD35-EB2723B0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551" y="3835939"/>
                <a:ext cx="2190772" cy="43910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77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C0E6B4F-66DC-7EFB-FE2E-E38BB5E10813}"/>
              </a:ext>
            </a:extLst>
          </p:cNvPr>
          <p:cNvSpPr/>
          <p:nvPr/>
        </p:nvSpPr>
        <p:spPr>
          <a:xfrm>
            <a:off x="0" y="5540207"/>
            <a:ext cx="5639831" cy="13177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25AFAA-9298-CE79-D5AC-0178CBEE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114300"/>
            <a:ext cx="4619625" cy="1783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D1F5F-AA0F-36BF-B8A7-76B4E3DD96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55"/>
          <a:stretch/>
        </p:blipFill>
        <p:spPr>
          <a:xfrm>
            <a:off x="257913" y="477463"/>
            <a:ext cx="3438525" cy="2031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4E927C-EB3B-7ED7-A76C-A53E1DD23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14" y="166062"/>
            <a:ext cx="1057275" cy="1704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3DC408-5E99-0CBC-AAB3-194B0A83E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293" y="2561813"/>
            <a:ext cx="4562475" cy="476250"/>
          </a:xfrm>
          <a:prstGeom prst="rect">
            <a:avLst/>
          </a:prstGeom>
        </p:spPr>
      </p:pic>
      <p:sp>
        <p:nvSpPr>
          <p:cNvPr id="10" name="Retângulo 14351">
            <a:extLst>
              <a:ext uri="{FF2B5EF4-FFF2-40B4-BE49-F238E27FC236}">
                <a16:creationId xmlns:a16="http://schemas.microsoft.com/office/drawing/2014/main" id="{05F1C50D-16BF-3D6F-CB8F-1CD289F67229}"/>
              </a:ext>
            </a:extLst>
          </p:cNvPr>
          <p:cNvSpPr/>
          <p:nvPr/>
        </p:nvSpPr>
        <p:spPr>
          <a:xfrm>
            <a:off x="257913" y="77353"/>
            <a:ext cx="2848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BR" sz="2000" kern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Advecção</a:t>
            </a:r>
          </a:p>
        </p:txBody>
      </p:sp>
      <p:sp>
        <p:nvSpPr>
          <p:cNvPr id="11" name="Retângulo 14351">
            <a:extLst>
              <a:ext uri="{FF2B5EF4-FFF2-40B4-BE49-F238E27FC236}">
                <a16:creationId xmlns:a16="http://schemas.microsoft.com/office/drawing/2014/main" id="{16A57944-E7DA-E871-9363-2F6B3A017036}"/>
              </a:ext>
            </a:extLst>
          </p:cNvPr>
          <p:cNvSpPr/>
          <p:nvPr/>
        </p:nvSpPr>
        <p:spPr>
          <a:xfrm>
            <a:off x="338527" y="2161703"/>
            <a:ext cx="20781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pt-BR" sz="2000" kern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Difusão </a:t>
            </a:r>
          </a:p>
        </p:txBody>
      </p:sp>
      <p:pic>
        <p:nvPicPr>
          <p:cNvPr id="12" name="Imagem 14340">
            <a:extLst>
              <a:ext uri="{FF2B5EF4-FFF2-40B4-BE49-F238E27FC236}">
                <a16:creationId xmlns:a16="http://schemas.microsoft.com/office/drawing/2014/main" id="{B67B3935-52DF-3883-E9C6-B1E27EDDDBB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94" y="2549843"/>
            <a:ext cx="2051766" cy="10841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217551-3738-8BA7-9CEE-B665367B01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3245" y="2998958"/>
            <a:ext cx="1162050" cy="1323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B8C123-9522-1C10-E237-F6B89FD4C353}"/>
                  </a:ext>
                </a:extLst>
              </p:cNvPr>
              <p:cNvSpPr txBox="1"/>
              <p:nvPr/>
            </p:nvSpPr>
            <p:spPr>
              <a:xfrm>
                <a:off x="2751168" y="3191925"/>
                <a:ext cx="13620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ID4096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pt-BR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LID4096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B8C123-9522-1C10-E237-F6B89FD4C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68" y="3191925"/>
                <a:ext cx="13620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tângulo 14351">
            <a:extLst>
              <a:ext uri="{FF2B5EF4-FFF2-40B4-BE49-F238E27FC236}">
                <a16:creationId xmlns:a16="http://schemas.microsoft.com/office/drawing/2014/main" id="{AEC8CAD3-EC98-83C2-4CDC-0EBDB40DAFA5}"/>
              </a:ext>
            </a:extLst>
          </p:cNvPr>
          <p:cNvSpPr/>
          <p:nvPr/>
        </p:nvSpPr>
        <p:spPr>
          <a:xfrm>
            <a:off x="257913" y="3957634"/>
            <a:ext cx="22394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BR" sz="2000" kern="0" dirty="0">
                <a:solidFill>
                  <a:schemeClr val="accent2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Dispersão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10E502-EDB7-2D16-1101-86DA3CCAF83C}"/>
                  </a:ext>
                </a:extLst>
              </p:cNvPr>
              <p:cNvSpPr txBox="1"/>
              <p:nvPr/>
            </p:nvSpPr>
            <p:spPr>
              <a:xfrm>
                <a:off x="297039" y="4396509"/>
                <a:ext cx="220029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ID4096" sz="2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𝑇𝐻</m:t>
                        </m:r>
                      </m:sub>
                    </m:sSub>
                  </m:oMath>
                </a14:m>
                <a:r>
                  <a:rPr lang="pt-BR" sz="2200" dirty="0">
                    <a:solidFill>
                      <a:schemeClr val="accent2"/>
                    </a:solidFill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ID4096" sz="2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pt-BR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pt-BR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pt-BR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LID4096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10E502-EDB7-2D16-1101-86DA3CCAF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39" y="4396509"/>
                <a:ext cx="220029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6F89B2-088F-A825-6C98-21589AB5DF6D}"/>
                  </a:ext>
                </a:extLst>
              </p:cNvPr>
              <p:cNvSpPr txBox="1"/>
              <p:nvPr/>
            </p:nvSpPr>
            <p:spPr>
              <a:xfrm>
                <a:off x="3326008" y="4384257"/>
                <a:ext cx="2200297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pt-BR" sz="22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LID4096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6F89B2-088F-A825-6C98-21589AB5D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008" y="4384257"/>
                <a:ext cx="220029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tângulo 14351">
            <a:extLst>
              <a:ext uri="{FF2B5EF4-FFF2-40B4-BE49-F238E27FC236}">
                <a16:creationId xmlns:a16="http://schemas.microsoft.com/office/drawing/2014/main" id="{BA1E2FE2-4B8D-852F-F247-5A0EA02E74B6}"/>
              </a:ext>
            </a:extLst>
          </p:cNvPr>
          <p:cNvSpPr/>
          <p:nvPr/>
        </p:nvSpPr>
        <p:spPr>
          <a:xfrm>
            <a:off x="6890705" y="3660945"/>
            <a:ext cx="2848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BR" sz="2000" kern="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Retardação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80B23C-DE09-63DE-6EA3-3D514BA381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61634" y="4177265"/>
            <a:ext cx="3028408" cy="24302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2A6B7DE-CD08-64B1-B6AC-56A9767E7C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39312" y="5104834"/>
            <a:ext cx="2057400" cy="16478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76799B8-8714-6248-A889-8172C4E85A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08203" y="2521743"/>
            <a:ext cx="1600200" cy="25527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DEDB29-4602-5215-316F-07092963A903}"/>
              </a:ext>
            </a:extLst>
          </p:cNvPr>
          <p:cNvCxnSpPr>
            <a:cxnSpLocks/>
          </p:cNvCxnSpPr>
          <p:nvPr/>
        </p:nvCxnSpPr>
        <p:spPr>
          <a:xfrm>
            <a:off x="7781440" y="2182359"/>
            <a:ext cx="4284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5AD931-06C4-D5E5-7798-A1B2B0BAC8B0}"/>
              </a:ext>
            </a:extLst>
          </p:cNvPr>
          <p:cNvCxnSpPr>
            <a:cxnSpLocks/>
          </p:cNvCxnSpPr>
          <p:nvPr/>
        </p:nvCxnSpPr>
        <p:spPr>
          <a:xfrm flipV="1">
            <a:off x="4975255" y="2182359"/>
            <a:ext cx="2806185" cy="307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420CB7-BA50-6259-44C6-B7B0C365E8C1}"/>
              </a:ext>
            </a:extLst>
          </p:cNvPr>
          <p:cNvCxnSpPr>
            <a:cxnSpLocks/>
          </p:cNvCxnSpPr>
          <p:nvPr/>
        </p:nvCxnSpPr>
        <p:spPr>
          <a:xfrm flipH="1">
            <a:off x="216264" y="5255161"/>
            <a:ext cx="4758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14351">
            <a:extLst>
              <a:ext uri="{FF2B5EF4-FFF2-40B4-BE49-F238E27FC236}">
                <a16:creationId xmlns:a16="http://schemas.microsoft.com/office/drawing/2014/main" id="{FE78CA0B-C704-E0D5-9EAC-28578333CF4C}"/>
              </a:ext>
            </a:extLst>
          </p:cNvPr>
          <p:cNvSpPr/>
          <p:nvPr/>
        </p:nvSpPr>
        <p:spPr>
          <a:xfrm>
            <a:off x="216264" y="5580993"/>
            <a:ext cx="28486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pt-BR" sz="2800" kern="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RESUMO	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F02F8E-EB78-F82E-F5D7-4243C0DBA710}"/>
              </a:ext>
            </a:extLst>
          </p:cNvPr>
          <p:cNvGrpSpPr/>
          <p:nvPr/>
        </p:nvGrpSpPr>
        <p:grpSpPr>
          <a:xfrm>
            <a:off x="1215201" y="6106492"/>
            <a:ext cx="4221613" cy="701410"/>
            <a:chOff x="6910387" y="1715175"/>
            <a:chExt cx="4221613" cy="70141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151E3B7-AE00-F14E-1F73-F1B60484CC45}"/>
                </a:ext>
              </a:extLst>
            </p:cNvPr>
            <p:cNvSpPr txBox="1"/>
            <p:nvPr/>
          </p:nvSpPr>
          <p:spPr>
            <a:xfrm>
              <a:off x="8610600" y="1719734"/>
              <a:ext cx="2521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dirty="0">
                  <a:solidFill>
                    <a:srgbClr val="FF0000"/>
                  </a:solidFill>
                </a:rPr>
                <a:t>Número de Peclet</a:t>
              </a:r>
            </a:p>
            <a:p>
              <a:pPr algn="r"/>
              <a:r>
                <a:rPr lang="pt-BR" dirty="0">
                  <a:solidFill>
                    <a:srgbClr val="FF0000"/>
                  </a:solidFill>
                </a:rPr>
                <a:t>Dispersão &gt;&gt; Advecção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CA4F270-F9A8-33F1-9C4A-4D3418E60A26}"/>
                    </a:ext>
                  </a:extLst>
                </p:cNvPr>
                <p:cNvSpPr txBox="1"/>
                <p:nvPr/>
              </p:nvSpPr>
              <p:spPr>
                <a:xfrm>
                  <a:off x="6910387" y="1715175"/>
                  <a:ext cx="1857375" cy="7014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  <m:sub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pt-BR" sz="2200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pt-BR" sz="2200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sz="22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LID4096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CA4F270-F9A8-33F1-9C4A-4D3418E60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387" y="1715175"/>
                  <a:ext cx="1857375" cy="7014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900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E461B2F-5815-8B3F-98BA-CCB3667AAF26}"/>
              </a:ext>
            </a:extLst>
          </p:cNvPr>
          <p:cNvSpPr/>
          <p:nvPr/>
        </p:nvSpPr>
        <p:spPr>
          <a:xfrm>
            <a:off x="6534146" y="9496"/>
            <a:ext cx="5657853" cy="68556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F2EB42B-BCA5-CA27-14B6-DAE624A2D835}"/>
              </a:ext>
            </a:extLst>
          </p:cNvPr>
          <p:cNvSpPr/>
          <p:nvPr/>
        </p:nvSpPr>
        <p:spPr>
          <a:xfrm>
            <a:off x="3189" y="4316432"/>
            <a:ext cx="6546828" cy="2548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0F5B20-ACBB-3237-581C-39A325D62A49}"/>
              </a:ext>
            </a:extLst>
          </p:cNvPr>
          <p:cNvSpPr/>
          <p:nvPr/>
        </p:nvSpPr>
        <p:spPr>
          <a:xfrm>
            <a:off x="-3156" y="0"/>
            <a:ext cx="6546828" cy="1791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B77F90-8C57-96CB-65DB-B24314937F47}"/>
                  </a:ext>
                </a:extLst>
              </p:cNvPr>
              <p:cNvSpPr txBox="1"/>
              <p:nvPr/>
            </p:nvSpPr>
            <p:spPr>
              <a:xfrm>
                <a:off x="273433" y="324388"/>
                <a:ext cx="6113080" cy="627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ID4096" sz="22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Rθ</m:t>
                    </m:r>
                    <m:f>
                      <m:fPr>
                        <m:ctrlPr>
                          <a:rPr lang="LID4096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LID4096" sz="2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LID4096" sz="2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LID4096" sz="22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LID4096" sz="22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2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ID4096" sz="22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t-BR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pt-BR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LID4096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t-BR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pt-BR" sz="2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LID4096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ID4096" sz="22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pt-BR" sz="22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pt-BR" sz="2200" i="1" dirty="0">
                    <a:solidFill>
                      <a:srgbClr val="0000FF"/>
                    </a:solidFill>
                  </a:rPr>
                  <a:t> </a:t>
                </a:r>
                <a:r>
                  <a:rPr lang="pt-BR" sz="2200" i="1" dirty="0">
                    <a:solidFill>
                      <a:srgbClr val="7030A0"/>
                    </a:solidFill>
                  </a:rPr>
                  <a:t>+ L(C)</a:t>
                </a:r>
                <a:endParaRPr lang="LID4096" sz="22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B77F90-8C57-96CB-65DB-B24314937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33" y="324388"/>
                <a:ext cx="6113080" cy="627929"/>
              </a:xfrm>
              <a:prstGeom prst="rect">
                <a:avLst/>
              </a:prstGeom>
              <a:blipFill>
                <a:blip r:embed="rId2"/>
                <a:stretch>
                  <a:fillRect r="-499" b="-291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1003BA-F50B-B396-2AD2-0EB656C20342}"/>
              </a:ext>
            </a:extLst>
          </p:cNvPr>
          <p:cNvSpPr txBox="1"/>
          <p:nvPr/>
        </p:nvSpPr>
        <p:spPr>
          <a:xfrm>
            <a:off x="7044687" y="205395"/>
            <a:ext cx="46177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7030A0"/>
                </a:solidFill>
              </a:rPr>
              <a:t>L(C) nonadvection terms including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LID4096" dirty="0">
                <a:solidFill>
                  <a:srgbClr val="7030A0"/>
                </a:solidFill>
              </a:rPr>
              <a:t>dispersion/diffusion, fluid sink/source, and chemical reactions.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CA6F4-F639-5474-F1A4-5D83825CA3CC}"/>
              </a:ext>
            </a:extLst>
          </p:cNvPr>
          <p:cNvSpPr txBox="1"/>
          <p:nvPr/>
        </p:nvSpPr>
        <p:spPr>
          <a:xfrm>
            <a:off x="1427388" y="9508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C</a:t>
            </a:r>
            <a:r>
              <a:rPr lang="LID4096" dirty="0">
                <a:solidFill>
                  <a:srgbClr val="0000FF"/>
                </a:solidFill>
              </a:rPr>
              <a:t>oncentration values at the cell interfaces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C8865C-4744-A184-7A52-FB4F33274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3221223"/>
            <a:ext cx="4000500" cy="5429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95BB28-E225-2A17-1C91-6BCDCEEAA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7" y="1875237"/>
            <a:ext cx="4143375" cy="952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15AF71-8BC5-12C5-4602-7EF2DB9B9A91}"/>
              </a:ext>
            </a:extLst>
          </p:cNvPr>
          <p:cNvSpPr txBox="1"/>
          <p:nvPr/>
        </p:nvSpPr>
        <p:spPr>
          <a:xfrm>
            <a:off x="95250" y="2830686"/>
            <a:ext cx="3762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central-in-space weighting scheme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09A183-15FC-27B2-6A01-8263E2F5A212}"/>
              </a:ext>
            </a:extLst>
          </p:cNvPr>
          <p:cNvSpPr txBox="1"/>
          <p:nvPr/>
        </p:nvSpPr>
        <p:spPr>
          <a:xfrm>
            <a:off x="119062" y="13515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upstream weighting scheme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2DE3B73-0766-40DB-0390-3445B1EFE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026" y="3719382"/>
            <a:ext cx="2514600" cy="4953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253B86-318B-8ADD-D22B-641E8D24F96F}"/>
              </a:ext>
            </a:extLst>
          </p:cNvPr>
          <p:cNvSpPr txBox="1"/>
          <p:nvPr/>
        </p:nvSpPr>
        <p:spPr>
          <a:xfrm>
            <a:off x="4529137" y="1875237"/>
            <a:ext cx="185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solidFill>
                  <a:srgbClr val="FF0000"/>
                </a:solidFill>
              </a:rPr>
              <a:t>advection dominated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0E724E-5F91-34A8-5033-65846F99595E}"/>
              </a:ext>
            </a:extLst>
          </p:cNvPr>
          <p:cNvSpPr txBox="1"/>
          <p:nvPr/>
        </p:nvSpPr>
        <p:spPr>
          <a:xfrm>
            <a:off x="4457699" y="3201629"/>
            <a:ext cx="1857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dispersion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LID4096" dirty="0">
                <a:solidFill>
                  <a:srgbClr val="FF0000"/>
                </a:solidFill>
              </a:rPr>
              <a:t>dominated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BC510-9BA0-C6E9-171D-2E8D216F584A}"/>
              </a:ext>
            </a:extLst>
          </p:cNvPr>
          <p:cNvSpPr txBox="1"/>
          <p:nvPr/>
        </p:nvSpPr>
        <p:spPr>
          <a:xfrm>
            <a:off x="95250" y="44436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B050"/>
                </a:solidFill>
                <a:latin typeface="TimesNewRomanPSMT"/>
              </a:rPr>
              <a:t>TVD schemes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2D1B23-675C-B973-FD19-24964A23F624}"/>
              </a:ext>
            </a:extLst>
          </p:cNvPr>
          <p:cNvSpPr txBox="1"/>
          <p:nvPr/>
        </p:nvSpPr>
        <p:spPr>
          <a:xfrm>
            <a:off x="95250" y="47979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0" i="0" u="none" strike="noStrike" baseline="0">
                <a:solidFill>
                  <a:srgbClr val="00B050"/>
                </a:solidFill>
                <a:latin typeface="TimesNewRomanPSMT"/>
              </a:defRPr>
            </a:lvl1pPr>
          </a:lstStyle>
          <a:p>
            <a:r>
              <a:rPr lang="en-US" dirty="0"/>
              <a:t>Mixed Eulerian-Lagrangian Methods</a:t>
            </a:r>
            <a:endParaRPr lang="LID4096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DDD27F-5652-7AAE-F745-A68EFB966416}"/>
              </a:ext>
            </a:extLst>
          </p:cNvPr>
          <p:cNvSpPr txBox="1"/>
          <p:nvPr/>
        </p:nvSpPr>
        <p:spPr>
          <a:xfrm>
            <a:off x="95250" y="512482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0" i="0" u="none" strike="noStrike" baseline="0">
                <a:solidFill>
                  <a:srgbClr val="00B050"/>
                </a:solidFill>
                <a:latin typeface="TimesNewRomanPSMT"/>
              </a:defRPr>
            </a:lvl1pPr>
          </a:lstStyle>
          <a:p>
            <a:r>
              <a:rPr lang="pt-BR" dirty="0"/>
              <a:t>F</a:t>
            </a:r>
            <a:r>
              <a:rPr lang="LID4096" dirty="0"/>
              <a:t>ront-tracking MOC</a:t>
            </a:r>
            <a:r>
              <a:rPr lang="pt-BR" dirty="0"/>
              <a:t> .. </a:t>
            </a:r>
            <a:r>
              <a:rPr lang="pt-BR" sz="2800" b="1" dirty="0"/>
              <a:t>Pág. 45</a:t>
            </a:r>
            <a:endParaRPr lang="LID4096" b="1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BD16510-8570-FF99-9A13-3C0A7DA12F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925" y="5740720"/>
            <a:ext cx="3476625" cy="10287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A6048F2-0813-21C4-B495-68500590ED4E}"/>
              </a:ext>
            </a:extLst>
          </p:cNvPr>
          <p:cNvSpPr txBox="1"/>
          <p:nvPr/>
        </p:nvSpPr>
        <p:spPr>
          <a:xfrm>
            <a:off x="3638550" y="5504022"/>
            <a:ext cx="125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u="none" strike="noStrike" baseline="0" dirty="0">
                <a:latin typeface="Arial-BoldMT"/>
              </a:rPr>
              <a:t>(MOC)</a:t>
            </a:r>
            <a:endParaRPr lang="LID4096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6132A14-7EF2-6AE8-E295-14EB1B730975}"/>
              </a:ext>
            </a:extLst>
          </p:cNvPr>
          <p:cNvCxnSpPr>
            <a:cxnSpLocks/>
          </p:cNvCxnSpPr>
          <p:nvPr/>
        </p:nvCxnSpPr>
        <p:spPr>
          <a:xfrm>
            <a:off x="4427567" y="2938332"/>
            <a:ext cx="211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3EAEE9-9FE2-6CD5-5FF1-13C2F317B36F}"/>
              </a:ext>
            </a:extLst>
          </p:cNvPr>
          <p:cNvGrpSpPr/>
          <p:nvPr/>
        </p:nvGrpSpPr>
        <p:grpSpPr>
          <a:xfrm>
            <a:off x="7137967" y="1732106"/>
            <a:ext cx="4221613" cy="701410"/>
            <a:chOff x="6910387" y="1715175"/>
            <a:chExt cx="4221613" cy="7014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995473-7534-BDFC-34F1-7A64530132FF}"/>
                </a:ext>
              </a:extLst>
            </p:cNvPr>
            <p:cNvSpPr txBox="1"/>
            <p:nvPr/>
          </p:nvSpPr>
          <p:spPr>
            <a:xfrm>
              <a:off x="8610600" y="1719734"/>
              <a:ext cx="2521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dirty="0">
                  <a:solidFill>
                    <a:srgbClr val="FF0000"/>
                  </a:solidFill>
                </a:rPr>
                <a:t>Número de Peclet</a:t>
              </a:r>
            </a:p>
            <a:p>
              <a:pPr algn="r"/>
              <a:r>
                <a:rPr lang="pt-BR" dirty="0">
                  <a:solidFill>
                    <a:srgbClr val="FF0000"/>
                  </a:solidFill>
                </a:rPr>
                <a:t>Dispersão &gt;&gt; Advecção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377C993-9D65-81A9-DFD1-75E27C959A0B}"/>
                    </a:ext>
                  </a:extLst>
                </p:cNvPr>
                <p:cNvSpPr txBox="1"/>
                <p:nvPr/>
              </p:nvSpPr>
              <p:spPr>
                <a:xfrm>
                  <a:off x="6910387" y="1715175"/>
                  <a:ext cx="1857375" cy="7014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  <m:sub>
                          <m:r>
                            <a:rPr lang="pt-BR" sz="2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pt-BR" sz="2200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BR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2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pt-BR" sz="2200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pt-BR" sz="2200" i="1" dirty="0">
                      <a:solidFill>
                        <a:srgbClr val="FF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endParaRPr lang="LID4096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377C993-9D65-81A9-DFD1-75E27C959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0387" y="1715175"/>
                  <a:ext cx="1857375" cy="7014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E34F2E-0617-06B6-480B-26EC47B2FECD}"/>
                  </a:ext>
                </a:extLst>
              </p:cNvPr>
              <p:cNvSpPr txBox="1"/>
              <p:nvPr/>
            </p:nvSpPr>
            <p:spPr>
              <a:xfrm>
                <a:off x="9248772" y="1202575"/>
                <a:ext cx="185737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22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pt-BR" sz="22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LID4096" sz="220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4E34F2E-0617-06B6-480B-26EC47B2F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772" y="1202575"/>
                <a:ext cx="1857375" cy="430887"/>
              </a:xfrm>
              <a:prstGeom prst="rect">
                <a:avLst/>
              </a:prstGeom>
              <a:blipFill>
                <a:blip r:embed="rId8"/>
                <a:stretch>
                  <a:fillRect l="-32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7E23B4E9-0750-55C2-51D8-8A1AAAC33A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2761" y="2628325"/>
            <a:ext cx="4596829" cy="143713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F7E135C-FCC5-6EB7-A503-F8B8024483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2913" y="4434143"/>
            <a:ext cx="4802828" cy="83225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D9512F7-3C24-14C0-38B6-D4EDCA25CCAC}"/>
              </a:ext>
            </a:extLst>
          </p:cNvPr>
          <p:cNvSpPr txBox="1"/>
          <p:nvPr/>
        </p:nvSpPr>
        <p:spPr>
          <a:xfrm>
            <a:off x="6952618" y="5934619"/>
            <a:ext cx="514413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b="0" i="0" u="none" strike="noStrike" baseline="0" dirty="0">
                <a:latin typeface="TimesNewRomanPSMT"/>
              </a:rPr>
              <a:t>Add-on reaction package such as RT3D (Clement 1997) or</a:t>
            </a:r>
          </a:p>
          <a:p>
            <a:pPr algn="r"/>
            <a:r>
              <a:rPr lang="en-GB" sz="1500" b="0" i="0" u="none" strike="noStrike" baseline="0" dirty="0">
                <a:latin typeface="TimesNewRomanPSMT"/>
              </a:rPr>
              <a:t>SEAM3D (Widdowson and </a:t>
            </a:r>
            <a:r>
              <a:rPr lang="en-GB" sz="1500" b="0" i="0" u="none" strike="noStrike" baseline="0" dirty="0" err="1">
                <a:latin typeface="TimesNewRomanPSMT"/>
              </a:rPr>
              <a:t>Waddill</a:t>
            </a:r>
            <a:r>
              <a:rPr lang="en-GB" sz="1500" b="0" i="0" u="none" strike="noStrike" baseline="0" dirty="0">
                <a:latin typeface="TimesNewRomanPSMT"/>
              </a:rPr>
              <a:t> 1997) </a:t>
            </a:r>
          </a:p>
          <a:p>
            <a:pPr algn="r"/>
            <a:r>
              <a:rPr lang="en-GB" sz="1500" b="0" i="0" u="none" strike="noStrike" baseline="0" dirty="0">
                <a:latin typeface="TimesNewRomanPSMT"/>
              </a:rPr>
              <a:t>must be used to model more sophisticated </a:t>
            </a:r>
            <a:r>
              <a:rPr lang="en-US" sz="1500" b="0" i="0" u="none" strike="noStrike" baseline="0" dirty="0">
                <a:latin typeface="TimesNewRomanPSMT"/>
              </a:rPr>
              <a:t>multispecies reactions</a:t>
            </a:r>
            <a:endParaRPr lang="LID4096" sz="15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77E131-207E-A277-D4F9-A64C3AFFBA51}"/>
              </a:ext>
            </a:extLst>
          </p:cNvPr>
          <p:cNvSpPr txBox="1"/>
          <p:nvPr/>
        </p:nvSpPr>
        <p:spPr>
          <a:xfrm>
            <a:off x="7097551" y="5590783"/>
            <a:ext cx="498824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500" b="0" i="0" u="none" strike="noStrike" baseline="0" dirty="0">
                <a:latin typeface="TimesNewRomanPSMT"/>
              </a:rPr>
              <a:t>MT3DMS is intended for single-species </a:t>
            </a:r>
            <a:r>
              <a:rPr lang="en-US" sz="1500" b="0" i="0" u="none" strike="noStrike" baseline="0" dirty="0">
                <a:latin typeface="TimesNewRomanPSMT"/>
              </a:rPr>
              <a:t>systems</a:t>
            </a:r>
            <a:endParaRPr lang="LID4096" sz="15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14CAE8-95CF-1636-E180-B1840E2DC69E}"/>
              </a:ext>
            </a:extLst>
          </p:cNvPr>
          <p:cNvSpPr txBox="1"/>
          <p:nvPr/>
        </p:nvSpPr>
        <p:spPr>
          <a:xfrm>
            <a:off x="4475388" y="57142"/>
            <a:ext cx="1449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ULTIMATE</a:t>
            </a:r>
            <a:endParaRPr lang="LID4096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45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925894B-4250-F9C5-C8F5-EB7F51C9CFAF}"/>
              </a:ext>
            </a:extLst>
          </p:cNvPr>
          <p:cNvSpPr/>
          <p:nvPr/>
        </p:nvSpPr>
        <p:spPr>
          <a:xfrm>
            <a:off x="0" y="4284202"/>
            <a:ext cx="6130542" cy="2573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96D6FB-5FDB-D097-E7B6-52D2F5869393}"/>
              </a:ext>
            </a:extLst>
          </p:cNvPr>
          <p:cNvSpPr/>
          <p:nvPr/>
        </p:nvSpPr>
        <p:spPr>
          <a:xfrm>
            <a:off x="6257927" y="790575"/>
            <a:ext cx="5914439" cy="6067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5E6CF-AAC9-FDD7-908D-71F967D01ED1}"/>
              </a:ext>
            </a:extLst>
          </p:cNvPr>
          <p:cNvSpPr txBox="1"/>
          <p:nvPr/>
        </p:nvSpPr>
        <p:spPr>
          <a:xfrm>
            <a:off x="6601449" y="5042118"/>
            <a:ext cx="54137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can be solved with: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the </a:t>
            </a:r>
            <a:r>
              <a:rPr lang="en-GB" sz="1400" dirty="0">
                <a:solidFill>
                  <a:srgbClr val="0000FF"/>
                </a:solidFill>
              </a:rPr>
              <a:t>particle-tracking-based </a:t>
            </a:r>
            <a:r>
              <a:rPr lang="en-GB" sz="1400" dirty="0">
                <a:solidFill>
                  <a:srgbClr val="0000FF"/>
                </a:solidFill>
                <a:highlight>
                  <a:srgbClr val="FFFF00"/>
                </a:highlight>
              </a:rPr>
              <a:t>Eulerian-Lagrangian methods</a:t>
            </a:r>
            <a:r>
              <a:rPr lang="en-GB" sz="1400" dirty="0">
                <a:highlight>
                  <a:srgbClr val="FFFF00"/>
                </a:highlight>
              </a:rPr>
              <a:t>, </a:t>
            </a:r>
            <a:r>
              <a:rPr lang="en-GB" sz="1050" dirty="0">
                <a:highlight>
                  <a:srgbClr val="FFFF00"/>
                </a:highlight>
              </a:rPr>
              <a:t>MOC MMOC</a:t>
            </a:r>
            <a:r>
              <a:rPr lang="en-GB" sz="1400" dirty="0">
                <a:highlight>
                  <a:srgbClr val="FFFF00"/>
                </a:highlight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the standard finite-difference method, or</a:t>
            </a:r>
          </a:p>
          <a:p>
            <a:pPr algn="l"/>
            <a:r>
              <a:rPr lang="en-US" sz="1400" b="0" i="0" u="none" strike="noStrike" baseline="0" dirty="0">
                <a:latin typeface="TimesNewRomanPSMT"/>
              </a:rPr>
              <a:t>	</a:t>
            </a:r>
            <a:r>
              <a:rPr lang="en-US" sz="1400" b="0" i="0" u="none" strike="noStrike" baseline="0" dirty="0">
                <a:highlight>
                  <a:srgbClr val="C0C0C0"/>
                </a:highlight>
                <a:latin typeface="TimesNewRomanPSMT"/>
              </a:rPr>
              <a:t>- GCG, </a:t>
            </a:r>
            <a:r>
              <a:rPr lang="en-GB" sz="1400" b="0" i="0" u="none" strike="noStrike" baseline="0" dirty="0">
                <a:latin typeface="TimesNewRomanPSMT"/>
              </a:rPr>
              <a:t>implicit finite-difference method is used,  	without any stability constraints,</a:t>
            </a:r>
          </a:p>
          <a:p>
            <a:pPr algn="l"/>
            <a:r>
              <a:rPr lang="en-GB" sz="1400" dirty="0">
                <a:latin typeface="TimesNewRomanPSMT"/>
              </a:rPr>
              <a:t>	</a:t>
            </a:r>
            <a:r>
              <a:rPr lang="en-GB" sz="1400" dirty="0">
                <a:highlight>
                  <a:srgbClr val="C0C0C0"/>
                </a:highlight>
                <a:latin typeface="TimesNewRomanPSMT"/>
              </a:rPr>
              <a:t>- </a:t>
            </a:r>
            <a:r>
              <a:rPr lang="en-GB" sz="1400" b="0" i="0" u="none" strike="noStrike" baseline="0" dirty="0">
                <a:highlight>
                  <a:srgbClr val="C0C0C0"/>
                </a:highlight>
                <a:latin typeface="TimesNewRomanPSMT"/>
              </a:rPr>
              <a:t>no GCG</a:t>
            </a:r>
            <a:r>
              <a:rPr lang="en-GB" sz="1400" b="0" i="0" u="none" strike="noStrike" baseline="0" dirty="0">
                <a:latin typeface="TimesNewRomanPSMT"/>
              </a:rPr>
              <a:t>, finite-difference method is used instead, 	subject to the usual stability constraint</a:t>
            </a:r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dirty="0"/>
              <a:t>the third-order </a:t>
            </a:r>
            <a:r>
              <a:rPr lang="en-GB" sz="1400" dirty="0">
                <a:highlight>
                  <a:srgbClr val="FFFF00"/>
                </a:highlight>
              </a:rPr>
              <a:t>TVD (ULTIMATE) </a:t>
            </a:r>
            <a:r>
              <a:rPr lang="en-GB" sz="1400" dirty="0"/>
              <a:t>method.</a:t>
            </a:r>
            <a:endParaRPr lang="LID4096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DD2A0-E02C-420C-8801-D2F282974F38}"/>
              </a:ext>
            </a:extLst>
          </p:cNvPr>
          <p:cNvSpPr txBox="1"/>
          <p:nvPr/>
        </p:nvSpPr>
        <p:spPr>
          <a:xfrm>
            <a:off x="6595476" y="938049"/>
            <a:ext cx="54197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Many [transport] stress periods as necessary </a:t>
            </a:r>
          </a:p>
          <a:p>
            <a:pPr marL="285750" indent="-285750">
              <a:buFontTx/>
              <a:buChar char="-"/>
            </a:pPr>
            <a:r>
              <a:rPr lang="en-GB" sz="1600" b="1" dirty="0"/>
              <a:t>to accommodate time-varying sink/source concentrations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287385-4A89-8DBB-23B6-DB118EF25DD3}"/>
              </a:ext>
            </a:extLst>
          </p:cNvPr>
          <p:cNvGrpSpPr/>
          <p:nvPr/>
        </p:nvGrpSpPr>
        <p:grpSpPr>
          <a:xfrm>
            <a:off x="238125" y="1680751"/>
            <a:ext cx="3743325" cy="890258"/>
            <a:chOff x="485514" y="3098689"/>
            <a:chExt cx="3743325" cy="89025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F3851D4-6617-42BC-1A4E-0651A1EDC5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0615" b="14216"/>
            <a:stretch/>
          </p:blipFill>
          <p:spPr>
            <a:xfrm>
              <a:off x="485514" y="3098690"/>
              <a:ext cx="3743325" cy="75893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ECAF9C-BCA1-E377-9088-683729E4F526}"/>
                </a:ext>
              </a:extLst>
            </p:cNvPr>
            <p:cNvSpPr/>
            <p:nvPr/>
          </p:nvSpPr>
          <p:spPr>
            <a:xfrm>
              <a:off x="485514" y="3098689"/>
              <a:ext cx="1019175" cy="890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50C253-FBAD-EF82-D1FA-42AA1B5C7674}"/>
                  </a:ext>
                </a:extLst>
              </p:cNvPr>
              <p:cNvSpPr txBox="1"/>
              <p:nvPr/>
            </p:nvSpPr>
            <p:spPr>
              <a:xfrm>
                <a:off x="175000" y="2799671"/>
                <a:ext cx="5739439" cy="579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ID4096" sz="20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Rθ</m:t>
                    </m:r>
                    <m:f>
                      <m:fPr>
                        <m:ctrlPr>
                          <a:rPr lang="LID4096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0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LID4096" sz="20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LID4096" sz="20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LID4096" sz="20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0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LID4096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0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0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ID4096" sz="20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pt-BR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ID4096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pt-BR" sz="20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LID4096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LID4096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ID4096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sSub>
                          <m:sSubPr>
                            <m:ctrlPr>
                              <a:rPr lang="LID4096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t-BR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pt-BR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pt-BR" sz="2000" i="1" dirty="0">
                    <a:solidFill>
                      <a:srgbClr val="7030A0"/>
                    </a:solidFill>
                  </a:rPr>
                  <a:t> + L(C)</a:t>
                </a:r>
                <a:endParaRPr lang="LID4096" sz="20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50C253-FBAD-EF82-D1FA-42AA1B5C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0" y="2799671"/>
                <a:ext cx="5739439" cy="579198"/>
              </a:xfrm>
              <a:prstGeom prst="rect">
                <a:avLst/>
              </a:prstGeom>
              <a:blipFill>
                <a:blip r:embed="rId3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15A32F-BB44-28DF-7450-D205205EA666}"/>
                  </a:ext>
                </a:extLst>
              </p:cNvPr>
              <p:cNvSpPr txBox="1"/>
              <p:nvPr/>
            </p:nvSpPr>
            <p:spPr>
              <a:xfrm>
                <a:off x="237734" y="3483727"/>
                <a:ext cx="2723867" cy="589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ID4096" sz="22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Rθ</m:t>
                    </m:r>
                    <m:f>
                      <m:fPr>
                        <m:ctrlPr>
                          <a:rPr lang="LID4096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LID4096" sz="2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LID4096" sz="2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LID4096" sz="22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sz="22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 </m:t>
                        </m:r>
                        <m:r>
                          <m:rPr>
                            <m:sty m:val="p"/>
                          </m:rPr>
                          <a:rPr lang="el-GR" sz="22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b>
                        <m:r>
                          <a:rPr lang="pt-BR" sz="2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pt-BR" sz="2200" i="1" dirty="0">
                    <a:solidFill>
                      <a:srgbClr val="7030A0"/>
                    </a:solidFill>
                  </a:rPr>
                  <a:t>  </a:t>
                </a:r>
                <a:r>
                  <a:rPr lang="pt-BR" sz="2200" dirty="0">
                    <a:solidFill>
                      <a:srgbClr val="7030A0"/>
                    </a:solidFill>
                  </a:rPr>
                  <a:t>[D] ...</a:t>
                </a:r>
                <a:endParaRPr lang="LID4096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15A32F-BB44-28DF-7450-D205205EA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34" y="3483727"/>
                <a:ext cx="2723867" cy="589841"/>
              </a:xfrm>
              <a:prstGeom prst="rect">
                <a:avLst/>
              </a:prstGeom>
              <a:blipFill>
                <a:blip r:embed="rId4"/>
                <a:stretch>
                  <a:fillRect b="-824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100EF92F-6C5A-A039-0D73-759B219F2B0D}"/>
              </a:ext>
            </a:extLst>
          </p:cNvPr>
          <p:cNvGrpSpPr/>
          <p:nvPr/>
        </p:nvGrpSpPr>
        <p:grpSpPr>
          <a:xfrm>
            <a:off x="0" y="38130"/>
            <a:ext cx="8500373" cy="1308457"/>
            <a:chOff x="0" y="38130"/>
            <a:chExt cx="8500373" cy="1308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FDC47DF-F494-DAD4-5985-4CB450881CC2}"/>
                    </a:ext>
                  </a:extLst>
                </p:cNvPr>
                <p:cNvSpPr txBox="1"/>
                <p:nvPr/>
              </p:nvSpPr>
              <p:spPr>
                <a:xfrm>
                  <a:off x="0" y="38130"/>
                  <a:ext cx="8500373" cy="8608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LID4096" sz="22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Rθ</m:t>
                        </m:r>
                        <m:f>
                          <m:fPr>
                            <m:ctrlPr>
                              <a:rPr lang="LID4096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sz="22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lang="LID4096" sz="22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LID4096" sz="22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  <m:r>
                          <a:rPr lang="LID4096" sz="22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LID4096" sz="22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sz="2200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LID4096" sz="2200" i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LID4096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LID4096" sz="2200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LID4096" sz="2200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LID4096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2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sz="22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LID4096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f>
                              <m:fPr>
                                <m:ctrlPr>
                                  <a:rPr lang="LID4096" sz="2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ID4096" sz="2200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LID4096" sz="2200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num>
                              <m:den>
                                <m:r>
                                  <a:rPr lang="LID4096" sz="2200" i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LID4096" sz="2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LID4096" sz="2200" i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LID4096" sz="2200" i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pt-BR" sz="2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LID4096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ID4096" sz="2200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num>
                          <m:den>
                            <m:r>
                              <a:rPr lang="LID4096" sz="2200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LID4096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LID4096" sz="2200" i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LID4096" sz="2200" i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pt-BR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LID4096" sz="2200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  <m:sSub>
                              <m:sSubPr>
                                <m:ctrlPr>
                                  <a:rPr lang="LID4096" sz="2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sz="22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LID4096" sz="2200" i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LID4096" sz="22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LID4096" sz="220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ID4096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LID4096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LID4096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ID4096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LID4096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pt-BR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pt-BR" sz="2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pt-BR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pt-BR" sz="22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LID4096" sz="22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LID4096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pt-BR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LID4096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pt-BR" sz="22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pt-BR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pt-BR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oMath>
                    </m:oMathPara>
                  </a14:m>
                  <a:endParaRPr lang="LID4096" sz="2200" i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FDC47DF-F494-DAD4-5985-4CB450881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8130"/>
                  <a:ext cx="8500373" cy="8608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8759784-4BAA-5712-074B-819AB348F321}"/>
                    </a:ext>
                  </a:extLst>
                </p:cNvPr>
                <p:cNvSpPr txBox="1"/>
                <p:nvPr/>
              </p:nvSpPr>
              <p:spPr>
                <a:xfrm>
                  <a:off x="237734" y="856559"/>
                  <a:ext cx="1425203" cy="4054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LID4096" sz="18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LID4096" sz="1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pt-BR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ID4096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pt-BR" sz="1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pt-BR" sz="1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LID4096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8759784-4BAA-5712-074B-819AB348F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734" y="856559"/>
                  <a:ext cx="1425203" cy="405432"/>
                </a:xfrm>
                <a:prstGeom prst="rect">
                  <a:avLst/>
                </a:prstGeom>
                <a:blipFill>
                  <a:blip r:embed="rId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tângulo 14351">
              <a:extLst>
                <a:ext uri="{FF2B5EF4-FFF2-40B4-BE49-F238E27FC236}">
                  <a16:creationId xmlns:a16="http://schemas.microsoft.com/office/drawing/2014/main" id="{00DCB9C0-DCC1-5B5C-997D-70F2179E451D}"/>
                </a:ext>
              </a:extLst>
            </p:cNvPr>
            <p:cNvSpPr/>
            <p:nvPr/>
          </p:nvSpPr>
          <p:spPr>
            <a:xfrm>
              <a:off x="2961601" y="794481"/>
              <a:ext cx="1288585" cy="4114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pt-BR" sz="1600" kern="0" dirty="0">
                  <a:solidFill>
                    <a:srgbClr val="0000FF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Advecção</a:t>
              </a:r>
            </a:p>
          </p:txBody>
        </p:sp>
        <p:sp>
          <p:nvSpPr>
            <p:cNvPr id="26" name="Retângulo 14351">
              <a:extLst>
                <a:ext uri="{FF2B5EF4-FFF2-40B4-BE49-F238E27FC236}">
                  <a16:creationId xmlns:a16="http://schemas.microsoft.com/office/drawing/2014/main" id="{8B492119-50CA-28F0-F60D-5DAAB2D5A901}"/>
                </a:ext>
              </a:extLst>
            </p:cNvPr>
            <p:cNvSpPr/>
            <p:nvPr/>
          </p:nvSpPr>
          <p:spPr>
            <a:xfrm>
              <a:off x="826612" y="955070"/>
              <a:ext cx="1672649" cy="391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 eaLnBrk="0" hangingPunct="0">
                <a:lnSpc>
                  <a:spcPct val="150000"/>
                </a:lnSpc>
                <a:spcBef>
                  <a:spcPct val="20000"/>
                </a:spcBef>
                <a:defRPr/>
              </a:pPr>
              <a:r>
                <a:rPr lang="pt-BR" sz="1500" kern="0" dirty="0">
                  <a:solidFill>
                    <a:schemeClr val="accent2"/>
                  </a:solidFill>
                  <a:latin typeface="Tahoma" pitchFamily="34" charset="0"/>
                  <a:ea typeface="Tahoma" pitchFamily="34" charset="0"/>
                  <a:cs typeface="Tahoma" pitchFamily="34" charset="0"/>
                </a:rPr>
                <a:t>Dispersão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03FC69F-5652-2459-337E-C2313507D57C}"/>
              </a:ext>
            </a:extLst>
          </p:cNvPr>
          <p:cNvSpPr txBox="1"/>
          <p:nvPr/>
        </p:nvSpPr>
        <p:spPr>
          <a:xfrm>
            <a:off x="-11967" y="4667315"/>
            <a:ext cx="6455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>
                <a:highlight>
                  <a:srgbClr val="FFFF00"/>
                </a:highlight>
              </a:rPr>
              <a:t>basic, advection, dispersion,</a:t>
            </a:r>
            <a:r>
              <a:rPr lang="pt-BR" dirty="0">
                <a:highlight>
                  <a:srgbClr val="FFFF00"/>
                </a:highlight>
              </a:rPr>
              <a:t>  </a:t>
            </a:r>
            <a:r>
              <a:rPr lang="LID4096" dirty="0"/>
              <a:t>sink/source, and chemical reaction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E08ED5-0283-5ED2-1844-B5617E3D503F}"/>
                  </a:ext>
                </a:extLst>
              </p:cNvPr>
              <p:cNvSpPr txBox="1"/>
              <p:nvPr/>
            </p:nvSpPr>
            <p:spPr>
              <a:xfrm>
                <a:off x="214875" y="5289252"/>
                <a:ext cx="5267325" cy="607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ID4096" sz="22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f>
                      <m:fPr>
                        <m:ctrlPr>
                          <a:rPr lang="LID4096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LID4096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LID4096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pt-BR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BR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f>
                      <m:fPr>
                        <m:ctrlPr>
                          <a:rPr lang="LID4096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ID4096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pt-BR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num>
                      <m:den>
                        <m:r>
                          <a:rPr lang="LID4096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LID4096" sz="2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pt-BR" sz="22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r>
                      <a:rPr lang="pt-BR" sz="22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pt-BR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pt-BR" sz="2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200" i="1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sz="22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LID4096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pt-BR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LID4096" sz="2200" i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LID4096" sz="22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pt-BR" sz="22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LID4096" sz="22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pt-BR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t-BR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̅"/>
                        <m:ctrlPr>
                          <a:rPr lang="pt-BR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LID4096" sz="22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E08ED5-0283-5ED2-1844-B5617E3D5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75" y="5289252"/>
                <a:ext cx="5267325" cy="607987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E4B9B4-6766-CF96-F510-BA9469930317}"/>
                  </a:ext>
                </a:extLst>
              </p:cNvPr>
              <p:cNvSpPr txBox="1"/>
              <p:nvPr/>
            </p:nvSpPr>
            <p:spPr>
              <a:xfrm>
                <a:off x="940392" y="6028703"/>
                <a:ext cx="3484502" cy="788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f>
                        <m:fPr>
                          <m:ctrlPr>
                            <a:rPr lang="LID4096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̅"/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num>
                        <m:den>
                          <m:r>
                            <a:rPr lang="LID4096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nor/>
                        </m:rPr>
                        <a:rPr lang="pt-BR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pt-BR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LID4096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̅"/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LID4096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pt-BR" sz="20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LID4096" sz="200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E4B9B4-6766-CF96-F510-BA9469930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92" y="6028703"/>
                <a:ext cx="3484502" cy="7882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046BD75-31CE-F09B-3E1D-5860561594A1}"/>
              </a:ext>
            </a:extLst>
          </p:cNvPr>
          <p:cNvSpPr txBox="1"/>
          <p:nvPr/>
        </p:nvSpPr>
        <p:spPr>
          <a:xfrm>
            <a:off x="6753865" y="1765402"/>
            <a:ext cx="5238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i="0" u="none" strike="noStrike" baseline="0" dirty="0">
                <a:latin typeface="Arial-BoldMT"/>
              </a:rPr>
              <a:t>58-69         Implicit finite-difference formulation</a:t>
            </a:r>
          </a:p>
          <a:p>
            <a:pPr algn="r"/>
            <a:r>
              <a:rPr lang="en-US" b="1" dirty="0">
                <a:latin typeface="Arial-BoldMT"/>
              </a:rPr>
              <a:t>		GCG</a:t>
            </a:r>
            <a:endParaRPr lang="LID4096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9AA9A0-5E5B-2B0E-9A68-40C7FC625368}"/>
              </a:ext>
            </a:extLst>
          </p:cNvPr>
          <p:cNvSpPr txBox="1"/>
          <p:nvPr/>
        </p:nvSpPr>
        <p:spPr>
          <a:xfrm>
            <a:off x="6376400" y="2452060"/>
            <a:ext cx="5638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b="1" i="0" u="none" strike="noStrike" baseline="0" dirty="0">
                <a:solidFill>
                  <a:srgbClr val="00B050"/>
                </a:solidFill>
                <a:latin typeface="Arial-BoldMT"/>
              </a:rPr>
              <a:t>69- 70	    Explicit finite-difference formulation</a:t>
            </a:r>
            <a:endParaRPr lang="LID4096" dirty="0">
              <a:solidFill>
                <a:srgbClr val="00B050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6ECB51D-56C4-3B77-E93B-5A992945EA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9858" y="3869469"/>
            <a:ext cx="2419350" cy="923925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9626EE-FD7B-7222-8330-E940A10FF1A5}"/>
                  </a:ext>
                </a:extLst>
              </p:cNvPr>
              <p:cNvSpPr txBox="1"/>
              <p:nvPr/>
            </p:nvSpPr>
            <p:spPr>
              <a:xfrm>
                <a:off x="6066470" y="4073176"/>
                <a:ext cx="1441239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ID4096" sz="18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Rθ</m:t>
                      </m:r>
                      <m:f>
                        <m:fPr>
                          <m:ctrlPr>
                            <a:rPr lang="LID4096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ID4096" sz="1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LID4096" sz="1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LID4096" sz="1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LID4096" sz="18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ID4096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9626EE-FD7B-7222-8330-E940A10FF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470" y="4073176"/>
                <a:ext cx="1441239" cy="6190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38862FA4-0C1B-96BB-7E3B-81A5A2369333}"/>
              </a:ext>
            </a:extLst>
          </p:cNvPr>
          <p:cNvSpPr txBox="1"/>
          <p:nvPr/>
        </p:nvSpPr>
        <p:spPr>
          <a:xfrm>
            <a:off x="6690723" y="2784454"/>
            <a:ext cx="5324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dirty="0">
                <a:solidFill>
                  <a:srgbClr val="00B050"/>
                </a:solidFill>
              </a:rPr>
              <a:t>The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LID4096" dirty="0">
                <a:solidFill>
                  <a:srgbClr val="00B050"/>
                </a:solidFill>
              </a:rPr>
              <a:t>actual transport step size used in the simulation is then determined from the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LID4096" dirty="0">
                <a:solidFill>
                  <a:srgbClr val="00B050"/>
                </a:solidFill>
              </a:rPr>
              <a:t>maximum step sizes allowed for individual transport components.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9011FB-1CC1-A0CD-9346-4762D1E5D0ED}"/>
              </a:ext>
            </a:extLst>
          </p:cNvPr>
          <p:cNvSpPr txBox="1"/>
          <p:nvPr/>
        </p:nvSpPr>
        <p:spPr>
          <a:xfrm>
            <a:off x="6238877" y="4307394"/>
            <a:ext cx="5638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  <a:latin typeface="Arial-BoldMT"/>
              </a:rPr>
              <a:t>Simpson’s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6C000E-18E7-8060-488D-6C38B820D7FA}"/>
              </a:ext>
            </a:extLst>
          </p:cNvPr>
          <p:cNvSpPr txBox="1"/>
          <p:nvPr/>
        </p:nvSpPr>
        <p:spPr>
          <a:xfrm>
            <a:off x="5782842" y="4894596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800" dirty="0">
                <a:solidFill>
                  <a:srgbClr val="0000FF"/>
                </a:solidFill>
              </a:rPr>
              <a:t>PRECONDITIONER </a:t>
            </a:r>
            <a:r>
              <a:rPr lang="en-GB" sz="1800" dirty="0" err="1">
                <a:solidFill>
                  <a:srgbClr val="0000FF"/>
                </a:solidFill>
              </a:rPr>
              <a:t>iSOLVE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75808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29624</TotalTime>
  <Words>1476</Words>
  <Application>Microsoft Office PowerPoint</Application>
  <PresentationFormat>Widescreen</PresentationFormat>
  <Paragraphs>299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Arial-BoldMT</vt:lpstr>
      <vt:lpstr>Calibri</vt:lpstr>
      <vt:lpstr>Calibri (Body)</vt:lpstr>
      <vt:lpstr>Calibri Light</vt:lpstr>
      <vt:lpstr>Cambria Math</vt:lpstr>
      <vt:lpstr>Segoe UI</vt:lpstr>
      <vt:lpstr>Symbol</vt:lpstr>
      <vt:lpstr>Tahoma</vt:lpstr>
      <vt:lpstr>Times New Roman</vt:lpstr>
      <vt:lpstr>TimesNewRomanPSMT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MG</dc:creator>
  <cp:lastModifiedBy>grossi</cp:lastModifiedBy>
  <cp:revision>134</cp:revision>
  <dcterms:created xsi:type="dcterms:W3CDTF">2020-05-09T11:02:09Z</dcterms:created>
  <dcterms:modified xsi:type="dcterms:W3CDTF">2025-06-15T12:32:46Z</dcterms:modified>
</cp:coreProperties>
</file>