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92" r:id="rId4"/>
    <p:sldId id="290" r:id="rId5"/>
    <p:sldId id="288" r:id="rId6"/>
    <p:sldId id="287" r:id="rId7"/>
    <p:sldId id="29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241775" y="231169"/>
            <a:ext cx="6514948" cy="5860786"/>
            <a:chOff x="2382617" y="121583"/>
            <a:chExt cx="6514948" cy="58607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8971471" y="499421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14CDA6E-0342-8E50-C525-78E46E6E085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71413" r="23415" b="21416"/>
          <a:stretch/>
        </p:blipFill>
        <p:spPr>
          <a:xfrm>
            <a:off x="7093535" y="237727"/>
            <a:ext cx="1663187" cy="201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68E32-9AAE-B96B-F159-C4CA0F62E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-1868" t="78615" r="25283" b="14214"/>
          <a:stretch/>
        </p:blipFill>
        <p:spPr>
          <a:xfrm>
            <a:off x="8935439" y="238090"/>
            <a:ext cx="1663187" cy="2014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B4F87E3-4997-894C-C4E8-C5E8C8DA3156}"/>
              </a:ext>
            </a:extLst>
          </p:cNvPr>
          <p:cNvGrpSpPr/>
          <p:nvPr/>
        </p:nvGrpSpPr>
        <p:grpSpPr>
          <a:xfrm>
            <a:off x="274344" y="323416"/>
            <a:ext cx="2591318" cy="3028950"/>
            <a:chOff x="274344" y="143953"/>
            <a:chExt cx="2591318" cy="30289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C1D1E4-A374-9B32-B7B4-9BB585CEACE6}"/>
                </a:ext>
              </a:extLst>
            </p:cNvPr>
            <p:cNvGrpSpPr/>
            <p:nvPr/>
          </p:nvGrpSpPr>
          <p:grpSpPr>
            <a:xfrm>
              <a:off x="274344" y="143953"/>
              <a:ext cx="2591318" cy="3028950"/>
              <a:chOff x="274344" y="143953"/>
              <a:chExt cx="2591318" cy="30289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55B755C-92CB-F9F9-6596-FD2A6D014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812" y="143953"/>
                <a:ext cx="2228850" cy="302895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42CCE77-37B7-E7DD-E94C-E79A80335D41}"/>
                  </a:ext>
                </a:extLst>
              </p:cNvPr>
              <p:cNvSpPr/>
              <p:nvPr/>
            </p:nvSpPr>
            <p:spPr>
              <a:xfrm>
                <a:off x="274344" y="359753"/>
                <a:ext cx="2326193" cy="79261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CE17A6F-7440-1E5E-A21D-6CFAC578B037}"/>
                </a:ext>
              </a:extLst>
            </p:cNvPr>
            <p:cNvSpPr/>
            <p:nvPr/>
          </p:nvSpPr>
          <p:spPr>
            <a:xfrm>
              <a:off x="334167" y="501013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DD7A96-2434-07DB-D638-DA49A765B1D4}"/>
              </a:ext>
            </a:extLst>
          </p:cNvPr>
          <p:cNvSpPr/>
          <p:nvPr/>
        </p:nvSpPr>
        <p:spPr>
          <a:xfrm>
            <a:off x="334167" y="2577645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9B59FAD-5F42-4AE4-0917-C11F01ACA8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1179" y="3624960"/>
            <a:ext cx="1885950" cy="25527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D4B684F5-4930-320D-C8F5-E5F4CEE8F3EA}"/>
              </a:ext>
            </a:extLst>
          </p:cNvPr>
          <p:cNvSpPr/>
          <p:nvPr/>
        </p:nvSpPr>
        <p:spPr>
          <a:xfrm>
            <a:off x="85035" y="304301"/>
            <a:ext cx="498263" cy="1917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0A6B48A-0777-ED5C-1896-58550AC14C6F}"/>
              </a:ext>
            </a:extLst>
          </p:cNvPr>
          <p:cNvSpPr/>
          <p:nvPr/>
        </p:nvSpPr>
        <p:spPr>
          <a:xfrm>
            <a:off x="87219" y="3618027"/>
            <a:ext cx="498263" cy="1917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77950-018A-4C4F-2A19-0DD3250668A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271C58-CAF6-0F58-1FB8-9B0152B63B6A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293DFB-64B5-784C-BD39-049450B4E655}"/>
              </a:ext>
            </a:extLst>
          </p:cNvPr>
          <p:cNvSpPr/>
          <p:nvPr/>
        </p:nvSpPr>
        <p:spPr>
          <a:xfrm>
            <a:off x="339262" y="10509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A1CE-A292-6849-733B-8A93DBFB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BD3F1-386E-F4D3-A12F-817E3895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553" y="5336827"/>
            <a:ext cx="3492109" cy="134853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8B2A0-C8AE-6FCE-A799-CBC00F4560BF}"/>
              </a:ext>
            </a:extLst>
          </p:cNvPr>
          <p:cNvGrpSpPr/>
          <p:nvPr/>
        </p:nvGrpSpPr>
        <p:grpSpPr>
          <a:xfrm>
            <a:off x="10029825" y="298515"/>
            <a:ext cx="2162175" cy="4221489"/>
            <a:chOff x="322818" y="916891"/>
            <a:chExt cx="2162175" cy="422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ECF7D4-88C9-1D31-04BC-60A27A94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2818" y="916891"/>
              <a:ext cx="2162175" cy="422148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AB9FB0-18BC-EEB3-ACD4-B264E748528F}"/>
                </a:ext>
              </a:extLst>
            </p:cNvPr>
            <p:cNvSpPr/>
            <p:nvPr/>
          </p:nvSpPr>
          <p:spPr>
            <a:xfrm>
              <a:off x="322818" y="1105879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2818637" y="241281"/>
            <a:ext cx="69907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30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300" b="1" dirty="0">
                <a:solidFill>
                  <a:srgbClr val="FF0000"/>
                </a:solidFill>
              </a:rPr>
              <a:t>MT3DUSGS</a:t>
            </a:r>
            <a:endParaRPr lang="pt-BR" sz="1300" b="1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300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81AED-06D4-3011-CA0B-B5D10ECC46B6}"/>
              </a:ext>
            </a:extLst>
          </p:cNvPr>
          <p:cNvSpPr txBox="1"/>
          <p:nvPr/>
        </p:nvSpPr>
        <p:spPr>
          <a:xfrm>
            <a:off x="2495468" y="5584529"/>
            <a:ext cx="6024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LID4096" sz="1300" dirty="0"/>
              <a:t>E:\15_REPOS\00_BETAMI\98_Random\01_Mnfienen\A_Modflow-Setup\examples</a:t>
            </a:r>
            <a:endParaRPr lang="pt-BR" sz="1300" dirty="0"/>
          </a:p>
          <a:p>
            <a:r>
              <a:rPr lang="LID4096" sz="1300" dirty="0"/>
              <a:t>E:\15_REPOS\00_BETAMI\98_Random\06_ThoReimann</a:t>
            </a:r>
            <a:endParaRPr lang="pt-BR" sz="1300" dirty="0"/>
          </a:p>
          <a:p>
            <a:r>
              <a:rPr lang="LID4096" sz="1300" dirty="0"/>
              <a:t>E:\15_REPOS\00_BETAMI\98_Random\07_Hatari</a:t>
            </a:r>
            <a:endParaRPr lang="pt-BR" sz="1300" dirty="0"/>
          </a:p>
          <a:p>
            <a:r>
              <a:rPr lang="LID4096" sz="1300" dirty="0"/>
              <a:t>E:\15_REPOS\00_BETAMI\98_Random\99_Samples_high_L_temp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357DE5-71CF-C164-D3E2-B8F82DFDFB70}"/>
              </a:ext>
            </a:extLst>
          </p:cNvPr>
          <p:cNvGrpSpPr>
            <a:grpSpLocks noChangeAspect="1"/>
          </p:cNvGrpSpPr>
          <p:nvPr/>
        </p:nvGrpSpPr>
        <p:grpSpPr>
          <a:xfrm>
            <a:off x="137539" y="5629905"/>
            <a:ext cx="2082180" cy="1038167"/>
            <a:chOff x="8926842" y="2440672"/>
            <a:chExt cx="2994470" cy="149303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2CEF81-4571-200B-71A3-ED05555731D9}"/>
                </a:ext>
              </a:extLst>
            </p:cNvPr>
            <p:cNvGrpSpPr/>
            <p:nvPr/>
          </p:nvGrpSpPr>
          <p:grpSpPr>
            <a:xfrm>
              <a:off x="8926842" y="2440672"/>
              <a:ext cx="2994470" cy="1173502"/>
              <a:chOff x="8964942" y="2707372"/>
              <a:chExt cx="2994470" cy="117350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BFC1344-30BF-5E21-6852-F19B04475CBD}"/>
                  </a:ext>
                </a:extLst>
              </p:cNvPr>
              <p:cNvGrpSpPr/>
              <p:nvPr/>
            </p:nvGrpSpPr>
            <p:grpSpPr>
              <a:xfrm>
                <a:off x="9005806" y="2898295"/>
                <a:ext cx="2953606" cy="982579"/>
                <a:chOff x="102390" y="3936047"/>
                <a:chExt cx="2953606" cy="982579"/>
              </a:xfrm>
            </p:grpSpPr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620D8C7-CD2C-5302-692D-F81A7511C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59959" b="31580"/>
                <a:stretch/>
              </p:blipFill>
              <p:spPr>
                <a:xfrm>
                  <a:off x="156078" y="4418753"/>
                  <a:ext cx="2390775" cy="201471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B14A44CF-B7F6-259E-90F1-F9D8621C5A48}"/>
                    </a:ext>
                  </a:extLst>
                </p:cNvPr>
                <p:cNvSpPr txBox="1"/>
                <p:nvPr/>
              </p:nvSpPr>
              <p:spPr>
                <a:xfrm>
                  <a:off x="1342554" y="4000036"/>
                  <a:ext cx="1713442" cy="5311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900" dirty="0"/>
                    <a:t>git env! mfsetup kernel</a:t>
                  </a:r>
                  <a:endParaRPr lang="LID4096" sz="5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2D32FCE-F7B5-5A69-8AEC-37431B4444DA}"/>
                    </a:ext>
                  </a:extLst>
                </p:cNvPr>
                <p:cNvSpPr txBox="1"/>
                <p:nvPr/>
              </p:nvSpPr>
              <p:spPr>
                <a:xfrm>
                  <a:off x="102390" y="4564525"/>
                  <a:ext cx="2953606" cy="354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500" b="0" dirty="0">
                      <a:solidFill>
                        <a:srgbClr val="0000FF"/>
                      </a:solidFill>
                    </a:rPr>
                    <a:t>https://doi-usgs.github.io/modflow-setup/latest/notebooks/Pleasant_lake_lgr_example.html</a:t>
                  </a:r>
                  <a:endParaRPr lang="LID4096" sz="500" b="0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2C3E558-2024-8950-015C-0F6914B82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t="2473" b="19824"/>
                <a:stretch/>
              </p:blipFill>
              <p:spPr>
                <a:xfrm>
                  <a:off x="158111" y="3936047"/>
                  <a:ext cx="1295400" cy="429266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E9EE5FF-0FEA-8881-1FEE-37AF16B7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b="87844"/>
              <a:stretch/>
            </p:blipFill>
            <p:spPr>
              <a:xfrm>
                <a:off x="8964942" y="2707372"/>
                <a:ext cx="1285875" cy="201471"/>
              </a:xfrm>
              <a:prstGeom prst="rect">
                <a:avLst/>
              </a:prstGeom>
            </p:spPr>
          </p:pic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A9DFBB9-40A6-9966-AD26-057AED42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9633" b="23347"/>
            <a:stretch/>
          </p:blipFill>
          <p:spPr>
            <a:xfrm>
              <a:off x="8967706" y="3586778"/>
              <a:ext cx="1285875" cy="346925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EC6C5-9940-FBEC-6EFE-9C75F4A4A939}"/>
              </a:ext>
            </a:extLst>
          </p:cNvPr>
          <p:cNvGrpSpPr/>
          <p:nvPr/>
        </p:nvGrpSpPr>
        <p:grpSpPr>
          <a:xfrm>
            <a:off x="7555135" y="1207655"/>
            <a:ext cx="2419861" cy="2398307"/>
            <a:chOff x="7070031" y="1292190"/>
            <a:chExt cx="2419861" cy="23983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62B55C3-704F-9059-D125-204BCC930DD6}"/>
                </a:ext>
              </a:extLst>
            </p:cNvPr>
            <p:cNvGrpSpPr/>
            <p:nvPr/>
          </p:nvGrpSpPr>
          <p:grpSpPr>
            <a:xfrm>
              <a:off x="7070033" y="1292190"/>
              <a:ext cx="2419859" cy="2398307"/>
              <a:chOff x="4397669" y="3928206"/>
              <a:chExt cx="2419859" cy="239830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906CC7C-4776-E7B5-A5D6-12431E8C6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1890"/>
              <a:stretch/>
            </p:blipFill>
            <p:spPr>
              <a:xfrm>
                <a:off x="4455328" y="4139769"/>
                <a:ext cx="2343150" cy="2186744"/>
              </a:xfrm>
              <a:prstGeom prst="rect">
                <a:avLst/>
              </a:prstGeom>
            </p:spPr>
          </p:pic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50BC8F-8F50-4C2A-F9DC-9DA699F9A269}"/>
                  </a:ext>
                </a:extLst>
              </p:cNvPr>
              <p:cNvSpPr/>
              <p:nvPr/>
            </p:nvSpPr>
            <p:spPr>
              <a:xfrm>
                <a:off x="4397669" y="4139770"/>
                <a:ext cx="2419859" cy="42218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2E12B82-34BA-3FD0-A000-F596FD128FB6}"/>
                  </a:ext>
                </a:extLst>
              </p:cNvPr>
              <p:cNvSpPr txBox="1"/>
              <p:nvPr/>
            </p:nvSpPr>
            <p:spPr>
              <a:xfrm>
                <a:off x="5508744" y="3928206"/>
                <a:ext cx="130878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/>
                  <a:t>MT3D_Unconfined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DA27DA-5FF2-79A0-9D01-EE30612E1F63}"/>
                </a:ext>
              </a:extLst>
            </p:cNvPr>
            <p:cNvSpPr/>
            <p:nvPr/>
          </p:nvSpPr>
          <p:spPr>
            <a:xfrm>
              <a:off x="7070031" y="209515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53D2D2-43A6-6B6C-E80D-9404A543E672}"/>
                </a:ext>
              </a:extLst>
            </p:cNvPr>
            <p:cNvSpPr/>
            <p:nvPr/>
          </p:nvSpPr>
          <p:spPr>
            <a:xfrm>
              <a:off x="7070032" y="329469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8A1EFD-4F88-93D2-5771-9C8DC2A8694E}"/>
              </a:ext>
            </a:extLst>
          </p:cNvPr>
          <p:cNvGrpSpPr/>
          <p:nvPr/>
        </p:nvGrpSpPr>
        <p:grpSpPr>
          <a:xfrm>
            <a:off x="500384" y="3475882"/>
            <a:ext cx="1971906" cy="1828800"/>
            <a:chOff x="500384" y="3475882"/>
            <a:chExt cx="1971906" cy="18288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BCAD1DB-3110-2075-05D2-9D433C7C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40" y="3475882"/>
              <a:ext cx="1619250" cy="18288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0568842-C342-D60A-05C8-6F99B5CCA8B7}"/>
                </a:ext>
              </a:extLst>
            </p:cNvPr>
            <p:cNvSpPr/>
            <p:nvPr/>
          </p:nvSpPr>
          <p:spPr>
            <a:xfrm>
              <a:off x="520134" y="4767822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734A7139-04E1-A86D-2B96-EABCC9892DB1}"/>
                </a:ext>
              </a:extLst>
            </p:cNvPr>
            <p:cNvSpPr/>
            <p:nvPr/>
          </p:nvSpPr>
          <p:spPr>
            <a:xfrm>
              <a:off x="509661" y="3664592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E307F3A5-0DA1-D50C-808E-78EAE766A9CF}"/>
                </a:ext>
              </a:extLst>
            </p:cNvPr>
            <p:cNvSpPr/>
            <p:nvPr/>
          </p:nvSpPr>
          <p:spPr>
            <a:xfrm>
              <a:off x="500384" y="4272120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F1EEF0B-EFD9-2500-5CCF-91DB072EB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31682"/>
          <a:stretch/>
        </p:blipFill>
        <p:spPr>
          <a:xfrm>
            <a:off x="8356995" y="3740150"/>
            <a:ext cx="1670475" cy="70018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33406" r="5937"/>
          <a:stretch/>
        </p:blipFill>
        <p:spPr>
          <a:xfrm>
            <a:off x="4167547" y="833610"/>
            <a:ext cx="3277360" cy="14049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ECA2B33-3F56-F132-4FC3-9A9C7AA002CD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 dirty="0"/>
              <a:t>Visible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EE782-BD20-7651-0232-B34F87E11771}"/>
              </a:ext>
            </a:extLst>
          </p:cNvPr>
          <p:cNvSpPr txBox="1"/>
          <p:nvPr/>
        </p:nvSpPr>
        <p:spPr>
          <a:xfrm>
            <a:off x="11361612" y="0"/>
            <a:ext cx="8303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300">
                <a:solidFill>
                  <a:srgbClr val="0000FF"/>
                </a:solidFill>
              </a:defRPr>
            </a:lvl1pPr>
          </a:lstStyle>
          <a:p>
            <a:r>
              <a:rPr lang="en" dirty="0"/>
              <a:t>offscreen</a:t>
            </a:r>
            <a:endParaRPr lang="LID4096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AC0E91-C79E-E554-7204-4B91673BD1B1}"/>
              </a:ext>
            </a:extLst>
          </p:cNvPr>
          <p:cNvGrpSpPr/>
          <p:nvPr/>
        </p:nvGrpSpPr>
        <p:grpSpPr>
          <a:xfrm>
            <a:off x="274344" y="323416"/>
            <a:ext cx="2591318" cy="3028950"/>
            <a:chOff x="274344" y="143953"/>
            <a:chExt cx="2591318" cy="30289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BD1B60-B4D4-0B09-8248-1036CAD7B53F}"/>
                </a:ext>
              </a:extLst>
            </p:cNvPr>
            <p:cNvGrpSpPr/>
            <p:nvPr/>
          </p:nvGrpSpPr>
          <p:grpSpPr>
            <a:xfrm>
              <a:off x="274344" y="143953"/>
              <a:ext cx="2591318" cy="3028950"/>
              <a:chOff x="274344" y="143953"/>
              <a:chExt cx="2591318" cy="30289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E350AED-D0F7-B868-E6F8-0BA554A76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812" y="143953"/>
                <a:ext cx="2228850" cy="3028950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4535379-F29A-B88A-FA08-34AE074329FB}"/>
                  </a:ext>
                </a:extLst>
              </p:cNvPr>
              <p:cNvSpPr/>
              <p:nvPr/>
            </p:nvSpPr>
            <p:spPr>
              <a:xfrm>
                <a:off x="274344" y="359753"/>
                <a:ext cx="2326193" cy="79261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57F14E73-E499-26C2-38B5-704CF6DF5EBE}"/>
                </a:ext>
              </a:extLst>
            </p:cNvPr>
            <p:cNvSpPr/>
            <p:nvPr/>
          </p:nvSpPr>
          <p:spPr>
            <a:xfrm>
              <a:off x="334167" y="2398182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9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4829914"/>
            <a:ext cx="12327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u="sng" noProof="0" dirty="0">
                <a:solidFill>
                  <a:schemeClr val="tx2"/>
                </a:solidFill>
              </a:rPr>
              <a:t>Core Principles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>
            <a:grpSpLocks noChangeAspect="1"/>
          </p:cNvGrpSpPr>
          <p:nvPr/>
        </p:nvGrpSpPr>
        <p:grpSpPr>
          <a:xfrm>
            <a:off x="6395824" y="2585749"/>
            <a:ext cx="5519298" cy="4114800"/>
            <a:chOff x="2420773" y="448767"/>
            <a:chExt cx="5760195" cy="429439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21286</TotalTime>
  <Words>277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419</cp:revision>
  <dcterms:created xsi:type="dcterms:W3CDTF">2024-12-17T09:33:28Z</dcterms:created>
  <dcterms:modified xsi:type="dcterms:W3CDTF">2025-04-01T14:44:09Z</dcterms:modified>
</cp:coreProperties>
</file>