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8" r:id="rId4"/>
    <p:sldId id="261" r:id="rId5"/>
    <p:sldId id="280" r:id="rId6"/>
    <p:sldId id="273" r:id="rId7"/>
    <p:sldId id="275" r:id="rId8"/>
    <p:sldId id="277" r:id="rId9"/>
    <p:sldId id="281" r:id="rId10"/>
    <p:sldId id="27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1F7FF"/>
    <a:srgbClr val="93E3FF"/>
    <a:srgbClr val="0000FF"/>
    <a:srgbClr val="FFF2CC"/>
    <a:srgbClr val="000000"/>
    <a:srgbClr val="00FF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5" Type="http://schemas.openxmlformats.org/officeDocument/2006/relationships/image" Target="../media/image28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37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Relationship Id="rId3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png"/><Relationship Id="rId3" Type="http://schemas.openxmlformats.org/officeDocument/2006/relationships/image" Target="../media/image90.emf"/><Relationship Id="rId7" Type="http://schemas.openxmlformats.org/officeDocument/2006/relationships/image" Target="../media/image94.png"/><Relationship Id="rId12" Type="http://schemas.openxmlformats.org/officeDocument/2006/relationships/image" Target="../media/image2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23.png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png"/><Relationship Id="rId9" Type="http://schemas.openxmlformats.org/officeDocument/2006/relationships/image" Target="../media/image9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emf"/><Relationship Id="rId24" Type="http://schemas.openxmlformats.org/officeDocument/2006/relationships/image" Target="../media/image13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6" y="1346528"/>
            <a:ext cx="2419351" cy="2296717"/>
            <a:chOff x="8088628" y="811372"/>
            <a:chExt cx="2419351" cy="2296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71"/>
            <a:stretch/>
          </p:blipFill>
          <p:spPr>
            <a:xfrm>
              <a:off x="8088629" y="1326233"/>
              <a:ext cx="2419350" cy="178185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E713D6-C42D-EFB2-6655-E66AAE649CAE}"/>
                </a:ext>
              </a:extLst>
            </p:cNvPr>
            <p:cNvGrpSpPr/>
            <p:nvPr/>
          </p:nvGrpSpPr>
          <p:grpSpPr>
            <a:xfrm>
              <a:off x="8088628" y="811372"/>
              <a:ext cx="2419350" cy="1714822"/>
              <a:chOff x="117859" y="1326904"/>
              <a:chExt cx="2419350" cy="17148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9750D3-2064-5C41-992F-62C8B7621C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59" y="1326904"/>
                <a:ext cx="2419350" cy="1714822"/>
                <a:chOff x="4048227" y="505992"/>
                <a:chExt cx="2419350" cy="171482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EB304BF-7A13-C8C6-B7CF-08C8E5871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82E947A-5D23-DF1F-605C-6789D4D60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88A108-90CD-3680-A6E0-3CEFACBBA42D}"/>
                    </a:ext>
                  </a:extLst>
                </p:cNvPr>
                <p:cNvSpPr/>
                <p:nvPr/>
              </p:nvSpPr>
              <p:spPr>
                <a:xfrm>
                  <a:off x="4048228" y="505992"/>
                  <a:ext cx="1683738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8887CD3-9237-D9A2-19D0-F20F55A5BDD3}"/>
                    </a:ext>
                  </a:extLst>
                </p:cNvPr>
                <p:cNvSpPr/>
                <p:nvPr/>
              </p:nvSpPr>
              <p:spPr>
                <a:xfrm>
                  <a:off x="4048227" y="2025070"/>
                  <a:ext cx="2419350" cy="19574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17375-D00C-832E-02F4-84F56D403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111704" y="2875538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331791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198185" y="3870247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/>
            </p:cNvSpPr>
            <p:nvPr/>
          </p:nvSpPr>
          <p:spPr>
            <a:xfrm>
              <a:off x="2087627" y="4060031"/>
              <a:ext cx="369061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20261" y="3094744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3957263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604127" y="71021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2861861" y="2839406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202886" y="1307843"/>
            <a:ext cx="2403300" cy="463040"/>
            <a:chOff x="8974956" y="4712565"/>
            <a:chExt cx="2403300" cy="4630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r="46014" b="40053"/>
            <a:stretch/>
          </p:blipFill>
          <p:spPr>
            <a:xfrm>
              <a:off x="8974956" y="4749965"/>
              <a:ext cx="1090133" cy="20477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633D10B-DC4A-CD5B-DFD2-2B0A710E5839}"/>
                </a:ext>
              </a:extLst>
            </p:cNvPr>
            <p:cNvGrpSpPr/>
            <p:nvPr/>
          </p:nvGrpSpPr>
          <p:grpSpPr>
            <a:xfrm>
              <a:off x="8974956" y="4729123"/>
              <a:ext cx="2305761" cy="446482"/>
              <a:chOff x="5116577" y="207015"/>
              <a:chExt cx="2305761" cy="44648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CC4E739-83FB-2B2E-7DA0-ACF5F7875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4119" y="453472"/>
                <a:ext cx="1933575" cy="200025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5116577" y="207015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096426" y="4712565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125616" y="1594342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sz="1400" dirty="0"/>
                <a:t>+</a:t>
              </a:r>
              <a:r>
                <a:rPr lang="pt-BR" sz="1400" b="0" dirty="0"/>
                <a:t>10</a:t>
              </a:r>
              <a:endParaRPr lang="LID4096" sz="1400" b="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ECF7D-7F00-736F-6E3F-ED0CB4EDA300}"/>
              </a:ext>
            </a:extLst>
          </p:cNvPr>
          <p:cNvGrpSpPr/>
          <p:nvPr/>
        </p:nvGrpSpPr>
        <p:grpSpPr>
          <a:xfrm>
            <a:off x="5811006" y="1345638"/>
            <a:ext cx="2353480" cy="1169077"/>
            <a:chOff x="2636906" y="3625516"/>
            <a:chExt cx="2353480" cy="11690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B46261-6FC0-8BD5-2FF5-752475E92A7B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BC805AF-C786-B94F-8463-379ED7AAAE37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9CA7649-4056-00B2-AD7C-9DC677C11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3909375-32B1-37EF-0D89-7D5A09450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EE60BCB-49DE-63A0-2653-FAD1FF6D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F2BD3A-796D-29F1-3404-B2E7367750C8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2D9D03-D972-D32F-9E48-1AA52C38F6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02947" y="3625516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03.1</a:t>
              </a:r>
              <a:endParaRPr lang="LID4096" sz="1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4184985" y="395226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06 phases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C55AAF-04BD-61E3-FDF8-415779F61367}"/>
              </a:ext>
            </a:extLst>
          </p:cNvPr>
          <p:cNvGrpSpPr/>
          <p:nvPr/>
        </p:nvGrpSpPr>
        <p:grpSpPr>
          <a:xfrm>
            <a:off x="5833638" y="2658219"/>
            <a:ext cx="2371725" cy="1771199"/>
            <a:chOff x="2784384" y="4938793"/>
            <a:chExt cx="2371725" cy="17711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D99AF3-716B-2144-1626-1316EC57E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27793" y="4941689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03.2</a:t>
              </a:r>
              <a:endParaRPr lang="LID4096" sz="150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1A4432-A010-B38D-B259-357D5A6DCCA9}"/>
              </a:ext>
            </a:extLst>
          </p:cNvPr>
          <p:cNvGrpSpPr/>
          <p:nvPr/>
        </p:nvGrpSpPr>
        <p:grpSpPr>
          <a:xfrm>
            <a:off x="5883164" y="4609619"/>
            <a:ext cx="2182433" cy="1739223"/>
            <a:chOff x="5025663" y="4964308"/>
            <a:chExt cx="2182433" cy="173922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D59933-699D-B2B3-4616-AE584B841344}"/>
                </a:ext>
              </a:extLst>
            </p:cNvPr>
            <p:cNvGrpSpPr/>
            <p:nvPr/>
          </p:nvGrpSpPr>
          <p:grpSpPr>
            <a:xfrm>
              <a:off x="5025663" y="4964308"/>
              <a:ext cx="1794807" cy="1739223"/>
              <a:chOff x="4788716" y="5056200"/>
              <a:chExt cx="1794807" cy="1739223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A13A3E5-F4A1-1544-1D21-B5C0EFDF9337}"/>
                  </a:ext>
                </a:extLst>
              </p:cNvPr>
              <p:cNvGrpSpPr/>
              <p:nvPr/>
            </p:nvGrpSpPr>
            <p:grpSpPr>
              <a:xfrm>
                <a:off x="4788716" y="5075592"/>
                <a:ext cx="1762125" cy="1719831"/>
                <a:chOff x="4788716" y="5075592"/>
                <a:chExt cx="1762125" cy="1719831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B6D6667-F2E1-A8E5-CE55-402D6ABF4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6238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65671CE5-987E-A8F4-472B-C9BF59F1B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4879304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98C717B1-B0D6-886B-CE57-283456C8E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1065" t="46100" r="-1065" b="45864"/>
                <a:stretch/>
              </p:blipFill>
              <p:spPr>
                <a:xfrm>
                  <a:off x="4788716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37A3667-6AC3-873D-CD5D-313152668649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4804-AAF4-8AA3-F5CB-57B108EC83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22915" y="4993692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03.3</a:t>
              </a:r>
              <a:endParaRPr lang="LID4096" sz="15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99575C9-8AAE-7C58-4DFF-FADE928E67EE}"/>
                </a:ext>
              </a:extLst>
            </p:cNvPr>
            <p:cNvSpPr txBox="1"/>
            <p:nvPr/>
          </p:nvSpPr>
          <p:spPr>
            <a:xfrm>
              <a:off x="6736587" y="5437858"/>
              <a:ext cx="168850" cy="11003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pt-BR" sz="14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</a:t>
              </a:r>
              <a:endParaRPr lang="LID4096" sz="1400" b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11BEC2-D6DB-4BF3-594A-985F4AAD6F3B}"/>
              </a:ext>
            </a:extLst>
          </p:cNvPr>
          <p:cNvGrpSpPr/>
          <p:nvPr/>
        </p:nvGrpSpPr>
        <p:grpSpPr>
          <a:xfrm>
            <a:off x="3432819" y="492654"/>
            <a:ext cx="2211039" cy="2469115"/>
            <a:chOff x="3206898" y="1567263"/>
            <a:chExt cx="2211039" cy="24691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73D71F-F742-B0E6-DE5B-366DFE333A09}"/>
                </a:ext>
              </a:extLst>
            </p:cNvPr>
            <p:cNvGrpSpPr/>
            <p:nvPr/>
          </p:nvGrpSpPr>
          <p:grpSpPr>
            <a:xfrm>
              <a:off x="3206898" y="1581590"/>
              <a:ext cx="2211039" cy="2454788"/>
              <a:chOff x="358299" y="3903805"/>
              <a:chExt cx="2211039" cy="245478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8454" r="57025" b="21387"/>
              <a:stretch/>
            </p:blipFill>
            <p:spPr>
              <a:xfrm>
                <a:off x="358299" y="392295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FB2C5BD-7827-DEA5-B274-43D45D9548AA}"/>
                  </a:ext>
                </a:extLst>
              </p:cNvPr>
              <p:cNvGrpSpPr/>
              <p:nvPr/>
            </p:nvGrpSpPr>
            <p:grpSpPr>
              <a:xfrm>
                <a:off x="371399" y="390380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B8818B6-9BF0-0E11-22BF-393854158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54BC8C4-1DC1-D38F-D3E7-6F87C199450E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5DB54B-49E2-B2B7-F845-42F4620463BC}"/>
                  </a:ext>
                </a:extLst>
              </p:cNvPr>
              <p:cNvSpPr txBox="1"/>
              <p:nvPr/>
            </p:nvSpPr>
            <p:spPr>
              <a:xfrm>
                <a:off x="396545" y="4446088"/>
                <a:ext cx="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pt-BR" sz="1400" dirty="0"/>
                  <a:t>+50</a:t>
                </a:r>
                <a:endParaRPr lang="LID4096" sz="1400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745" y="1567263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63771-2CDD-25DF-96DE-6693C86EE76B}"/>
              </a:ext>
            </a:extLst>
          </p:cNvPr>
          <p:cNvGrpSpPr/>
          <p:nvPr/>
        </p:nvGrpSpPr>
        <p:grpSpPr>
          <a:xfrm>
            <a:off x="5818182" y="450910"/>
            <a:ext cx="2228645" cy="715104"/>
            <a:chOff x="6095771" y="585832"/>
            <a:chExt cx="2228645" cy="71510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B5C3CA-E3BE-248F-CC9F-AFA1A3F94FC8}"/>
                </a:ext>
              </a:extLst>
            </p:cNvPr>
            <p:cNvGrpSpPr/>
            <p:nvPr/>
          </p:nvGrpSpPr>
          <p:grpSpPr>
            <a:xfrm>
              <a:off x="6433634" y="585832"/>
              <a:ext cx="1890782" cy="715104"/>
              <a:chOff x="117876" y="1330359"/>
              <a:chExt cx="1890782" cy="715104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72B59B0A-99E4-D0FB-E91A-FF79E22C4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rcRect t="3106" r="43214" b="86087"/>
              <a:stretch/>
            </p:blipFill>
            <p:spPr>
              <a:xfrm>
                <a:off x="442017" y="1845545"/>
                <a:ext cx="1514475" cy="179110"/>
              </a:xfrm>
              <a:prstGeom prst="rect">
                <a:avLst/>
              </a:prstGeom>
            </p:spPr>
          </p:pic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1455DFB-F82D-96AC-2E2F-58B7250C48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76" y="1330359"/>
                <a:ext cx="1890782" cy="715104"/>
                <a:chOff x="4048244" y="509447"/>
                <a:chExt cx="1890782" cy="715104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DF4AF777-9E0F-3AC6-11E2-A82B7391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0B3CA3E3-FCB0-21DB-9C44-A23118F75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42F578-2D98-9F10-CF69-163178443F1E}"/>
                    </a:ext>
                  </a:extLst>
                </p:cNvPr>
                <p:cNvSpPr/>
                <p:nvPr/>
              </p:nvSpPr>
              <p:spPr>
                <a:xfrm>
                  <a:off x="4372386" y="992358"/>
                  <a:ext cx="1566640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39C76F9-3622-48F5-F3A6-E94708322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5771" y="910524"/>
              <a:ext cx="384048" cy="24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24" y="5250017"/>
            <a:ext cx="986498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149975" y="1826525"/>
            <a:ext cx="795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Local</a:t>
            </a:r>
          </a:p>
          <a:p>
            <a:r>
              <a:rPr lang="pt-BR" sz="1000" dirty="0"/>
              <a:t>Temp.</a:t>
            </a:r>
            <a:endParaRPr lang="LID4096" sz="1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1F581-8956-A928-EC4B-B9D1AF917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b="51282"/>
          <a:stretch/>
        </p:blipFill>
        <p:spPr>
          <a:xfrm>
            <a:off x="578222" y="1801882"/>
            <a:ext cx="2247900" cy="194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99DA8-C790-A682-D182-EB462237B056}"/>
              </a:ext>
            </a:extLst>
          </p:cNvPr>
          <p:cNvSpPr txBox="1">
            <a:spLocks noChangeAspect="1"/>
          </p:cNvSpPr>
          <p:nvPr/>
        </p:nvSpPr>
        <p:spPr>
          <a:xfrm>
            <a:off x="7169322" y="3024963"/>
            <a:ext cx="1206084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Change TEMP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D3673-31EF-44FF-5D60-E7575821C0FF}"/>
              </a:ext>
            </a:extLst>
          </p:cNvPr>
          <p:cNvSpPr/>
          <p:nvPr/>
        </p:nvSpPr>
        <p:spPr>
          <a:xfrm>
            <a:off x="7994661" y="5193207"/>
            <a:ext cx="320397" cy="207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6567" y="2014393"/>
            <a:ext cx="2343150" cy="18097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95AE21-2D22-9A62-1504-4D73CC683981}"/>
              </a:ext>
            </a:extLst>
          </p:cNvPr>
          <p:cNvGrpSpPr/>
          <p:nvPr/>
        </p:nvGrpSpPr>
        <p:grpSpPr>
          <a:xfrm>
            <a:off x="571198" y="2246147"/>
            <a:ext cx="2748250" cy="625013"/>
            <a:chOff x="571198" y="2246147"/>
            <a:chExt cx="2748250" cy="6250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DC16DF-6840-FEBC-7FBA-F435BFE89C71}"/>
                </a:ext>
              </a:extLst>
            </p:cNvPr>
            <p:cNvGrpSpPr/>
            <p:nvPr/>
          </p:nvGrpSpPr>
          <p:grpSpPr>
            <a:xfrm>
              <a:off x="571198" y="2246147"/>
              <a:ext cx="2247900" cy="401784"/>
              <a:chOff x="332936" y="2187166"/>
              <a:chExt cx="2247900" cy="40178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6CDE9FA-2B73-BA9C-FE8B-0072C2821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560" y="2360350"/>
                <a:ext cx="904875" cy="2286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0AB0EB1-0804-19F6-B919-152B7B5DB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51223"/>
              <a:stretch/>
            </p:blipFill>
            <p:spPr>
              <a:xfrm>
                <a:off x="332936" y="2187166"/>
                <a:ext cx="2247900" cy="19513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691665-2A62-8E65-1CAC-C3535F2D0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81048" y="2671135"/>
              <a:ext cx="2438400" cy="2000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780671" y="5250017"/>
            <a:ext cx="854312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 noChangeAspect="1"/>
          </p:cNvSpPr>
          <p:nvPr/>
        </p:nvSpPr>
        <p:spPr>
          <a:xfrm>
            <a:off x="2770883" y="2173378"/>
            <a:ext cx="709686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13865-E183-1F82-9AF7-B84301E466A4}"/>
              </a:ext>
            </a:extLst>
          </p:cNvPr>
          <p:cNvSpPr txBox="1"/>
          <p:nvPr/>
        </p:nvSpPr>
        <p:spPr>
          <a:xfrm>
            <a:off x="11207827" y="3417128"/>
            <a:ext cx="588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02</a:t>
            </a:r>
            <a:endParaRPr lang="LID4096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7998195" y="3630182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03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006140" y="7430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125598" y="1353271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 Freyberg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4C447-8FCA-59C0-552A-458C3F46053B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B531-DE0B-2AEE-E473-2DC59E4FEB9E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884462-85D4-65AD-C6CD-0D2CB8D05F36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70A248-F83F-ED79-7F38-E6D790DA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49B97-EFD5-E650-B5F5-6075AB9E1DD3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7F46-89E3-563C-4097-2EF2D5527F8C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175458"/>
            <a:ext cx="1327668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 - 03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6790655" y="3116010"/>
            <a:ext cx="5102608" cy="2758021"/>
            <a:chOff x="240278" y="213821"/>
            <a:chExt cx="7602193" cy="4109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934224" y="3726787"/>
              <a:ext cx="5834456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 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37BCBB-1170-4FBD-A8FC-925EF65793CD}"/>
              </a:ext>
            </a:extLst>
          </p:cNvPr>
          <p:cNvSpPr txBox="1">
            <a:spLocks noChangeAspect="1"/>
          </p:cNvSpPr>
          <p:nvPr/>
        </p:nvSpPr>
        <p:spPr>
          <a:xfrm>
            <a:off x="8598584" y="6175458"/>
            <a:ext cx="3335930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02 – Capture </a:t>
            </a:r>
            <a:endParaRPr lang="LID4096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FEA5-FE1C-530D-D78B-970F3218AA13}"/>
              </a:ext>
            </a:extLst>
          </p:cNvPr>
          <p:cNvSpPr txBox="1">
            <a:spLocks noChangeAspect="1"/>
          </p:cNvSpPr>
          <p:nvPr/>
        </p:nvSpPr>
        <p:spPr>
          <a:xfrm>
            <a:off x="1560810" y="6175458"/>
            <a:ext cx="1148207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01 – 1D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24F9D8E-849B-859C-D935-8658F5233CD6}"/>
              </a:ext>
            </a:extLst>
          </p:cNvPr>
          <p:cNvSpPr txBox="1"/>
          <p:nvPr/>
        </p:nvSpPr>
        <p:spPr>
          <a:xfrm>
            <a:off x="3470981" y="4724014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8" cy="834084"/>
            <a:chOff x="9119537" y="4445279"/>
            <a:chExt cx="2593038" cy="83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176780" y="4758935"/>
              <a:ext cx="535795" cy="52042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450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194</cp:revision>
  <dcterms:created xsi:type="dcterms:W3CDTF">2024-12-17T09:33:28Z</dcterms:created>
  <dcterms:modified xsi:type="dcterms:W3CDTF">2025-01-08T12:52:31Z</dcterms:modified>
</cp:coreProperties>
</file>