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78" r:id="rId4"/>
    <p:sldId id="277" r:id="rId5"/>
    <p:sldId id="281" r:id="rId6"/>
    <p:sldId id="261" r:id="rId7"/>
    <p:sldId id="280" r:id="rId8"/>
    <p:sldId id="27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11.png"/><Relationship Id="rId21" Type="http://schemas.openxmlformats.org/officeDocument/2006/relationships/image" Target="../media/image25.png"/><Relationship Id="rId7" Type="http://schemas.openxmlformats.org/officeDocument/2006/relationships/image" Target="../media/image1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0.png"/><Relationship Id="rId16" Type="http://schemas.openxmlformats.org/officeDocument/2006/relationships/image" Target="../media/image21.png"/><Relationship Id="rId20" Type="http://schemas.openxmlformats.org/officeDocument/2006/relationships/hyperlink" Target="http://www.betami.com.b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9.png"/><Relationship Id="rId24" Type="http://schemas.openxmlformats.org/officeDocument/2006/relationships/image" Target="../media/image28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23" Type="http://schemas.openxmlformats.org/officeDocument/2006/relationships/image" Target="../media/image27.png"/><Relationship Id="rId10" Type="http://schemas.openxmlformats.org/officeDocument/2006/relationships/image" Target="../media/image2.png"/><Relationship Id="rId19" Type="http://schemas.openxmlformats.org/officeDocument/2006/relationships/image" Target="../media/image24.png"/><Relationship Id="rId4" Type="http://schemas.openxmlformats.org/officeDocument/2006/relationships/image" Target="../media/image5.png"/><Relationship Id="rId9" Type="http://schemas.openxmlformats.org/officeDocument/2006/relationships/image" Target="../media/image16.png"/><Relationship Id="rId14" Type="http://schemas.openxmlformats.org/officeDocument/2006/relationships/image" Target="../media/image19.png"/><Relationship Id="rId22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0.emf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image" Target="../media/image41.png"/><Relationship Id="rId3" Type="http://schemas.openxmlformats.org/officeDocument/2006/relationships/image" Target="../media/image33.emf"/><Relationship Id="rId7" Type="http://schemas.openxmlformats.org/officeDocument/2006/relationships/image" Target="../media/image37.png"/><Relationship Id="rId12" Type="http://schemas.openxmlformats.org/officeDocument/2006/relationships/image" Target="../media/image2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3.png"/><Relationship Id="rId5" Type="http://schemas.openxmlformats.org/officeDocument/2006/relationships/image" Target="../media/image35.emf"/><Relationship Id="rId10" Type="http://schemas.openxmlformats.org/officeDocument/2006/relationships/image" Target="../media/image40.emf"/><Relationship Id="rId4" Type="http://schemas.openxmlformats.org/officeDocument/2006/relationships/image" Target="../media/image34.png"/><Relationship Id="rId9" Type="http://schemas.openxmlformats.org/officeDocument/2006/relationships/image" Target="../media/image39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emf"/><Relationship Id="rId24" Type="http://schemas.openxmlformats.org/officeDocument/2006/relationships/image" Target="../media/image20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19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0.png"/><Relationship Id="rId3" Type="http://schemas.openxmlformats.org/officeDocument/2006/relationships/image" Target="../media/image64.png"/><Relationship Id="rId7" Type="http://schemas.openxmlformats.org/officeDocument/2006/relationships/image" Target="../media/image3.png"/><Relationship Id="rId12" Type="http://schemas.openxmlformats.org/officeDocument/2006/relationships/image" Target="../media/image69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68.png"/><Relationship Id="rId5" Type="http://schemas.openxmlformats.org/officeDocument/2006/relationships/image" Target="../media/image1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5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26" Type="http://schemas.openxmlformats.org/officeDocument/2006/relationships/image" Target="../media/image97.png"/><Relationship Id="rId21" Type="http://schemas.openxmlformats.org/officeDocument/2006/relationships/image" Target="../media/image92.png"/><Relationship Id="rId34" Type="http://schemas.openxmlformats.org/officeDocument/2006/relationships/image" Target="../media/image105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5" Type="http://schemas.openxmlformats.org/officeDocument/2006/relationships/image" Target="../media/image96.png"/><Relationship Id="rId33" Type="http://schemas.openxmlformats.org/officeDocument/2006/relationships/image" Target="../media/image104.png"/><Relationship Id="rId38" Type="http://schemas.openxmlformats.org/officeDocument/2006/relationships/image" Target="../media/image10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24" Type="http://schemas.openxmlformats.org/officeDocument/2006/relationships/image" Target="../media/image95.png"/><Relationship Id="rId32" Type="http://schemas.openxmlformats.org/officeDocument/2006/relationships/image" Target="../media/image103.png"/><Relationship Id="rId37" Type="http://schemas.openxmlformats.org/officeDocument/2006/relationships/image" Target="../media/image64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28" Type="http://schemas.openxmlformats.org/officeDocument/2006/relationships/image" Target="../media/image99.png"/><Relationship Id="rId36" Type="http://schemas.openxmlformats.org/officeDocument/2006/relationships/image" Target="../media/image107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31" Type="http://schemas.openxmlformats.org/officeDocument/2006/relationships/image" Target="../media/image102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Relationship Id="rId27" Type="http://schemas.openxmlformats.org/officeDocument/2006/relationships/image" Target="../media/image98.png"/><Relationship Id="rId30" Type="http://schemas.openxmlformats.org/officeDocument/2006/relationships/image" Target="../media/image101.png"/><Relationship Id="rId35" Type="http://schemas.openxmlformats.org/officeDocument/2006/relationships/image" Target="../media/image106.png"/><Relationship Id="rId8" Type="http://schemas.openxmlformats.org/officeDocument/2006/relationships/image" Target="../media/image79.png"/><Relationship Id="rId3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7" y="1443989"/>
            <a:ext cx="2419350" cy="982232"/>
            <a:chOff x="8088629" y="908833"/>
            <a:chExt cx="2419350" cy="9822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67880"/>
            <a:stretch/>
          </p:blipFill>
          <p:spPr>
            <a:xfrm>
              <a:off x="8088629" y="1300595"/>
              <a:ext cx="2419350" cy="590470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9750D3-2064-5C41-992F-62C8B7621C0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088645" y="908833"/>
              <a:ext cx="1590675" cy="445549"/>
              <a:chOff x="4048244" y="603453"/>
              <a:chExt cx="1590675" cy="445549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3EB304BF-7A13-C8C6-B7CF-08C8E5871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8244" y="603453"/>
                <a:ext cx="1590675" cy="228600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F82E947A-5D23-DF1F-605C-6789D4D601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1411" y="854077"/>
                <a:ext cx="1291378" cy="194925"/>
              </a:xfrm>
              <a:prstGeom prst="rect">
                <a:avLst/>
              </a:prstGeom>
            </p:spPr>
          </p:pic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74824"/>
            <a:chOff x="125598" y="76665"/>
            <a:chExt cx="1919943" cy="1074824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28906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369600" y="2359139"/>
            <a:ext cx="2668350" cy="3123914"/>
            <a:chOff x="35500" y="2503589"/>
            <a:chExt cx="2668350" cy="312391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9025" y="3962467"/>
              <a:ext cx="2494825" cy="166503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35500" y="2711729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35500" y="2503589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349720" y="2008559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61C912C-3B1A-A9CE-6334-E6DE5859BB58}"/>
              </a:ext>
            </a:extLst>
          </p:cNvPr>
          <p:cNvSpPr/>
          <p:nvPr/>
        </p:nvSpPr>
        <p:spPr>
          <a:xfrm rot="4214347">
            <a:off x="6981609" y="3512749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47317D-5D39-CF9A-5EB3-B431B84D3955}"/>
              </a:ext>
            </a:extLst>
          </p:cNvPr>
          <p:cNvSpPr txBox="1"/>
          <p:nvPr/>
        </p:nvSpPr>
        <p:spPr>
          <a:xfrm>
            <a:off x="10394192" y="18699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2215919" y="1870216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D5DDDAC-1E6F-5486-4D4C-F1111E927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84" b="12645"/>
          <a:stretch/>
        </p:blipFill>
        <p:spPr>
          <a:xfrm>
            <a:off x="215967" y="2812582"/>
            <a:ext cx="2419350" cy="95169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10067" y="3377025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8887CD3-9237-D9A2-19D0-F20F55A5BDD3}"/>
              </a:ext>
            </a:extLst>
          </p:cNvPr>
          <p:cNvSpPr/>
          <p:nvPr/>
        </p:nvSpPr>
        <p:spPr>
          <a:xfrm>
            <a:off x="215966" y="3580915"/>
            <a:ext cx="2562515" cy="1833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2210067" y="3177443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E4C159-F572-5665-3D80-32E5E55F2CBC}"/>
              </a:ext>
            </a:extLst>
          </p:cNvPr>
          <p:cNvSpPr/>
          <p:nvPr/>
        </p:nvSpPr>
        <p:spPr>
          <a:xfrm>
            <a:off x="388638" y="2570857"/>
            <a:ext cx="2562515" cy="18336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315" b="3071"/>
          <a:stretch/>
        </p:blipFill>
        <p:spPr>
          <a:xfrm>
            <a:off x="287548" y="5536789"/>
            <a:ext cx="2419350" cy="13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5">
            <a:extLst>
              <a:ext uri="{FF2B5EF4-FFF2-40B4-BE49-F238E27FC236}">
                <a16:creationId xmlns:a16="http://schemas.microsoft.com/office/drawing/2014/main" id="{66CCF9A6-887B-CABC-3DCA-4727B50F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8" y="2801130"/>
            <a:ext cx="2676525" cy="314325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A7269365-4CF9-545E-4B6B-4DB3919E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8" t="33544" r="-278" b="55799"/>
          <a:stretch/>
        </p:blipFill>
        <p:spPr>
          <a:xfrm>
            <a:off x="255591" y="3014821"/>
            <a:ext cx="3019425" cy="19286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2B185A9-A194-3308-8A93-270B59715315}"/>
              </a:ext>
            </a:extLst>
          </p:cNvPr>
          <p:cNvSpPr txBox="1"/>
          <p:nvPr/>
        </p:nvSpPr>
        <p:spPr>
          <a:xfrm>
            <a:off x="3585515" y="2243707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2800" dirty="0"/>
              <a:t>03</a:t>
            </a:r>
            <a:endParaRPr lang="LID4096" sz="2800" dirty="0"/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25886"/>
            <a:ext cx="2369976" cy="1100890"/>
            <a:chOff x="125598" y="25886"/>
            <a:chExt cx="2369976" cy="110089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25886"/>
              <a:ext cx="1919943" cy="1079479"/>
              <a:chOff x="125598" y="25886"/>
              <a:chExt cx="1919943" cy="1079479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5886"/>
                <a:ext cx="1916220" cy="468653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550595" y="3884518"/>
            <a:ext cx="2824270" cy="599500"/>
            <a:chOff x="441013" y="2259849"/>
            <a:chExt cx="2824270" cy="5995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1013" y="2259849"/>
              <a:ext cx="904875" cy="228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202886" y="1408436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00727AF4-FCF2-FDE6-18D4-6ED029EE0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159" r="23408" b="44747"/>
          <a:stretch/>
        </p:blipFill>
        <p:spPr>
          <a:xfrm>
            <a:off x="385328" y="3638802"/>
            <a:ext cx="2788671" cy="263917"/>
          </a:xfrm>
          <a:prstGeom prst="rect">
            <a:avLst/>
          </a:prstGeom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CC10120-C648-9B68-D3F1-C3EA160C363F}"/>
              </a:ext>
            </a:extLst>
          </p:cNvPr>
          <p:cNvGrpSpPr/>
          <p:nvPr/>
        </p:nvGrpSpPr>
        <p:grpSpPr>
          <a:xfrm>
            <a:off x="454303" y="3111758"/>
            <a:ext cx="3136830" cy="400110"/>
            <a:chOff x="560487" y="2050563"/>
            <a:chExt cx="3136830" cy="40011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902139" y="2050563"/>
              <a:ext cx="7951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dirty="0">
                  <a:solidFill>
                    <a:srgbClr val="0000FF"/>
                  </a:solidFill>
                </a:rPr>
                <a:t>No Local Temp. ok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0487" y="2208075"/>
              <a:ext cx="2343150" cy="180975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6EF91349-83F0-5F8B-F9FA-5ABE71D305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592" b="11909"/>
          <a:stretch/>
        </p:blipFill>
        <p:spPr>
          <a:xfrm>
            <a:off x="555658" y="4495789"/>
            <a:ext cx="3019425" cy="62432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121509" y="4038253"/>
            <a:ext cx="361950" cy="409575"/>
          </a:xfrm>
          <a:prstGeom prst="rect">
            <a:avLst/>
          </a:prstGeom>
          <a:solidFill>
            <a:srgbClr val="FFCCFF"/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968672" y="4440084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9468C124-5E23-0AF0-AD9B-CE5A19E1E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9343"/>
          <a:stretch/>
        </p:blipFill>
        <p:spPr>
          <a:xfrm>
            <a:off x="221623" y="1721695"/>
            <a:ext cx="3019425" cy="19286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587" y="1910398"/>
            <a:ext cx="2486025" cy="228600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8ECF9589-E2AB-D2B8-FA50-9F9DBC392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78" b="78165"/>
          <a:stretch/>
        </p:blipFill>
        <p:spPr>
          <a:xfrm>
            <a:off x="232508" y="2170133"/>
            <a:ext cx="3019425" cy="19286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60A75705-8356-A8D9-C261-6C0DDE659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9934" y="2356108"/>
            <a:ext cx="2828925" cy="23812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0F96D0FE-DBB4-9C1B-E148-46968835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" t="21724" r="-341" b="67619"/>
          <a:stretch/>
        </p:blipFill>
        <p:spPr>
          <a:xfrm>
            <a:off x="255591" y="2588507"/>
            <a:ext cx="3019425" cy="19286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755080" y="1885996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06 phases</a:t>
            </a:r>
          </a:p>
        </p:txBody>
      </p:sp>
      <p:pic>
        <p:nvPicPr>
          <p:cNvPr id="120" name="Picture 119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757" y="3438764"/>
            <a:ext cx="1201042" cy="172605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01699DA8-C790-A682-D182-EB462237B056}"/>
              </a:ext>
            </a:extLst>
          </p:cNvPr>
          <p:cNvSpPr txBox="1">
            <a:spLocks noChangeAspect="1"/>
          </p:cNvSpPr>
          <p:nvPr/>
        </p:nvSpPr>
        <p:spPr>
          <a:xfrm>
            <a:off x="2865394" y="2175665"/>
            <a:ext cx="1206084" cy="188230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Change TEMP folder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2470855" y="2627342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205593" y="300944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3106" r="43214" b="86087"/>
          <a:stretch/>
        </p:blipFill>
        <p:spPr>
          <a:xfrm>
            <a:off x="2039551" y="3462707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155774" y="3213290"/>
            <a:ext cx="7951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  <a:endParaRPr lang="LID4096" sz="1200" dirty="0">
              <a:solidFill>
                <a:srgbClr val="0000FF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80E9144-CBC8-9197-1C1B-C5F7DBB865B7}"/>
              </a:ext>
            </a:extLst>
          </p:cNvPr>
          <p:cNvSpPr txBox="1"/>
          <p:nvPr/>
        </p:nvSpPr>
        <p:spPr>
          <a:xfrm>
            <a:off x="10394192" y="186994"/>
            <a:ext cx="14585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800" dirty="0"/>
              <a:t>04</a:t>
            </a:r>
            <a:endParaRPr lang="LID4096" sz="2800" dirty="0"/>
          </a:p>
        </p:txBody>
      </p:sp>
      <p:sp>
        <p:nvSpPr>
          <p:cNvPr id="132" name="Arrow: Right 131">
            <a:extLst>
              <a:ext uri="{FF2B5EF4-FFF2-40B4-BE49-F238E27FC236}">
                <a16:creationId xmlns:a16="http://schemas.microsoft.com/office/drawing/2014/main" id="{5F7FFD14-6597-367E-A0F6-23ADB2FC6369}"/>
              </a:ext>
            </a:extLst>
          </p:cNvPr>
          <p:cNvSpPr/>
          <p:nvPr/>
        </p:nvSpPr>
        <p:spPr>
          <a:xfrm rot="14676230">
            <a:off x="10881977" y="286028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16F68C4-8183-5F71-D029-4F14FE2226C4}"/>
              </a:ext>
            </a:extLst>
          </p:cNvPr>
          <p:cNvGrpSpPr/>
          <p:nvPr/>
        </p:nvGrpSpPr>
        <p:grpSpPr>
          <a:xfrm>
            <a:off x="3800955" y="327673"/>
            <a:ext cx="2943704" cy="2905869"/>
            <a:chOff x="4611094" y="-14814"/>
            <a:chExt cx="2943704" cy="29058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C309C22-B6B2-C7EF-FF74-A614BFD5D744}"/>
                </a:ext>
              </a:extLst>
            </p:cNvPr>
            <p:cNvGrpSpPr/>
            <p:nvPr/>
          </p:nvGrpSpPr>
          <p:grpSpPr>
            <a:xfrm>
              <a:off x="4611094" y="-14814"/>
              <a:ext cx="2943704" cy="2905869"/>
              <a:chOff x="6293369" y="-83197"/>
              <a:chExt cx="2943704" cy="2905869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1C11BEC2-D6DB-4BF3-594A-985F4AAD6F3B}"/>
                  </a:ext>
                </a:extLst>
              </p:cNvPr>
              <p:cNvGrpSpPr/>
              <p:nvPr/>
            </p:nvGrpSpPr>
            <p:grpSpPr>
              <a:xfrm>
                <a:off x="6293369" y="221742"/>
                <a:ext cx="1370945" cy="273747"/>
                <a:chOff x="2791537" y="1581590"/>
                <a:chExt cx="1370945" cy="273747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6E73D71F-F742-B0E6-DE5B-366DFE333A09}"/>
                    </a:ext>
                  </a:extLst>
                </p:cNvPr>
                <p:cNvGrpSpPr/>
                <p:nvPr/>
              </p:nvGrpSpPr>
              <p:grpSpPr>
                <a:xfrm>
                  <a:off x="3206898" y="1581590"/>
                  <a:ext cx="955584" cy="232193"/>
                  <a:chOff x="358299" y="3903805"/>
                  <a:chExt cx="955584" cy="232193"/>
                </a:xfrm>
              </p:grpSpPr>
              <p:pic>
                <p:nvPicPr>
                  <p:cNvPr id="64" name="Picture 63">
                    <a:extLst>
                      <a:ext uri="{FF2B5EF4-FFF2-40B4-BE49-F238E27FC236}">
                        <a16:creationId xmlns:a16="http://schemas.microsoft.com/office/drawing/2014/main" id="{E5F01EB9-5661-F767-8DAC-BFE2600772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t="58454" r="57025" b="21387"/>
                  <a:stretch/>
                </p:blipFill>
                <p:spPr>
                  <a:xfrm>
                    <a:off x="358299" y="3922959"/>
                    <a:ext cx="867792" cy="207373"/>
                  </a:xfrm>
                  <a:prstGeom prst="rect">
                    <a:avLst/>
                  </a:prstGeom>
                </p:spPr>
              </p:pic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A1E48D17-6520-9E3C-DD09-FAA9A81F7C27}"/>
                      </a:ext>
                    </a:extLst>
                  </p:cNvPr>
                  <p:cNvSpPr/>
                  <p:nvPr/>
                </p:nvSpPr>
                <p:spPr>
                  <a:xfrm>
                    <a:off x="371399" y="3903805"/>
                    <a:ext cx="942484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E99AECEE-1527-C251-0DCB-CBCF9ACC47A9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791537" y="1581590"/>
                  <a:ext cx="322244" cy="273747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/>
                    <a:t>03</a:t>
                  </a:r>
                  <a:endParaRPr lang="LID4096" sz="1500" b="1" dirty="0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CFB6F3C2-96FE-71A0-E635-F7E8F23C6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1048" y="565247"/>
                <a:ext cx="2486025" cy="2257425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8FBDC37-7C79-7F44-F2C0-494E35EBD30F}"/>
                  </a:ext>
                </a:extLst>
              </p:cNvPr>
              <p:cNvSpPr txBox="1"/>
              <p:nvPr/>
            </p:nvSpPr>
            <p:spPr>
              <a:xfrm>
                <a:off x="7642210" y="-83197"/>
                <a:ext cx="5883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2800" dirty="0"/>
                  <a:t>06</a:t>
                </a:r>
                <a:endParaRPr lang="LID4096" sz="2800" dirty="0"/>
              </a:p>
            </p:txBody>
          </p:sp>
        </p:grp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9F2EC80-A977-DD84-5DB0-07F68B922D77}"/>
                </a:ext>
              </a:extLst>
            </p:cNvPr>
            <p:cNvSpPr txBox="1"/>
            <p:nvPr/>
          </p:nvSpPr>
          <p:spPr>
            <a:xfrm>
              <a:off x="5597148" y="368759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NEXT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6282164" y="920711"/>
            <a:ext cx="3109322" cy="5472501"/>
            <a:chOff x="8581957" y="932269"/>
            <a:chExt cx="3109322" cy="5472501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3550070"/>
              <a:chOff x="8926871" y="2854083"/>
              <a:chExt cx="2886494" cy="355007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555297" y="3556178"/>
                <a:ext cx="1895475" cy="284797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EE13865-E183-1F82-9AF7-B84301E466A4}"/>
                </a:ext>
              </a:extLst>
            </p:cNvPr>
            <p:cNvSpPr txBox="1"/>
            <p:nvPr/>
          </p:nvSpPr>
          <p:spPr>
            <a:xfrm>
              <a:off x="10992974" y="2958939"/>
              <a:ext cx="5883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02</a:t>
              </a:r>
              <a:endParaRPr lang="LID4096" sz="2800" dirty="0"/>
            </a:p>
          </p:txBody>
        </p:sp>
        <p:sp>
          <p:nvSpPr>
            <p:cNvPr id="68" name="Rectangle 1">
              <a:extLst>
                <a:ext uri="{FF2B5EF4-FFF2-40B4-BE49-F238E27FC236}">
                  <a16:creationId xmlns:a16="http://schemas.microsoft.com/office/drawing/2014/main" id="{859A6A90-0DE6-B877-6C23-8E89C5AF3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8444" y="3503761"/>
              <a:ext cx="1974167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LID4096" altLang="LID4096" sz="1400" b="1" dirty="0"/>
                <a:t>multi_threads</a:t>
              </a:r>
              <a:endParaRPr lang="pt-BR" altLang="LID4096" sz="1400" b="1" dirty="0"/>
            </a:p>
            <a:p>
              <a:pPr algn="r"/>
              <a:r>
                <a:rPr lang="LID4096" altLang="LID4096" sz="1400" b="1" dirty="0"/>
                <a:t>=</a:t>
              </a:r>
              <a:endParaRPr lang="pt-BR" altLang="LID4096" sz="1400" b="1" dirty="0"/>
            </a:p>
            <a:p>
              <a:pPr algn="r"/>
              <a:r>
                <a:rPr lang="LID4096" altLang="LID4096" sz="1400" b="1" dirty="0"/>
                <a:t>false </a:t>
              </a:r>
              <a:endParaRPr lang="pt-BR" altLang="LID4096" sz="1400" b="1" dirty="0"/>
            </a:p>
            <a:p>
              <a:pPr algn="r"/>
              <a:r>
                <a:rPr lang="LID4096" altLang="LID4096" sz="1400" b="1" dirty="0"/>
                <a:t>error</a:t>
              </a:r>
            </a:p>
            <a:p>
              <a:pPr algn="r"/>
              <a:endParaRPr lang="LID4096" altLang="LID4096" sz="1400" b="1" dirty="0"/>
            </a:p>
          </p:txBody>
        </p: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400" b="1" dirty="0"/>
                <a:t>Folders </a:t>
              </a:r>
            </a:p>
            <a:p>
              <a:pPr algn="r"/>
              <a:r>
                <a:rPr lang="pt-BR" altLang="LID4096" sz="1400" b="1" dirty="0"/>
                <a:t>swap</a:t>
              </a:r>
              <a:endParaRPr lang="LID4096" altLang="LID4096" sz="1400" b="1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488939A4-A781-B7A2-FD8F-0E8F1EB0CECF}"/>
                </a:ext>
              </a:extLst>
            </p:cNvPr>
            <p:cNvGrpSpPr/>
            <p:nvPr/>
          </p:nvGrpSpPr>
          <p:grpSpPr>
            <a:xfrm>
              <a:off x="9210382" y="4594386"/>
              <a:ext cx="2480897" cy="1810384"/>
              <a:chOff x="9210382" y="4594386"/>
              <a:chExt cx="2480897" cy="181038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4450CD6-44A1-A1B4-0568-C40663F2F3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10382" y="4594386"/>
                <a:ext cx="2480897" cy="18103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F8B0EF57-D975-045D-47EE-BB8F8E27D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96518" y="5361248"/>
                <a:ext cx="854312" cy="71987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2F6C737-D9C2-750D-B7FA-39A05EEFF47D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134E8E-55AD-6F6C-84B2-224F55E10444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B5DB5C-9FCF-3959-B68A-58E167543DA6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EF7A4D-7322-A27E-B572-99070112CB8C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A9A5EA-52DA-010A-1C4F-B9D19D434102}"/>
              </a:ext>
            </a:extLst>
          </p:cNvPr>
          <p:cNvGrpSpPr/>
          <p:nvPr/>
        </p:nvGrpSpPr>
        <p:grpSpPr>
          <a:xfrm>
            <a:off x="3718384" y="3631485"/>
            <a:ext cx="2620955" cy="1404300"/>
            <a:chOff x="3718384" y="3631485"/>
            <a:chExt cx="2620955" cy="1404300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EAE38931-AF24-805C-EFAD-288FE30EE03A}"/>
                </a:ext>
              </a:extLst>
            </p:cNvPr>
            <p:cNvGrpSpPr/>
            <p:nvPr/>
          </p:nvGrpSpPr>
          <p:grpSpPr>
            <a:xfrm>
              <a:off x="3718384" y="3631485"/>
              <a:ext cx="2620955" cy="1404300"/>
              <a:chOff x="3758285" y="4103860"/>
              <a:chExt cx="2620955" cy="1404300"/>
            </a:xfrm>
          </p:grpSpPr>
          <p:pic>
            <p:nvPicPr>
              <p:cNvPr id="141" name="Picture 140">
                <a:extLst>
                  <a:ext uri="{FF2B5EF4-FFF2-40B4-BE49-F238E27FC236}">
                    <a16:creationId xmlns:a16="http://schemas.microsoft.com/office/drawing/2014/main" id="{1392F25D-8C2A-55E5-2B95-A938C9212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58285" y="4103860"/>
                <a:ext cx="2620955" cy="14043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4D1114EB-36DD-128A-221E-16DD99CAC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rcRect l="60891" t="34101" r="8441" b="49671"/>
              <a:stretch/>
            </p:blipFill>
            <p:spPr>
              <a:xfrm>
                <a:off x="4691586" y="4902987"/>
                <a:ext cx="1101218" cy="55645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F463BB-C264-9F0C-7FE9-26E23EC0B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95623" y="3674751"/>
              <a:ext cx="486541" cy="131232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72042-2819-CADA-6CDA-DDD8F698A2D2}"/>
              </a:ext>
            </a:extLst>
          </p:cNvPr>
          <p:cNvSpPr/>
          <p:nvPr/>
        </p:nvSpPr>
        <p:spPr>
          <a:xfrm>
            <a:off x="4267656" y="1977428"/>
            <a:ext cx="1539061" cy="37867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6D9DF4-9B5C-1C6D-E82B-AD381BC3B75A}"/>
              </a:ext>
            </a:extLst>
          </p:cNvPr>
          <p:cNvGrpSpPr/>
          <p:nvPr/>
        </p:nvGrpSpPr>
        <p:grpSpPr>
          <a:xfrm>
            <a:off x="599427" y="5008831"/>
            <a:ext cx="3047090" cy="1313716"/>
            <a:chOff x="599427" y="5008831"/>
            <a:chExt cx="3047090" cy="1313716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4746827A-2EFB-3149-2065-B36F9FAB4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t="4425"/>
            <a:stretch/>
          </p:blipFill>
          <p:spPr>
            <a:xfrm>
              <a:off x="711893" y="5140830"/>
              <a:ext cx="2324100" cy="1028700"/>
            </a:xfrm>
            <a:prstGeom prst="rect">
              <a:avLst/>
            </a:prstGeom>
          </p:spPr>
        </p:pic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376F00C9-2291-8BCF-7F6E-FC6C5FBE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90" t="89164" r="-690" b="1695"/>
            <a:stretch/>
          </p:blipFill>
          <p:spPr>
            <a:xfrm>
              <a:off x="599427" y="6157114"/>
              <a:ext cx="3019425" cy="16543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4C257E0-69A8-2101-C6C8-AAABFEA746B7}"/>
                </a:ext>
              </a:extLst>
            </p:cNvPr>
            <p:cNvSpPr txBox="1"/>
            <p:nvPr/>
          </p:nvSpPr>
          <p:spPr>
            <a:xfrm>
              <a:off x="3058156" y="5008831"/>
              <a:ext cx="588361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01</a:t>
              </a:r>
              <a:endParaRPr lang="LID4096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6EC68-3562-206E-FDC4-9B88277D747C}"/>
                </a:ext>
              </a:extLst>
            </p:cNvPr>
            <p:cNvSpPr txBox="1"/>
            <p:nvPr/>
          </p:nvSpPr>
          <p:spPr>
            <a:xfrm>
              <a:off x="2676293" y="5786831"/>
              <a:ext cx="352768" cy="1229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200" b="1" dirty="0"/>
                <a:t>ok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9D1D93-CA8E-BCAD-554D-195C86CCE980}"/>
                </a:ext>
              </a:extLst>
            </p:cNvPr>
            <p:cNvSpPr txBox="1"/>
            <p:nvPr/>
          </p:nvSpPr>
          <p:spPr>
            <a:xfrm>
              <a:off x="2666319" y="5999053"/>
              <a:ext cx="352768" cy="1229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200" b="1" dirty="0"/>
                <a:t>ok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4A5AE59-B3E1-3AF4-E96B-B5026394D408}"/>
                </a:ext>
              </a:extLst>
            </p:cNvPr>
            <p:cNvSpPr txBox="1"/>
            <p:nvPr/>
          </p:nvSpPr>
          <p:spPr>
            <a:xfrm>
              <a:off x="2676293" y="5215231"/>
              <a:ext cx="352768" cy="12295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200" b="1" dirty="0"/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6790655" y="3116010"/>
            <a:ext cx="5102608" cy="2758021"/>
            <a:chOff x="240278" y="213821"/>
            <a:chExt cx="7602193" cy="41090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934224" y="3726787"/>
              <a:ext cx="5834456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 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8" cy="834084"/>
            <a:chOff x="9119537" y="4445279"/>
            <a:chExt cx="2593038" cy="834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176780" y="4758935"/>
              <a:ext cx="535795" cy="520428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5514A-AF61-C495-BDD8-DF713755F8C8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7ABA698-F994-439A-2BC6-1A3BB963D5B7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B0607A-CC52-3823-2DB1-FECF557E16E0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C8D3872-E06D-0C75-BB04-0B244F89BDE4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0BE0C65-1E0E-1AEE-6361-C463690F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DE24BE1-4099-48CF-D36E-80391129E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D49206F-738C-4754-D9D1-D384907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B52BD7-48FA-4602-AE27-7EF1DC85FC41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9289174-DC39-271D-2664-8BC8D47D4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F70CD5-EF06-D9F2-F1BC-64EF0B5FE1AB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0D34176-F041-79F3-5983-3533DC5A0E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944F2C3-4325-F529-B3A1-6C12CB447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4262C1D-E0EB-4A6D-0579-830C2853B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215B1B0-DAAA-6B71-1DFA-FEF142C5880D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40EC4C-0F8E-45AC-3154-8BDAE0530B05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D31665-E21B-CB80-628A-AB7240E2B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963BC-CDF8-7077-B58F-38ADEB74757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24C447-8FCA-59C0-552A-458C3F46053B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3B531-DE0B-2AEE-E473-2DC59E4FEB9E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F884462-85D4-65AD-C6CD-0D2CB8D05F36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570A248-F83F-ED79-7F38-E6D790DA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3449B97-EFD5-E650-B5F5-6075AB9E1DD3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D87F46-89E3-563C-4097-2EF2D5527F8C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A350D2-C9F0-4F94-83A7-0F5545CD2DF0}"/>
              </a:ext>
            </a:extLst>
          </p:cNvPr>
          <p:cNvSpPr txBox="1"/>
          <p:nvPr/>
        </p:nvSpPr>
        <p:spPr>
          <a:xfrm>
            <a:off x="8387924" y="436889"/>
            <a:ext cx="2364259" cy="25901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Flopy ... Freyberg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8839</TotalTime>
  <Words>391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217</cp:revision>
  <dcterms:created xsi:type="dcterms:W3CDTF">2024-12-17T09:33:28Z</dcterms:created>
  <dcterms:modified xsi:type="dcterms:W3CDTF">2025-01-10T14:38:00Z</dcterms:modified>
</cp:coreProperties>
</file>