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5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2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34.png"/><Relationship Id="rId3" Type="http://schemas.openxmlformats.org/officeDocument/2006/relationships/image" Target="../media/image38.png"/><Relationship Id="rId21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33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32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Relationship Id="rId27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7.png"/><Relationship Id="rId3" Type="http://schemas.openxmlformats.org/officeDocument/2006/relationships/image" Target="../media/image59.emf"/><Relationship Id="rId7" Type="http://schemas.openxmlformats.org/officeDocument/2006/relationships/image" Target="../media/image63.png"/><Relationship Id="rId12" Type="http://schemas.openxmlformats.org/officeDocument/2006/relationships/image" Target="../media/image2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25.png"/><Relationship Id="rId5" Type="http://schemas.openxmlformats.org/officeDocument/2006/relationships/image" Target="../media/image61.emf"/><Relationship Id="rId10" Type="http://schemas.openxmlformats.org/officeDocument/2006/relationships/image" Target="../media/image66.emf"/><Relationship Id="rId4" Type="http://schemas.openxmlformats.org/officeDocument/2006/relationships/image" Target="../media/image60.png"/><Relationship Id="rId9" Type="http://schemas.openxmlformats.org/officeDocument/2006/relationships/image" Target="../media/image6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72.png"/><Relationship Id="rId5" Type="http://schemas.openxmlformats.org/officeDocument/2006/relationships/image" Target="../media/image69.emf"/><Relationship Id="rId10" Type="http://schemas.openxmlformats.org/officeDocument/2006/relationships/image" Target="../media/image71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3.png"/><Relationship Id="rId2" Type="http://schemas.openxmlformats.org/officeDocument/2006/relationships/image" Target="../media/image7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2.png"/><Relationship Id="rId5" Type="http://schemas.openxmlformats.org/officeDocument/2006/relationships/image" Target="../media/image77.png"/><Relationship Id="rId15" Type="http://schemas.openxmlformats.org/officeDocument/2006/relationships/image" Target="../media/image85.png"/><Relationship Id="rId10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71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1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83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18" Type="http://schemas.openxmlformats.org/officeDocument/2006/relationships/image" Target="../media/image152.png"/><Relationship Id="rId3" Type="http://schemas.openxmlformats.org/officeDocument/2006/relationships/image" Target="../media/image137.png"/><Relationship Id="rId21" Type="http://schemas.openxmlformats.org/officeDocument/2006/relationships/image" Target="../media/image155.png"/><Relationship Id="rId7" Type="http://schemas.openxmlformats.org/officeDocument/2006/relationships/image" Target="../media/image141.png"/><Relationship Id="rId12" Type="http://schemas.openxmlformats.org/officeDocument/2006/relationships/image" Target="../media/image146.png"/><Relationship Id="rId17" Type="http://schemas.openxmlformats.org/officeDocument/2006/relationships/image" Target="../media/image151.png"/><Relationship Id="rId2" Type="http://schemas.openxmlformats.org/officeDocument/2006/relationships/image" Target="../media/image136.png"/><Relationship Id="rId16" Type="http://schemas.openxmlformats.org/officeDocument/2006/relationships/image" Target="../media/image150.png"/><Relationship Id="rId20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emf"/><Relationship Id="rId24" Type="http://schemas.openxmlformats.org/officeDocument/2006/relationships/image" Target="../media/image12.png"/><Relationship Id="rId5" Type="http://schemas.openxmlformats.org/officeDocument/2006/relationships/image" Target="../media/image139.png"/><Relationship Id="rId15" Type="http://schemas.openxmlformats.org/officeDocument/2006/relationships/image" Target="../media/image149.png"/><Relationship Id="rId23" Type="http://schemas.openxmlformats.org/officeDocument/2006/relationships/image" Target="../media/image11.png"/><Relationship Id="rId10" Type="http://schemas.openxmlformats.org/officeDocument/2006/relationships/image" Target="../media/image144.png"/><Relationship Id="rId19" Type="http://schemas.openxmlformats.org/officeDocument/2006/relationships/image" Target="../media/image153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Relationship Id="rId22" Type="http://schemas.openxmlformats.org/officeDocument/2006/relationships/image" Target="../media/image1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96F5D8-F594-BA42-470C-6B41549E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10" y="622864"/>
            <a:ext cx="2247900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10672-04DF-0E4C-C83A-917F8547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57" y="2214400"/>
            <a:ext cx="15240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0FEFD-1C19-1721-2701-19876E9AF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057" y="3255593"/>
            <a:ext cx="1752600" cy="6286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C9BDC-90D1-A8F6-1350-A3AB66577D07}"/>
              </a:ext>
            </a:extLst>
          </p:cNvPr>
          <p:cNvSpPr txBox="1"/>
          <p:nvPr/>
        </p:nvSpPr>
        <p:spPr>
          <a:xfrm>
            <a:off x="3041057" y="3705365"/>
            <a:ext cx="1091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Algebra Linear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11250</TotalTime>
  <Words>406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257</cp:revision>
  <dcterms:created xsi:type="dcterms:W3CDTF">2024-12-17T09:33:28Z</dcterms:created>
  <dcterms:modified xsi:type="dcterms:W3CDTF">2025-01-21T14:31:14Z</dcterms:modified>
</cp:coreProperties>
</file>