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6" r:id="rId4"/>
    <p:sldId id="279" r:id="rId5"/>
    <p:sldId id="274" r:id="rId6"/>
    <p:sldId id="277" r:id="rId7"/>
    <p:sldId id="278" r:id="rId8"/>
    <p:sldId id="261" r:id="rId9"/>
    <p:sldId id="280" r:id="rId10"/>
    <p:sldId id="273" r:id="rId11"/>
    <p:sldId id="281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3" Type="http://schemas.openxmlformats.org/officeDocument/2006/relationships/image" Target="../media/image175.png"/><Relationship Id="rId21" Type="http://schemas.openxmlformats.org/officeDocument/2006/relationships/image" Target="../media/image193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" Type="http://schemas.openxmlformats.org/officeDocument/2006/relationships/image" Target="../media/image174.png"/><Relationship Id="rId16" Type="http://schemas.openxmlformats.org/officeDocument/2006/relationships/image" Target="../media/image188.png"/><Relationship Id="rId20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11" Type="http://schemas.openxmlformats.org/officeDocument/2006/relationships/image" Target="../media/image183.emf"/><Relationship Id="rId24" Type="http://schemas.openxmlformats.org/officeDocument/2006/relationships/image" Target="../media/image42.png"/><Relationship Id="rId5" Type="http://schemas.openxmlformats.org/officeDocument/2006/relationships/image" Target="../media/image177.png"/><Relationship Id="rId15" Type="http://schemas.openxmlformats.org/officeDocument/2006/relationships/image" Target="../media/image187.png"/><Relationship Id="rId23" Type="http://schemas.openxmlformats.org/officeDocument/2006/relationships/image" Target="../media/image41.png"/><Relationship Id="rId10" Type="http://schemas.openxmlformats.org/officeDocument/2006/relationships/image" Target="../media/image182.png"/><Relationship Id="rId19" Type="http://schemas.openxmlformats.org/officeDocument/2006/relationships/image" Target="../media/image191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Relationship Id="rId14" Type="http://schemas.openxmlformats.org/officeDocument/2006/relationships/image" Target="../media/image186.png"/><Relationship Id="rId22" Type="http://schemas.openxmlformats.org/officeDocument/2006/relationships/image" Target="../media/image1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21" Type="http://schemas.openxmlformats.org/officeDocument/2006/relationships/image" Target="../media/image58.png"/><Relationship Id="rId34" Type="http://schemas.openxmlformats.org/officeDocument/2006/relationships/image" Target="../media/image71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2" Type="http://schemas.openxmlformats.org/officeDocument/2006/relationships/image" Target="../media/image40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5" Type="http://schemas.openxmlformats.org/officeDocument/2006/relationships/image" Target="../media/image43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31" Type="http://schemas.openxmlformats.org/officeDocument/2006/relationships/image" Target="../media/image68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8" Type="http://schemas.openxmlformats.org/officeDocument/2006/relationships/image" Target="../media/image45.png"/><Relationship Id="rId3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63.png"/><Relationship Id="rId3" Type="http://schemas.openxmlformats.org/officeDocument/2006/relationships/image" Target="../media/image76.png"/><Relationship Id="rId21" Type="http://schemas.openxmlformats.org/officeDocument/2006/relationships/image" Target="../media/image93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62.png"/><Relationship Id="rId2" Type="http://schemas.openxmlformats.org/officeDocument/2006/relationships/image" Target="../media/image75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24" Type="http://schemas.openxmlformats.org/officeDocument/2006/relationships/image" Target="../media/image61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5.png"/><Relationship Id="rId3" Type="http://schemas.openxmlformats.org/officeDocument/2006/relationships/image" Target="../media/image97.emf"/><Relationship Id="rId7" Type="http://schemas.openxmlformats.org/officeDocument/2006/relationships/image" Target="../media/image101.png"/><Relationship Id="rId12" Type="http://schemas.openxmlformats.org/officeDocument/2006/relationships/image" Target="../media/image7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45.png"/><Relationship Id="rId5" Type="http://schemas.openxmlformats.org/officeDocument/2006/relationships/image" Target="../media/image99.emf"/><Relationship Id="rId10" Type="http://schemas.openxmlformats.org/officeDocument/2006/relationships/image" Target="../media/image104.emf"/><Relationship Id="rId4" Type="http://schemas.openxmlformats.org/officeDocument/2006/relationships/image" Target="../media/image98.png"/><Relationship Id="rId9" Type="http://schemas.openxmlformats.org/officeDocument/2006/relationships/image" Target="../media/image10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10.png"/><Relationship Id="rId5" Type="http://schemas.openxmlformats.org/officeDocument/2006/relationships/image" Target="../media/image107.emf"/><Relationship Id="rId10" Type="http://schemas.openxmlformats.org/officeDocument/2006/relationships/image" Target="../media/image109.png"/><Relationship Id="rId4" Type="http://schemas.openxmlformats.org/officeDocument/2006/relationships/image" Target="../media/image67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2" Type="http://schemas.openxmlformats.org/officeDocument/2006/relationships/image" Target="../media/image112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0.png"/><Relationship Id="rId5" Type="http://schemas.openxmlformats.org/officeDocument/2006/relationships/image" Target="../media/image115.png"/><Relationship Id="rId15" Type="http://schemas.openxmlformats.org/officeDocument/2006/relationships/image" Target="../media/image123.png"/><Relationship Id="rId10" Type="http://schemas.openxmlformats.org/officeDocument/2006/relationships/image" Target="../media/image119.png"/><Relationship Id="rId4" Type="http://schemas.openxmlformats.org/officeDocument/2006/relationships/image" Target="../media/image114.png"/><Relationship Id="rId9" Type="http://schemas.openxmlformats.org/officeDocument/2006/relationships/image" Target="../media/image109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21" Type="http://schemas.openxmlformats.org/officeDocument/2006/relationships/image" Target="../media/image143.png"/><Relationship Id="rId34" Type="http://schemas.openxmlformats.org/officeDocument/2006/relationships/image" Target="../media/image156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38" Type="http://schemas.openxmlformats.org/officeDocument/2006/relationships/image" Target="../media/image159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32" Type="http://schemas.openxmlformats.org/officeDocument/2006/relationships/image" Target="../media/image154.png"/><Relationship Id="rId37" Type="http://schemas.openxmlformats.org/officeDocument/2006/relationships/image" Target="../media/image121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31" Type="http://schemas.openxmlformats.org/officeDocument/2006/relationships/image" Target="../media/image153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8" Type="http://schemas.openxmlformats.org/officeDocument/2006/relationships/image" Target="../media/image130.png"/><Relationship Id="rId3" Type="http://schemas.openxmlformats.org/officeDocument/2006/relationships/image" Target="../media/image1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92CD42-0FB5-20E0-6B70-15C6EBD4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250" y="359064"/>
            <a:ext cx="1895475" cy="1781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364ACC-6E0E-1B4F-D91F-BCEB766E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46" y="358304"/>
            <a:ext cx="1743075" cy="2047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290068" y="352695"/>
            <a:ext cx="1759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F9225-9A64-CBF2-096D-11C73ECF9E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43"/>
          <a:stretch/>
        </p:blipFill>
        <p:spPr>
          <a:xfrm>
            <a:off x="495032" y="2494174"/>
            <a:ext cx="2228850" cy="61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71119-4F6B-6730-E7EC-BD561E2A66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7100"/>
          <a:stretch/>
        </p:blipFill>
        <p:spPr>
          <a:xfrm>
            <a:off x="495032" y="3201740"/>
            <a:ext cx="2390775" cy="441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EF3A-7752-DA59-FA0A-CAC713ABC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32" y="3696460"/>
            <a:ext cx="2638425" cy="257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6F85F-41B2-1B78-23B6-B84C14BC0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2020" y="371092"/>
            <a:ext cx="2038350" cy="47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35473-89C4-E7AF-78C9-3567EBE83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2872" y="369935"/>
            <a:ext cx="203835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00CDC-B04C-0139-61D3-499379E9F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3116" y="378173"/>
            <a:ext cx="2705100" cy="16287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5608C-C447-DB08-93EE-526C0E0571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87091"/>
          <a:stretch/>
        </p:blipFill>
        <p:spPr>
          <a:xfrm>
            <a:off x="111986" y="65500"/>
            <a:ext cx="1809750" cy="23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0674B6-111C-D723-23D2-2FDC8D6C4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338" t="10321" r="-1338" b="76770"/>
          <a:stretch/>
        </p:blipFill>
        <p:spPr>
          <a:xfrm>
            <a:off x="2181221" y="69876"/>
            <a:ext cx="1809750" cy="23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E53C49-7A6C-BD72-0BB2-282B1ADC00C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41" t="21653" r="41" b="65438"/>
          <a:stretch/>
        </p:blipFill>
        <p:spPr>
          <a:xfrm>
            <a:off x="4506792" y="70184"/>
            <a:ext cx="1809750" cy="23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3853DD-B941-2810-114D-1E0A51160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4525" b="32566"/>
          <a:stretch/>
        </p:blipFill>
        <p:spPr>
          <a:xfrm>
            <a:off x="9673755" y="67060"/>
            <a:ext cx="1809750" cy="23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1821A4-EC03-38C6-A21B-7B371C220B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219" t="33132" r="219" b="53959"/>
          <a:stretch/>
        </p:blipFill>
        <p:spPr>
          <a:xfrm>
            <a:off x="6832363" y="75606"/>
            <a:ext cx="1809750" cy="237300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B63C200-24AE-CA82-C1BE-0CA613390220}"/>
              </a:ext>
            </a:extLst>
          </p:cNvPr>
          <p:cNvSpPr/>
          <p:nvPr/>
        </p:nvSpPr>
        <p:spPr>
          <a:xfrm rot="8154790">
            <a:off x="11062557" y="804500"/>
            <a:ext cx="447333" cy="424109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93F54-58C7-C399-24CC-FA67F7D3F6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994" y="4129834"/>
            <a:ext cx="28289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EC75DC-DFE8-97A1-8C67-98898BAA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64" y="439555"/>
            <a:ext cx="3124200" cy="300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B9FBF4-C271-1A10-5B46-B32BEE28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" y="62031"/>
            <a:ext cx="1809750" cy="183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116617" y="1088958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574931" y="431768"/>
            <a:ext cx="5083485" cy="3178302"/>
            <a:chOff x="2364029" y="713938"/>
            <a:chExt cx="5388659" cy="352628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14222" b="82777"/>
          <a:stretch/>
        </p:blipFill>
        <p:spPr>
          <a:xfrm>
            <a:off x="3019719" y="163456"/>
            <a:ext cx="1838325" cy="24771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40390"/>
          <a:stretch/>
        </p:blipFill>
        <p:spPr>
          <a:xfrm>
            <a:off x="2041005" y="1056791"/>
            <a:ext cx="1260480" cy="15049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A57FD4-335A-9232-4DAC-CA3426D9239A}"/>
              </a:ext>
            </a:extLst>
          </p:cNvPr>
          <p:cNvGrpSpPr/>
          <p:nvPr/>
        </p:nvGrpSpPr>
        <p:grpSpPr>
          <a:xfrm>
            <a:off x="133069" y="2020919"/>
            <a:ext cx="2550187" cy="1667907"/>
            <a:chOff x="6832189" y="2640412"/>
            <a:chExt cx="2550187" cy="16679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DF8C1E-6B76-7D20-FE03-EE97D121D669}"/>
                </a:ext>
              </a:extLst>
            </p:cNvPr>
            <p:cNvGrpSpPr/>
            <p:nvPr/>
          </p:nvGrpSpPr>
          <p:grpSpPr>
            <a:xfrm>
              <a:off x="6832189" y="2640412"/>
              <a:ext cx="1907145" cy="1667907"/>
              <a:chOff x="8932261" y="2602641"/>
              <a:chExt cx="1907145" cy="16679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A83C15-5CF9-9EAF-2515-78DCD3873267}"/>
                  </a:ext>
                </a:extLst>
              </p:cNvPr>
              <p:cNvGrpSpPr/>
              <p:nvPr/>
            </p:nvGrpSpPr>
            <p:grpSpPr>
              <a:xfrm>
                <a:off x="8946168" y="2622296"/>
                <a:ext cx="1893238" cy="1648252"/>
                <a:chOff x="226900" y="2754165"/>
                <a:chExt cx="1893238" cy="164825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8FAF1B1-1AD3-A74C-EED7-018C6C64B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53420" b="21739"/>
                <a:stretch/>
              </p:blipFill>
              <p:spPr>
                <a:xfrm>
                  <a:off x="226900" y="2754165"/>
                  <a:ext cx="1800225" cy="21058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FE13CEF-C4DC-6451-0388-2A1564020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r="5566"/>
                <a:stretch/>
              </p:blipFill>
              <p:spPr>
                <a:xfrm>
                  <a:off x="357141" y="2945092"/>
                  <a:ext cx="1762997" cy="1457325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202361-A2A2-680C-4F39-917843711936}"/>
                  </a:ext>
                </a:extLst>
              </p:cNvPr>
              <p:cNvSpPr/>
              <p:nvPr/>
            </p:nvSpPr>
            <p:spPr>
              <a:xfrm>
                <a:off x="8932261" y="2602641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12355" y="3692610"/>
              <a:ext cx="1670021" cy="56734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CEA62-A948-3E9C-87AF-C1B440CD333F}"/>
              </a:ext>
            </a:extLst>
          </p:cNvPr>
          <p:cNvGrpSpPr/>
          <p:nvPr/>
        </p:nvGrpSpPr>
        <p:grpSpPr>
          <a:xfrm>
            <a:off x="116446" y="3744112"/>
            <a:ext cx="2981194" cy="2935387"/>
            <a:chOff x="6776327" y="4265803"/>
            <a:chExt cx="2981194" cy="293538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E353AE-28AE-99FB-D268-11C4C48B9BC9}"/>
                </a:ext>
              </a:extLst>
            </p:cNvPr>
            <p:cNvGrpSpPr/>
            <p:nvPr/>
          </p:nvGrpSpPr>
          <p:grpSpPr>
            <a:xfrm>
              <a:off x="6776327" y="4329612"/>
              <a:ext cx="2981194" cy="2336527"/>
              <a:chOff x="6776327" y="4329612"/>
              <a:chExt cx="2981194" cy="233652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357D48-C2C1-5029-38F9-E11D746D78CF}"/>
                  </a:ext>
                </a:extLst>
              </p:cNvPr>
              <p:cNvGrpSpPr/>
              <p:nvPr/>
            </p:nvGrpSpPr>
            <p:grpSpPr>
              <a:xfrm>
                <a:off x="6776327" y="4329612"/>
                <a:ext cx="2981194" cy="2336527"/>
                <a:chOff x="6792950" y="4265589"/>
                <a:chExt cx="2981194" cy="23365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6413C9-2071-B843-2540-4B163053D98F}"/>
                    </a:ext>
                  </a:extLst>
                </p:cNvPr>
                <p:cNvSpPr txBox="1"/>
                <p:nvPr/>
              </p:nvSpPr>
              <p:spPr>
                <a:xfrm>
                  <a:off x="6839338" y="6340506"/>
                  <a:ext cx="290636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dirty="0"/>
                    <a:t>… extra: neversink _ PEST workflow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D4CE6-EEED-30A0-1625-560986802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75159"/>
                <a:stretch/>
              </p:blipFill>
              <p:spPr>
                <a:xfrm>
                  <a:off x="6839338" y="4265589"/>
                  <a:ext cx="1800225" cy="2105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34DD32E-D5DF-A50A-FD42-27F5BDA7C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20747" y="4481594"/>
                  <a:ext cx="1857375" cy="47625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30AD298-E596-3A91-115E-72A8199F9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56483"/>
                <a:stretch/>
              </p:blipFill>
              <p:spPr>
                <a:xfrm>
                  <a:off x="6821394" y="5343186"/>
                  <a:ext cx="2952750" cy="1081852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7ADB7B8-3A4C-205D-1F06-B1A6183A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-284" b="83809"/>
                <a:stretch/>
              </p:blipFill>
              <p:spPr>
                <a:xfrm>
                  <a:off x="6792950" y="4908508"/>
                  <a:ext cx="2952750" cy="40956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43F2AD-E722-2CA8-03B3-8A92001FA5D4}"/>
                    </a:ext>
                  </a:extLst>
                </p:cNvPr>
                <p:cNvSpPr txBox="1"/>
                <p:nvPr/>
              </p:nvSpPr>
              <p:spPr>
                <a:xfrm>
                  <a:off x="8631099" y="6165146"/>
                  <a:ext cx="100318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000" dirty="0">
                      <a:solidFill>
                        <a:srgbClr val="FF0000"/>
                      </a:solidFill>
                    </a:rPr>
                    <a:t> … ongoing</a:t>
                  </a:r>
                  <a:endParaRPr lang="LID4096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C82040-8285-32E9-1D74-AD4D7FD03B1A}"/>
                  </a:ext>
                </a:extLst>
              </p:cNvPr>
              <p:cNvSpPr/>
              <p:nvPr/>
            </p:nvSpPr>
            <p:spPr>
              <a:xfrm>
                <a:off x="6904124" y="4759238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BA2419-47A7-DE89-A28D-E8ABB7A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261018" y="4265803"/>
              <a:ext cx="1233087" cy="94203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F247D5C-0595-08B7-0E5C-A98F9BFBE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7098" y="6691551"/>
              <a:ext cx="1323920" cy="50963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64E7D8-5048-25EF-AEA1-619B8650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438119" y="6675047"/>
              <a:ext cx="1179544" cy="52614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8F0546-7047-D1C5-5952-E28AF3B05633}"/>
                </a:ext>
              </a:extLst>
            </p:cNvPr>
            <p:cNvSpPr txBox="1"/>
            <p:nvPr/>
          </p:nvSpPr>
          <p:spPr>
            <a:xfrm>
              <a:off x="7762032" y="5131928"/>
              <a:ext cx="16027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LID4096" dirty="0"/>
                <a:t>pleasant-lake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63C29D-032A-DC04-CA77-112BDF47ACF5}"/>
              </a:ext>
            </a:extLst>
          </p:cNvPr>
          <p:cNvGrpSpPr/>
          <p:nvPr/>
        </p:nvGrpSpPr>
        <p:grpSpPr>
          <a:xfrm>
            <a:off x="3444383" y="3756560"/>
            <a:ext cx="5236457" cy="2910894"/>
            <a:chOff x="3444383" y="3756560"/>
            <a:chExt cx="5236457" cy="29108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FEDAC1-043C-859A-93B4-FE1BC5C9EDC8}"/>
                </a:ext>
              </a:extLst>
            </p:cNvPr>
            <p:cNvGrpSpPr/>
            <p:nvPr/>
          </p:nvGrpSpPr>
          <p:grpSpPr>
            <a:xfrm>
              <a:off x="3444383" y="3756560"/>
              <a:ext cx="5236457" cy="2910894"/>
              <a:chOff x="6822474" y="3714157"/>
              <a:chExt cx="5236457" cy="291089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E0D3F5-330A-C31D-33DF-A94827829E41}"/>
                  </a:ext>
                </a:extLst>
              </p:cNvPr>
              <p:cNvGrpSpPr/>
              <p:nvPr/>
            </p:nvGrpSpPr>
            <p:grpSpPr>
              <a:xfrm>
                <a:off x="6822474" y="3824306"/>
                <a:ext cx="3104993" cy="2800745"/>
                <a:chOff x="6968690" y="460899"/>
                <a:chExt cx="3104993" cy="28007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BE27CE1-E975-57C8-EF9B-055DA594A3E5}"/>
                    </a:ext>
                  </a:extLst>
                </p:cNvPr>
                <p:cNvGrpSpPr/>
                <p:nvPr/>
              </p:nvGrpSpPr>
              <p:grpSpPr>
                <a:xfrm>
                  <a:off x="6968690" y="460899"/>
                  <a:ext cx="1838325" cy="437973"/>
                  <a:chOff x="-4027045" y="466692"/>
                  <a:chExt cx="1838325" cy="437973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E31DB8A2-0594-657A-B9DE-1CFF906CEA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rcRect r="14222" b="72181"/>
                  <a:stretch/>
                </p:blipFill>
                <p:spPr>
                  <a:xfrm>
                    <a:off x="-4027045" y="466692"/>
                    <a:ext cx="1838325" cy="400110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42D19CC-C521-68BA-AD05-63B57B0ABA03}"/>
                      </a:ext>
                    </a:extLst>
                  </p:cNvPr>
                  <p:cNvSpPr/>
                  <p:nvPr/>
                </p:nvSpPr>
                <p:spPr>
                  <a:xfrm>
                    <a:off x="-3958677" y="694083"/>
                    <a:ext cx="1233087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20933" y="1042319"/>
                  <a:ext cx="2952750" cy="221932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6319723-66EE-DB0E-948D-D1BBC15DD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88843" y="3714157"/>
                <a:ext cx="2170088" cy="1136304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AC3884-60B6-88FF-4724-F64E320D2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510752" y="5002490"/>
              <a:ext cx="2125742" cy="163056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A9542A5-6A41-DE23-A994-946DC0E53022}"/>
              </a:ext>
            </a:extLst>
          </p:cNvPr>
          <p:cNvSpPr txBox="1"/>
          <p:nvPr/>
        </p:nvSpPr>
        <p:spPr>
          <a:xfrm>
            <a:off x="11550620" y="6348429"/>
            <a:ext cx="475573" cy="430887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dirty="0"/>
              <a:t>Last one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311A13-5C12-1BB1-0DB0-A2FFD8F39CB6}"/>
              </a:ext>
            </a:extLst>
          </p:cNvPr>
          <p:cNvGrpSpPr/>
          <p:nvPr/>
        </p:nvGrpSpPr>
        <p:grpSpPr>
          <a:xfrm>
            <a:off x="8904318" y="439555"/>
            <a:ext cx="2925892" cy="764207"/>
            <a:chOff x="8862514" y="587677"/>
            <a:chExt cx="2925892" cy="76420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5B06D0-0395-6F1E-AEEB-82D39990ADA2}"/>
                </a:ext>
              </a:extLst>
            </p:cNvPr>
            <p:cNvSpPr/>
            <p:nvPr/>
          </p:nvSpPr>
          <p:spPr>
            <a:xfrm>
              <a:off x="8862514" y="1218964"/>
              <a:ext cx="2925892" cy="132920"/>
            </a:xfrm>
            <a:prstGeom prst="rect">
              <a:avLst/>
            </a:prstGeom>
            <a:noFill/>
            <a:ln w="31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6414A4-26F5-DA25-CFD2-C2F0174762E7}"/>
                </a:ext>
              </a:extLst>
            </p:cNvPr>
            <p:cNvSpPr/>
            <p:nvPr/>
          </p:nvSpPr>
          <p:spPr>
            <a:xfrm>
              <a:off x="8863893" y="587677"/>
              <a:ext cx="2754333" cy="60657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0B5D82-7DBD-1C19-C579-9B308CA80852}"/>
              </a:ext>
            </a:extLst>
          </p:cNvPr>
          <p:cNvGrpSpPr/>
          <p:nvPr/>
        </p:nvGrpSpPr>
        <p:grpSpPr>
          <a:xfrm>
            <a:off x="8891839" y="3776805"/>
            <a:ext cx="2896567" cy="2224054"/>
            <a:chOff x="8911941" y="2925861"/>
            <a:chExt cx="2896567" cy="2224054"/>
          </a:xfrm>
        </p:grpSpPr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4EF75BDD-8A83-ECFF-0A1E-E77553EE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1941" y="2925861"/>
              <a:ext cx="2884643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noProof="0" dirty="0"/>
                <a:t>p03_____V03   __ </a:t>
              </a:r>
              <a:r>
                <a:rPr lang="en-US" sz="1200" dirty="0"/>
                <a:t>[C], 1D &amp;  </a:t>
              </a:r>
              <a:r>
                <a:rPr lang="en-US" sz="1200" noProof="0" dirty="0"/>
                <a:t>M( t )</a:t>
              </a:r>
            </a:p>
          </p:txBody>
        </p:sp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6CEC5563-9F8E-A9C1-1952-253C19297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865" y="3210923"/>
              <a:ext cx="288464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noProof="0" dirty="0"/>
                <a:t>P04 ____</a:t>
              </a:r>
              <a:endParaRPr lang="en-US" sz="1200" b="1" noProof="0" dirty="0"/>
            </a:p>
            <a:p>
              <a:r>
                <a:rPr lang="en-US" sz="1200" noProof="0" dirty="0"/>
                <a:t>P05 ____</a:t>
              </a:r>
            </a:p>
            <a:p>
              <a:r>
                <a:rPr lang="en-US" sz="1200" noProof="0" dirty="0"/>
                <a:t>P06 ____ revised</a:t>
              </a:r>
            </a:p>
            <a:p>
              <a:r>
                <a:rPr lang="en-US" sz="1200" dirty="0"/>
                <a:t>P07 ____</a:t>
              </a:r>
            </a:p>
            <a:p>
              <a:r>
                <a:rPr lang="en-US" sz="1200" dirty="0"/>
                <a:t>P08 ____</a:t>
              </a:r>
            </a:p>
            <a:p>
              <a:r>
                <a:rPr lang="en-US" sz="1200" noProof="0" dirty="0"/>
                <a:t>P09 ____</a:t>
              </a:r>
            </a:p>
            <a:p>
              <a:r>
                <a:rPr lang="en-US" sz="1200" dirty="0"/>
                <a:t>P10 ____</a:t>
              </a:r>
              <a:r>
                <a:rPr lang="en-US" sz="1200" noProof="0"/>
                <a:t> revised</a:t>
              </a:r>
              <a:endParaRPr lang="en-US" sz="1200" dirty="0"/>
            </a:p>
            <a:p>
              <a:r>
                <a:rPr lang="en-US" sz="1200" noProof="0" dirty="0"/>
                <a:t>P82</a:t>
              </a:r>
            </a:p>
            <a:p>
              <a:r>
                <a:rPr lang="en-US" sz="1200" dirty="0"/>
                <a:t>P631</a:t>
              </a:r>
            </a:p>
            <a:p>
              <a:r>
                <a:rPr lang="en-US" sz="1200" dirty="0"/>
                <a:t>P632</a:t>
              </a:r>
              <a:endParaRPr lang="en-US" sz="1200" noProof="0" dirty="0"/>
            </a:p>
          </p:txBody>
        </p:sp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12930EF4-F552-B444-88F0-B44BDB4557B6}"/>
              </a:ext>
            </a:extLst>
          </p:cNvPr>
          <p:cNvSpPr/>
          <p:nvPr/>
        </p:nvSpPr>
        <p:spPr>
          <a:xfrm rot="7370900">
            <a:off x="11463369" y="5893995"/>
            <a:ext cx="333286" cy="35157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A6D8C8C-4782-379E-E0E1-48EFBDA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84" y="858228"/>
            <a:ext cx="195262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5449F-30DE-B9D9-95FF-AE9CE59A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41119"/>
            <a:ext cx="1809750" cy="18383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6284147" y="2712992"/>
            <a:ext cx="5907853" cy="4061711"/>
            <a:chOff x="2273115" y="681450"/>
            <a:chExt cx="5907853" cy="406171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-446" t="56994" r="47483" b="26641"/>
            <a:stretch/>
          </p:blipFill>
          <p:spPr>
            <a:xfrm>
              <a:off x="2273115" y="302725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70982-E0A1-0814-6580-17CC3FF6920E}"/>
              </a:ext>
            </a:extLst>
          </p:cNvPr>
          <p:cNvGrpSpPr/>
          <p:nvPr/>
        </p:nvGrpSpPr>
        <p:grpSpPr>
          <a:xfrm>
            <a:off x="564698" y="65416"/>
            <a:ext cx="6914837" cy="2247900"/>
            <a:chOff x="4725408" y="177175"/>
            <a:chExt cx="6914837" cy="224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9249470" y="177175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4725408" y="229514"/>
              <a:ext cx="4454082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git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2424A-F890-5762-E25A-D45CDB2561C0}"/>
              </a:ext>
            </a:extLst>
          </p:cNvPr>
          <p:cNvSpPr/>
          <p:nvPr/>
        </p:nvSpPr>
        <p:spPr>
          <a:xfrm>
            <a:off x="96117" y="8329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671D1E-6F78-CDFF-AE0C-0D7F7AC6C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0455" y="146375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4204F30-66B8-B519-3803-FEC7ABB392D3}"/>
              </a:ext>
            </a:extLst>
          </p:cNvPr>
          <p:cNvSpPr/>
          <p:nvPr/>
        </p:nvSpPr>
        <p:spPr>
          <a:xfrm>
            <a:off x="241249" y="144587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9A70000-3551-83A6-7055-679122B7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836494"/>
            <a:ext cx="1809750" cy="18383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975E90-A7EF-5EC1-6A26-4A2B271E08E3}"/>
              </a:ext>
            </a:extLst>
          </p:cNvPr>
          <p:cNvGrpSpPr>
            <a:grpSpLocks noChangeAspect="1"/>
          </p:cNvGrpSpPr>
          <p:nvPr/>
        </p:nvGrpSpPr>
        <p:grpSpPr>
          <a:xfrm>
            <a:off x="7098389" y="621553"/>
            <a:ext cx="226338" cy="678937"/>
            <a:chOff x="3250640" y="2420744"/>
            <a:chExt cx="390247" cy="11705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A0229A1-1BC6-2EAE-DB3F-237A79AB5147}"/>
                </a:ext>
              </a:extLst>
            </p:cNvPr>
            <p:cNvSpPr/>
            <p:nvPr/>
          </p:nvSpPr>
          <p:spPr>
            <a:xfrm rot="3796630">
              <a:off x="3043362" y="3269648"/>
              <a:ext cx="511543" cy="9698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AB7E931-EB9B-2401-128B-F3821CEA247A}"/>
                </a:ext>
              </a:extLst>
            </p:cNvPr>
            <p:cNvSpPr/>
            <p:nvPr/>
          </p:nvSpPr>
          <p:spPr>
            <a:xfrm rot="6714853">
              <a:off x="3012591" y="2963035"/>
              <a:ext cx="1170588" cy="8600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32318" y="3346847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5697679" y="4497994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71264" y="1743147"/>
            <a:ext cx="1848326" cy="160896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313935"/>
            <a:ext cx="5249839" cy="1866158"/>
            <a:chOff x="-16856" y="1313935"/>
            <a:chExt cx="5249839" cy="1866158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2764" y="2021313"/>
              <a:ext cx="1750219" cy="937762"/>
              <a:chOff x="3081116" y="2812522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081116" y="2812522"/>
                <a:ext cx="2620955" cy="1404300"/>
                <a:chOff x="3440487" y="2569287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440487" y="2569287"/>
                  <a:ext cx="2620955" cy="1404300"/>
                  <a:chOff x="3480388" y="3041662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480388" y="3041662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419929" y="3797523"/>
                    <a:ext cx="1101217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965" y="2569287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3939563" y="3204035"/>
                <a:ext cx="1101216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285219" y="1313935"/>
              <a:ext cx="733222" cy="617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64900EA-A3AA-E8BE-D20A-D2DE2115C603}"/>
              </a:ext>
            </a:extLst>
          </p:cNvPr>
          <p:cNvPicPr>
            <a:picLocks noChangeAspect="1"/>
          </p:cNvPicPr>
          <p:nvPr/>
        </p:nvPicPr>
        <p:blipFill>
          <a:blip r:embed="rId37"/>
          <a:srcRect t="3508"/>
          <a:stretch/>
        </p:blipFill>
        <p:spPr>
          <a:xfrm>
            <a:off x="331207" y="5774948"/>
            <a:ext cx="2400300" cy="9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17253</TotalTime>
  <Words>503</Words>
  <Application>Microsoft Office PowerPoint</Application>
  <PresentationFormat>Widescreen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345</cp:revision>
  <dcterms:created xsi:type="dcterms:W3CDTF">2024-12-17T09:33:28Z</dcterms:created>
  <dcterms:modified xsi:type="dcterms:W3CDTF">2025-03-13T19:19:24Z</dcterms:modified>
</cp:coreProperties>
</file>