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/>
              <a:t>visible</a:t>
            </a:r>
            <a:endParaRPr lang="en-US" sz="1300" noProof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3"/>
            <a:ext cx="2606338" cy="388840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BB5D937-A89D-ED7D-83CC-44E9AFE1F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273" y="481811"/>
            <a:ext cx="2047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21422</TotalTime>
  <Words>274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427</cp:revision>
  <dcterms:created xsi:type="dcterms:W3CDTF">2024-12-17T09:33:28Z</dcterms:created>
  <dcterms:modified xsi:type="dcterms:W3CDTF">2025-04-11T18:44:03Z</dcterms:modified>
</cp:coreProperties>
</file>