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emf"/><Relationship Id="rId24" Type="http://schemas.openxmlformats.org/officeDocument/2006/relationships/image" Target="../media/image43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4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7.png"/><Relationship Id="rId21" Type="http://schemas.openxmlformats.org/officeDocument/2006/relationships/image" Target="../media/image94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3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24" Type="http://schemas.openxmlformats.org/officeDocument/2006/relationships/image" Target="../media/image62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6.png"/><Relationship Id="rId3" Type="http://schemas.openxmlformats.org/officeDocument/2006/relationships/image" Target="../media/image98.emf"/><Relationship Id="rId7" Type="http://schemas.openxmlformats.org/officeDocument/2006/relationships/image" Target="../media/image102.png"/><Relationship Id="rId12" Type="http://schemas.openxmlformats.org/officeDocument/2006/relationships/image" Target="../media/image7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46.png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png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1.png"/><Relationship Id="rId5" Type="http://schemas.openxmlformats.org/officeDocument/2006/relationships/image" Target="../media/image108.emf"/><Relationship Id="rId10" Type="http://schemas.openxmlformats.org/officeDocument/2006/relationships/image" Target="../media/image110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0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22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8154790">
            <a:off x="10739817" y="801563"/>
            <a:ext cx="447333" cy="424109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 steady</a:t>
              </a:r>
            </a:p>
            <a:p>
              <a:r>
                <a:rPr lang="en-US" sz="1200" noProof="0" dirty="0"/>
                <a:t>P06 ____ C_mf6&amp;M!</a:t>
              </a:r>
            </a:p>
            <a:p>
              <a:r>
                <a:rPr lang="en-US" sz="1200" dirty="0"/>
                <a:t>P07 ____ V01b ____ load</a:t>
              </a:r>
            </a:p>
            <a:p>
              <a:r>
                <a:rPr lang="en-US" sz="1200" dirty="0"/>
                <a:t>P08 ____ MF6</a:t>
              </a:r>
            </a:p>
            <a:p>
              <a:r>
                <a:rPr lang="en-US" sz="1200" noProof="0" dirty="0"/>
                <a:t>P09 ____ !</a:t>
              </a:r>
            </a:p>
            <a:p>
              <a:r>
                <a:rPr lang="en-US" sz="1200"/>
                <a:t>P10 ____ 3D</a:t>
              </a:r>
              <a:endParaRPr lang="en-US" sz="1200" dirty="0"/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463369" y="5893995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5723B3-1AF2-A181-AE53-CCF713F191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156" y="4182610"/>
            <a:ext cx="1188602" cy="15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git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9" y="621553"/>
            <a:ext cx="226338" cy="678937"/>
            <a:chOff x="3250640" y="2420744"/>
            <a:chExt cx="390247" cy="11705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91" y="2963035"/>
              <a:ext cx="1170588" cy="86005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16888</TotalTime>
  <Words>514</Words>
  <Application>Microsoft Office PowerPoint</Application>
  <PresentationFormat>Widescreen</PresentationFormat>
  <Paragraphs>172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342</cp:revision>
  <dcterms:created xsi:type="dcterms:W3CDTF">2024-12-17T09:33:28Z</dcterms:created>
  <dcterms:modified xsi:type="dcterms:W3CDTF">2025-03-06T12:11:36Z</dcterms:modified>
</cp:coreProperties>
</file>