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79" r:id="rId3"/>
    <p:sldId id="274" r:id="rId4"/>
    <p:sldId id="277" r:id="rId5"/>
    <p:sldId id="278" r:id="rId6"/>
    <p:sldId id="261" r:id="rId7"/>
    <p:sldId id="280" r:id="rId8"/>
    <p:sldId id="273" r:id="rId9"/>
    <p:sldId id="281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00FF00"/>
    <a:srgbClr val="F3FCFF"/>
    <a:srgbClr val="E1F7FF"/>
    <a:srgbClr val="93E3FF"/>
    <a:srgbClr val="FFF2CC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02/07/2025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26" Type="http://schemas.openxmlformats.org/officeDocument/2006/relationships/image" Target="../media/image37.png"/><Relationship Id="rId3" Type="http://schemas.openxmlformats.org/officeDocument/2006/relationships/image" Target="../media/image15.png"/><Relationship Id="rId21" Type="http://schemas.openxmlformats.org/officeDocument/2006/relationships/image" Target="../media/image32.png"/><Relationship Id="rId34" Type="http://schemas.openxmlformats.org/officeDocument/2006/relationships/image" Target="../media/image45.png"/><Relationship Id="rId7" Type="http://schemas.openxmlformats.org/officeDocument/2006/relationships/hyperlink" Target="http://www.betami.com.br/" TargetMode="External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5" Type="http://schemas.openxmlformats.org/officeDocument/2006/relationships/image" Target="../media/image36.png"/><Relationship Id="rId33" Type="http://schemas.openxmlformats.org/officeDocument/2006/relationships/image" Target="../media/image44.png"/><Relationship Id="rId2" Type="http://schemas.openxmlformats.org/officeDocument/2006/relationships/image" Target="../media/image14.png"/><Relationship Id="rId16" Type="http://schemas.openxmlformats.org/officeDocument/2006/relationships/image" Target="../media/image27.png"/><Relationship Id="rId20" Type="http://schemas.openxmlformats.org/officeDocument/2006/relationships/image" Target="../media/image31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17.png"/><Relationship Id="rId15" Type="http://schemas.openxmlformats.org/officeDocument/2006/relationships/image" Target="../media/image26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36" Type="http://schemas.openxmlformats.org/officeDocument/2006/relationships/image" Target="../media/image47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31" Type="http://schemas.openxmlformats.org/officeDocument/2006/relationships/image" Target="../media/image42.png"/><Relationship Id="rId4" Type="http://schemas.openxmlformats.org/officeDocument/2006/relationships/image" Target="../media/image16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Relationship Id="rId35" Type="http://schemas.openxmlformats.org/officeDocument/2006/relationships/image" Target="../media/image46.png"/><Relationship Id="rId8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58.png"/><Relationship Id="rId18" Type="http://schemas.openxmlformats.org/officeDocument/2006/relationships/image" Target="../media/image63.png"/><Relationship Id="rId26" Type="http://schemas.openxmlformats.org/officeDocument/2006/relationships/image" Target="../media/image37.png"/><Relationship Id="rId3" Type="http://schemas.openxmlformats.org/officeDocument/2006/relationships/image" Target="../media/image49.png"/><Relationship Id="rId21" Type="http://schemas.openxmlformats.org/officeDocument/2006/relationships/image" Target="../media/image66.png"/><Relationship Id="rId7" Type="http://schemas.openxmlformats.org/officeDocument/2006/relationships/image" Target="../media/image53.png"/><Relationship Id="rId12" Type="http://schemas.openxmlformats.org/officeDocument/2006/relationships/image" Target="../media/image57.png"/><Relationship Id="rId17" Type="http://schemas.openxmlformats.org/officeDocument/2006/relationships/image" Target="../media/image62.png"/><Relationship Id="rId25" Type="http://schemas.openxmlformats.org/officeDocument/2006/relationships/image" Target="../media/image36.png"/><Relationship Id="rId2" Type="http://schemas.openxmlformats.org/officeDocument/2006/relationships/image" Target="../media/image48.png"/><Relationship Id="rId16" Type="http://schemas.openxmlformats.org/officeDocument/2006/relationships/image" Target="../media/image61.png"/><Relationship Id="rId20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6.png"/><Relationship Id="rId24" Type="http://schemas.openxmlformats.org/officeDocument/2006/relationships/image" Target="../media/image35.png"/><Relationship Id="rId5" Type="http://schemas.openxmlformats.org/officeDocument/2006/relationships/image" Target="../media/image51.png"/><Relationship Id="rId15" Type="http://schemas.openxmlformats.org/officeDocument/2006/relationships/image" Target="../media/image60.png"/><Relationship Id="rId23" Type="http://schemas.openxmlformats.org/officeDocument/2006/relationships/image" Target="../media/image68.png"/><Relationship Id="rId10" Type="http://schemas.openxmlformats.org/officeDocument/2006/relationships/image" Target="../media/image55.png"/><Relationship Id="rId19" Type="http://schemas.openxmlformats.org/officeDocument/2006/relationships/image" Target="../media/image64.png"/><Relationship Id="rId4" Type="http://schemas.openxmlformats.org/officeDocument/2006/relationships/image" Target="../media/image50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Relationship Id="rId22" Type="http://schemas.openxmlformats.org/officeDocument/2006/relationships/image" Target="../media/image67.png"/><Relationship Id="rId27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emf"/><Relationship Id="rId13" Type="http://schemas.openxmlformats.org/officeDocument/2006/relationships/image" Target="../media/image78.png"/><Relationship Id="rId3" Type="http://schemas.openxmlformats.org/officeDocument/2006/relationships/image" Target="../media/image70.emf"/><Relationship Id="rId7" Type="http://schemas.openxmlformats.org/officeDocument/2006/relationships/image" Target="../media/image74.png"/><Relationship Id="rId12" Type="http://schemas.openxmlformats.org/officeDocument/2006/relationships/image" Target="../media/image4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19.png"/><Relationship Id="rId5" Type="http://schemas.openxmlformats.org/officeDocument/2006/relationships/image" Target="../media/image72.emf"/><Relationship Id="rId10" Type="http://schemas.openxmlformats.org/officeDocument/2006/relationships/image" Target="../media/image77.emf"/><Relationship Id="rId4" Type="http://schemas.openxmlformats.org/officeDocument/2006/relationships/image" Target="../media/image71.png"/><Relationship Id="rId9" Type="http://schemas.openxmlformats.org/officeDocument/2006/relationships/image" Target="../media/image76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79.png"/><Relationship Id="rId7" Type="http://schemas.openxmlformats.org/officeDocument/2006/relationships/image" Target="../media/image81.png"/><Relationship Id="rId12" Type="http://schemas.openxmlformats.org/officeDocument/2006/relationships/image" Target="../media/image84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83.png"/><Relationship Id="rId5" Type="http://schemas.openxmlformats.org/officeDocument/2006/relationships/image" Target="../media/image80.emf"/><Relationship Id="rId10" Type="http://schemas.openxmlformats.org/officeDocument/2006/relationships/image" Target="../media/image82.png"/><Relationship Id="rId4" Type="http://schemas.openxmlformats.org/officeDocument/2006/relationships/image" Target="../media/image41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5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4.png"/><Relationship Id="rId2" Type="http://schemas.openxmlformats.org/officeDocument/2006/relationships/image" Target="../media/image85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88.png"/><Relationship Id="rId15" Type="http://schemas.openxmlformats.org/officeDocument/2006/relationships/image" Target="../media/image96.png"/><Relationship Id="rId10" Type="http://schemas.openxmlformats.org/officeDocument/2006/relationships/image" Target="../media/image92.png"/><Relationship Id="rId4" Type="http://schemas.openxmlformats.org/officeDocument/2006/relationships/image" Target="../media/image87.png"/><Relationship Id="rId9" Type="http://schemas.openxmlformats.org/officeDocument/2006/relationships/image" Target="../media/image82.png"/><Relationship Id="rId1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8.png"/><Relationship Id="rId18" Type="http://schemas.openxmlformats.org/officeDocument/2006/relationships/image" Target="../media/image113.png"/><Relationship Id="rId26" Type="http://schemas.openxmlformats.org/officeDocument/2006/relationships/image" Target="../media/image121.png"/><Relationship Id="rId21" Type="http://schemas.openxmlformats.org/officeDocument/2006/relationships/image" Target="../media/image116.png"/><Relationship Id="rId34" Type="http://schemas.openxmlformats.org/officeDocument/2006/relationships/image" Target="../media/image129.png"/><Relationship Id="rId7" Type="http://schemas.openxmlformats.org/officeDocument/2006/relationships/image" Target="../media/image102.png"/><Relationship Id="rId12" Type="http://schemas.openxmlformats.org/officeDocument/2006/relationships/image" Target="../media/image107.png"/><Relationship Id="rId17" Type="http://schemas.openxmlformats.org/officeDocument/2006/relationships/image" Target="../media/image112.png"/><Relationship Id="rId25" Type="http://schemas.openxmlformats.org/officeDocument/2006/relationships/image" Target="../media/image120.png"/><Relationship Id="rId33" Type="http://schemas.openxmlformats.org/officeDocument/2006/relationships/image" Target="../media/image128.png"/><Relationship Id="rId38" Type="http://schemas.openxmlformats.org/officeDocument/2006/relationships/image" Target="../media/image132.png"/><Relationship Id="rId2" Type="http://schemas.openxmlformats.org/officeDocument/2006/relationships/image" Target="../media/image97.png"/><Relationship Id="rId16" Type="http://schemas.openxmlformats.org/officeDocument/2006/relationships/image" Target="../media/image111.png"/><Relationship Id="rId20" Type="http://schemas.openxmlformats.org/officeDocument/2006/relationships/image" Target="../media/image115.png"/><Relationship Id="rId29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11" Type="http://schemas.openxmlformats.org/officeDocument/2006/relationships/image" Target="../media/image106.png"/><Relationship Id="rId24" Type="http://schemas.openxmlformats.org/officeDocument/2006/relationships/image" Target="../media/image119.png"/><Relationship Id="rId32" Type="http://schemas.openxmlformats.org/officeDocument/2006/relationships/image" Target="../media/image127.png"/><Relationship Id="rId37" Type="http://schemas.openxmlformats.org/officeDocument/2006/relationships/image" Target="../media/image94.png"/><Relationship Id="rId5" Type="http://schemas.openxmlformats.org/officeDocument/2006/relationships/image" Target="../media/image100.png"/><Relationship Id="rId15" Type="http://schemas.openxmlformats.org/officeDocument/2006/relationships/image" Target="../media/image110.png"/><Relationship Id="rId23" Type="http://schemas.openxmlformats.org/officeDocument/2006/relationships/image" Target="../media/image118.png"/><Relationship Id="rId28" Type="http://schemas.openxmlformats.org/officeDocument/2006/relationships/image" Target="../media/image123.png"/><Relationship Id="rId36" Type="http://schemas.openxmlformats.org/officeDocument/2006/relationships/image" Target="../media/image131.png"/><Relationship Id="rId10" Type="http://schemas.openxmlformats.org/officeDocument/2006/relationships/image" Target="../media/image105.png"/><Relationship Id="rId19" Type="http://schemas.openxmlformats.org/officeDocument/2006/relationships/image" Target="../media/image114.png"/><Relationship Id="rId31" Type="http://schemas.openxmlformats.org/officeDocument/2006/relationships/image" Target="../media/image126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Relationship Id="rId14" Type="http://schemas.openxmlformats.org/officeDocument/2006/relationships/image" Target="../media/image109.png"/><Relationship Id="rId22" Type="http://schemas.openxmlformats.org/officeDocument/2006/relationships/image" Target="../media/image117.png"/><Relationship Id="rId27" Type="http://schemas.openxmlformats.org/officeDocument/2006/relationships/image" Target="../media/image122.png"/><Relationship Id="rId30" Type="http://schemas.openxmlformats.org/officeDocument/2006/relationships/image" Target="../media/image125.png"/><Relationship Id="rId35" Type="http://schemas.openxmlformats.org/officeDocument/2006/relationships/image" Target="../media/image130.png"/><Relationship Id="rId8" Type="http://schemas.openxmlformats.org/officeDocument/2006/relationships/image" Target="../media/image103.png"/><Relationship Id="rId3" Type="http://schemas.openxmlformats.org/officeDocument/2006/relationships/image" Target="../media/image9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3" Type="http://schemas.openxmlformats.org/officeDocument/2006/relationships/image" Target="../media/image134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10" Type="http://schemas.openxmlformats.org/officeDocument/2006/relationships/image" Target="../media/image141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13" Type="http://schemas.openxmlformats.org/officeDocument/2006/relationships/image" Target="../media/image158.png"/><Relationship Id="rId18" Type="http://schemas.openxmlformats.org/officeDocument/2006/relationships/image" Target="../media/image163.png"/><Relationship Id="rId3" Type="http://schemas.openxmlformats.org/officeDocument/2006/relationships/image" Target="../media/image148.png"/><Relationship Id="rId21" Type="http://schemas.openxmlformats.org/officeDocument/2006/relationships/image" Target="../media/image166.png"/><Relationship Id="rId7" Type="http://schemas.openxmlformats.org/officeDocument/2006/relationships/image" Target="../media/image152.png"/><Relationship Id="rId12" Type="http://schemas.openxmlformats.org/officeDocument/2006/relationships/image" Target="../media/image157.png"/><Relationship Id="rId17" Type="http://schemas.openxmlformats.org/officeDocument/2006/relationships/image" Target="../media/image162.png"/><Relationship Id="rId2" Type="http://schemas.openxmlformats.org/officeDocument/2006/relationships/image" Target="../media/image147.png"/><Relationship Id="rId16" Type="http://schemas.openxmlformats.org/officeDocument/2006/relationships/image" Target="../media/image161.png"/><Relationship Id="rId20" Type="http://schemas.openxmlformats.org/officeDocument/2006/relationships/image" Target="../media/image1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1.png"/><Relationship Id="rId11" Type="http://schemas.openxmlformats.org/officeDocument/2006/relationships/image" Target="../media/image156.emf"/><Relationship Id="rId24" Type="http://schemas.openxmlformats.org/officeDocument/2006/relationships/image" Target="../media/image16.png"/><Relationship Id="rId5" Type="http://schemas.openxmlformats.org/officeDocument/2006/relationships/image" Target="../media/image150.png"/><Relationship Id="rId15" Type="http://schemas.openxmlformats.org/officeDocument/2006/relationships/image" Target="../media/image160.png"/><Relationship Id="rId23" Type="http://schemas.openxmlformats.org/officeDocument/2006/relationships/image" Target="../media/image15.png"/><Relationship Id="rId10" Type="http://schemas.openxmlformats.org/officeDocument/2006/relationships/image" Target="../media/image155.png"/><Relationship Id="rId19" Type="http://schemas.openxmlformats.org/officeDocument/2006/relationships/image" Target="../media/image164.png"/><Relationship Id="rId4" Type="http://schemas.openxmlformats.org/officeDocument/2006/relationships/image" Target="../media/image149.png"/><Relationship Id="rId9" Type="http://schemas.openxmlformats.org/officeDocument/2006/relationships/image" Target="../media/image154.png"/><Relationship Id="rId14" Type="http://schemas.openxmlformats.org/officeDocument/2006/relationships/image" Target="../media/image159.png"/><Relationship Id="rId22" Type="http://schemas.openxmlformats.org/officeDocument/2006/relationships/image" Target="../media/image16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EBAC75B-2E91-5562-1EDB-ACB9269FA3FA}"/>
              </a:ext>
            </a:extLst>
          </p:cNvPr>
          <p:cNvSpPr/>
          <p:nvPr/>
        </p:nvSpPr>
        <p:spPr>
          <a:xfrm>
            <a:off x="8546" y="0"/>
            <a:ext cx="2529688" cy="4512226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9769E79-0CF0-832B-81FB-C8B7645C7881}"/>
              </a:ext>
            </a:extLst>
          </p:cNvPr>
          <p:cNvGrpSpPr/>
          <p:nvPr/>
        </p:nvGrpSpPr>
        <p:grpSpPr>
          <a:xfrm>
            <a:off x="2691465" y="192186"/>
            <a:ext cx="6234735" cy="4375340"/>
            <a:chOff x="2638286" y="367821"/>
            <a:chExt cx="6234735" cy="43753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AD7F534-F0CC-C99D-D670-C314320BCAC8}"/>
                </a:ext>
              </a:extLst>
            </p:cNvPr>
            <p:cNvGrpSpPr/>
            <p:nvPr/>
          </p:nvGrpSpPr>
          <p:grpSpPr>
            <a:xfrm>
              <a:off x="2654058" y="681450"/>
              <a:ext cx="6218963" cy="4061711"/>
              <a:chOff x="2739015" y="189312"/>
              <a:chExt cx="6218963" cy="4061711"/>
            </a:xfrm>
          </p:grpSpPr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75D8DB4F-AB49-845D-331B-EE355AD9541F}"/>
                  </a:ext>
                </a:extLst>
              </p:cNvPr>
              <p:cNvGrpSpPr/>
              <p:nvPr/>
            </p:nvGrpSpPr>
            <p:grpSpPr>
              <a:xfrm>
                <a:off x="2739015" y="189312"/>
                <a:ext cx="1609725" cy="2247900"/>
                <a:chOff x="2486609" y="-67934"/>
                <a:chExt cx="1609725" cy="2247900"/>
              </a:xfrm>
            </p:grpSpPr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80E39C0C-8AB9-9D13-C593-345D7E6BB9D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486609" y="-67934"/>
                  <a:ext cx="1609725" cy="2247900"/>
                </a:xfrm>
                <a:prstGeom prst="rect">
                  <a:avLst/>
                </a:prstGeom>
              </p:spPr>
            </p:pic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B28618C-0F5C-277F-D0FC-D6ADA04C2132}"/>
                    </a:ext>
                  </a:extLst>
                </p:cNvPr>
                <p:cNvSpPr/>
                <p:nvPr/>
              </p:nvSpPr>
              <p:spPr>
                <a:xfrm>
                  <a:off x="2486609" y="1143157"/>
                  <a:ext cx="1463040" cy="1833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A5F10E7-A97E-1615-4150-82BD8FAB419E}"/>
                  </a:ext>
                </a:extLst>
              </p:cNvPr>
              <p:cNvGrpSpPr/>
              <p:nvPr/>
            </p:nvGrpSpPr>
            <p:grpSpPr>
              <a:xfrm>
                <a:off x="4202814" y="195642"/>
                <a:ext cx="2638425" cy="3714750"/>
                <a:chOff x="4133991" y="1300021"/>
                <a:chExt cx="2638425" cy="3714750"/>
              </a:xfrm>
            </p:grpSpPr>
            <p:pic>
              <p:nvPicPr>
                <p:cNvPr id="23" name="Picture 22">
                  <a:extLst>
                    <a:ext uri="{FF2B5EF4-FFF2-40B4-BE49-F238E27FC236}">
                      <a16:creationId xmlns:a16="http://schemas.microsoft.com/office/drawing/2014/main" id="{F8511958-31CB-E9CB-8636-7F5FABAFE3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133991" y="1300021"/>
                  <a:ext cx="2638425" cy="3714750"/>
                </a:xfrm>
                <a:prstGeom prst="rect">
                  <a:avLst/>
                </a:prstGeom>
              </p:spPr>
            </p:pic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414AA48-64AA-5508-1AE3-E5AFE01F5730}"/>
                    </a:ext>
                  </a:extLst>
                </p:cNvPr>
                <p:cNvSpPr/>
                <p:nvPr/>
              </p:nvSpPr>
              <p:spPr>
                <a:xfrm>
                  <a:off x="4178361" y="4341892"/>
                  <a:ext cx="2376347" cy="57414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B2616C38-5AFA-9384-AF14-6FD507964BDB}"/>
                  </a:ext>
                </a:extLst>
              </p:cNvPr>
              <p:cNvGrpSpPr/>
              <p:nvPr/>
            </p:nvGrpSpPr>
            <p:grpSpPr>
              <a:xfrm>
                <a:off x="6090522" y="189312"/>
                <a:ext cx="2867456" cy="4061711"/>
                <a:chOff x="9106623" y="100778"/>
                <a:chExt cx="2867456" cy="4061711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01DBF62B-64DF-9028-2AA4-6F8D0CA92CE5}"/>
                    </a:ext>
                  </a:extLst>
                </p:cNvPr>
                <p:cNvGrpSpPr/>
                <p:nvPr/>
              </p:nvGrpSpPr>
              <p:grpSpPr>
                <a:xfrm>
                  <a:off x="9106623" y="100778"/>
                  <a:ext cx="2867456" cy="4061711"/>
                  <a:chOff x="8656776" y="214768"/>
                  <a:chExt cx="2867456" cy="4061711"/>
                </a:xfrm>
              </p:grpSpPr>
              <p:pic>
                <p:nvPicPr>
                  <p:cNvPr id="25" name="Picture 24">
                    <a:extLst>
                      <a:ext uri="{FF2B5EF4-FFF2-40B4-BE49-F238E27FC236}">
                        <a16:creationId xmlns:a16="http://schemas.microsoft.com/office/drawing/2014/main" id="{D020E754-D24C-9D20-752B-558CAB4D5A4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rcRect b="27014"/>
                  <a:stretch/>
                </p:blipFill>
                <p:spPr>
                  <a:xfrm>
                    <a:off x="8656776" y="214768"/>
                    <a:ext cx="2009775" cy="611768"/>
                  </a:xfrm>
                  <a:prstGeom prst="rect">
                    <a:avLst/>
                  </a:prstGeom>
                </p:spPr>
              </p:pic>
              <p:pic>
                <p:nvPicPr>
                  <p:cNvPr id="26" name="Picture 25">
                    <a:extLst>
                      <a:ext uri="{FF2B5EF4-FFF2-40B4-BE49-F238E27FC236}">
                        <a16:creationId xmlns:a16="http://schemas.microsoft.com/office/drawing/2014/main" id="{97AACD88-D642-A2B3-0B15-20C9115234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rcRect b="43990"/>
                  <a:stretch/>
                </p:blipFill>
                <p:spPr>
                  <a:xfrm>
                    <a:off x="9390632" y="627367"/>
                    <a:ext cx="2133600" cy="364911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35" name="Arrow: Right 34">
                  <a:extLst>
                    <a:ext uri="{FF2B5EF4-FFF2-40B4-BE49-F238E27FC236}">
                      <a16:creationId xmlns:a16="http://schemas.microsoft.com/office/drawing/2014/main" id="{4794603A-17EB-A08F-8D7E-6F21EFB53D77}"/>
                    </a:ext>
                  </a:extLst>
                </p:cNvPr>
                <p:cNvSpPr/>
                <p:nvPr/>
              </p:nvSpPr>
              <p:spPr>
                <a:xfrm>
                  <a:off x="9533291" y="3903320"/>
                  <a:ext cx="226337" cy="259169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DEAE2318-10B3-F154-8CEF-9DC63A02AE9F}"/>
                  </a:ext>
                </a:extLst>
              </p:cNvPr>
              <p:cNvSpPr/>
              <p:nvPr/>
            </p:nvSpPr>
            <p:spPr>
              <a:xfrm>
                <a:off x="3936051" y="3231977"/>
                <a:ext cx="226337" cy="259169"/>
              </a:xfrm>
              <a:prstGeom prst="rightArrow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CA50EC5-4561-5EBB-F5B7-2C762EB6EE44}"/>
                  </a:ext>
                </a:extLst>
              </p:cNvPr>
              <p:cNvSpPr txBox="1"/>
              <p:nvPr/>
            </p:nvSpPr>
            <p:spPr>
              <a:xfrm>
                <a:off x="3230241" y="3201284"/>
                <a:ext cx="8035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200" b="1" noProof="0" dirty="0"/>
                  <a:t>Stopped here</a:t>
                </a:r>
              </a:p>
            </p:txBody>
          </p:sp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23AADDA-0D33-F41D-C6C1-6D52596EA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-446" t="56994" r="47483" b="26641"/>
            <a:stretch/>
          </p:blipFill>
          <p:spPr>
            <a:xfrm>
              <a:off x="2638286" y="367821"/>
              <a:ext cx="143914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B0A2CBF5-EC51-2777-6D0E-DB5AA4D52C4E}"/>
              </a:ext>
            </a:extLst>
          </p:cNvPr>
          <p:cNvGrpSpPr/>
          <p:nvPr/>
        </p:nvGrpSpPr>
        <p:grpSpPr>
          <a:xfrm>
            <a:off x="132350" y="4551067"/>
            <a:ext cx="5443752" cy="2247900"/>
            <a:chOff x="4401959" y="160083"/>
            <a:chExt cx="5443752" cy="224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AA79721-9790-4B17-0F8E-C20296D4B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01959" y="367549"/>
              <a:ext cx="2190750" cy="1619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A557227-47CB-8EF3-CDB0-1EC8AE298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074778" y="956274"/>
              <a:ext cx="1400175" cy="10763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410DBF-9D2F-99BC-B429-11019BA94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b="5600"/>
            <a:stretch/>
          </p:blipFill>
          <p:spPr>
            <a:xfrm>
              <a:off x="7454936" y="160083"/>
              <a:ext cx="2390775" cy="22479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625287-2FC5-5977-9BFF-2F2C36817BBA}"/>
                </a:ext>
              </a:extLst>
            </p:cNvPr>
            <p:cNvSpPr txBox="1"/>
            <p:nvPr/>
          </p:nvSpPr>
          <p:spPr>
            <a:xfrm>
              <a:off x="4401959" y="1960926"/>
              <a:ext cx="3052977" cy="3847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b="0" dirty="0"/>
                <a:t>gis env! mfsetup kernel </a:t>
              </a:r>
              <a:r>
                <a:rPr lang="en-US" sz="800" b="0" dirty="0">
                  <a:solidFill>
                    <a:srgbClr val="0000FF"/>
                  </a:solidFill>
                </a:rPr>
                <a:t>https://doi-usgs.github.io/modflow-setup/latest/notebooks/Pleasant_lake_lgr_example.html</a:t>
              </a:r>
              <a:endParaRPr lang="LID4096" sz="800" b="0" dirty="0">
                <a:solidFill>
                  <a:srgbClr val="0000FF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1B2026-5581-14F7-0231-0BB4466CE84E}"/>
                </a:ext>
              </a:extLst>
            </p:cNvPr>
            <p:cNvSpPr/>
            <p:nvPr/>
          </p:nvSpPr>
          <p:spPr>
            <a:xfrm>
              <a:off x="4401959" y="1574015"/>
              <a:ext cx="5303520" cy="192942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D168F7-DC4D-4B5D-5E8E-838AD2BA5FFA}"/>
              </a:ext>
            </a:extLst>
          </p:cNvPr>
          <p:cNvGrpSpPr/>
          <p:nvPr/>
        </p:nvGrpSpPr>
        <p:grpSpPr>
          <a:xfrm>
            <a:off x="145134" y="94006"/>
            <a:ext cx="2337503" cy="4031221"/>
            <a:chOff x="145134" y="8546"/>
            <a:chExt cx="2337503" cy="403122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C629075-A5FB-C047-96DB-936E8C944371}"/>
                </a:ext>
              </a:extLst>
            </p:cNvPr>
            <p:cNvGrpSpPr/>
            <p:nvPr/>
          </p:nvGrpSpPr>
          <p:grpSpPr>
            <a:xfrm>
              <a:off x="145134" y="8546"/>
              <a:ext cx="2337503" cy="4031221"/>
              <a:chOff x="136588" y="73581"/>
              <a:chExt cx="2337503" cy="4031221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D06740CC-8E71-D0E7-3EAE-6849379712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r="5603"/>
              <a:stretch/>
            </p:blipFill>
            <p:spPr>
              <a:xfrm>
                <a:off x="355131" y="1087100"/>
                <a:ext cx="2076982" cy="1238250"/>
              </a:xfrm>
              <a:prstGeom prst="rect">
                <a:avLst/>
              </a:prstGeom>
            </p:spPr>
          </p:pic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BF35B011-EB4F-0734-17F6-A448EA69C9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b="29284"/>
              <a:stretch/>
            </p:blipFill>
            <p:spPr>
              <a:xfrm>
                <a:off x="136588" y="73581"/>
                <a:ext cx="2295525" cy="101709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D09C072F-4DE4-E891-2952-B7197B9753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t="86322"/>
              <a:stretch/>
            </p:blipFill>
            <p:spPr>
              <a:xfrm>
                <a:off x="178566" y="3908070"/>
                <a:ext cx="2295525" cy="196732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620A7454-9756-79D7-60A2-09D05AB24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rcRect t="71090" b="13907"/>
              <a:stretch/>
            </p:blipFill>
            <p:spPr>
              <a:xfrm>
                <a:off x="142159" y="2315366"/>
                <a:ext cx="2295525" cy="215781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EC9BDC-90D1-A8F6-1350-A3AB66577D07}"/>
                  </a:ext>
                </a:extLst>
              </p:cNvPr>
              <p:cNvSpPr txBox="1"/>
              <p:nvPr/>
            </p:nvSpPr>
            <p:spPr>
              <a:xfrm>
                <a:off x="1675111" y="1156236"/>
                <a:ext cx="560361" cy="5539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pPr algn="ctr"/>
                <a:r>
                  <a:rPr lang="en-US" sz="1200" dirty="0"/>
                  <a:t>Linear</a:t>
                </a:r>
              </a:p>
              <a:p>
                <a:pPr algn="ctr"/>
                <a:r>
                  <a:rPr lang="en-US" sz="1200" dirty="0"/>
                  <a:t>Algebra</a:t>
                </a:r>
              </a:p>
              <a:p>
                <a:pPr algn="ctr"/>
                <a:r>
                  <a:rPr lang="en-US" sz="1200" dirty="0"/>
                  <a:t>SVD</a:t>
                </a:r>
                <a:endParaRPr lang="LID4096" sz="1200" dirty="0"/>
              </a:p>
            </p:txBody>
          </p:sp>
        </p:grp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761474A-B1D2-49A6-8551-AA43F5DD0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9493" y="2445856"/>
              <a:ext cx="1914525" cy="1390650"/>
            </a:xfrm>
            <a:prstGeom prst="rect">
              <a:avLst/>
            </a:prstGeom>
          </p:spPr>
        </p:pic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BBAC765F-C4EB-ECEA-5567-38DC290FC8E7}"/>
              </a:ext>
            </a:extLst>
          </p:cNvPr>
          <p:cNvSpPr/>
          <p:nvPr/>
        </p:nvSpPr>
        <p:spPr>
          <a:xfrm>
            <a:off x="379954" y="3335923"/>
            <a:ext cx="1876905" cy="401440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EC78A8-AF83-354F-0364-640D932212AE}"/>
              </a:ext>
            </a:extLst>
          </p:cNvPr>
          <p:cNvGrpSpPr/>
          <p:nvPr/>
        </p:nvGrpSpPr>
        <p:grpSpPr>
          <a:xfrm>
            <a:off x="8572951" y="192186"/>
            <a:ext cx="3562350" cy="6527353"/>
            <a:chOff x="8543524" y="133490"/>
            <a:chExt cx="3562350" cy="6527353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8792EE58-4FC1-692F-E66D-B5AA02FF0B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8810224" y="412443"/>
              <a:ext cx="3295650" cy="6248400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215C089-19D3-8C3A-CFB7-0E15D6AB4A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71133" b="13350"/>
            <a:stretch/>
          </p:blipFill>
          <p:spPr>
            <a:xfrm>
              <a:off x="8543524" y="133490"/>
              <a:ext cx="1914525" cy="227570"/>
            </a:xfrm>
            <a:prstGeom prst="rect">
              <a:avLst/>
            </a:prstGeom>
            <a:ln w="19050">
              <a:solidFill>
                <a:srgbClr val="0000FF"/>
              </a:solidFill>
            </a:ln>
          </p:spPr>
        </p:pic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21CFF7AD-0B9B-1529-5E3C-C83A8E4F34D0}"/>
              </a:ext>
            </a:extLst>
          </p:cNvPr>
          <p:cNvSpPr/>
          <p:nvPr/>
        </p:nvSpPr>
        <p:spPr>
          <a:xfrm rot="10800000">
            <a:off x="11434595" y="2072148"/>
            <a:ext cx="226337" cy="25916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44A888A-A4F9-9F66-9CF5-CD5E4F02519A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9703" t="15811" r="28482" b="8836"/>
          <a:stretch/>
        </p:blipFill>
        <p:spPr>
          <a:xfrm>
            <a:off x="6346661" y="4670101"/>
            <a:ext cx="2390775" cy="2119576"/>
          </a:xfrm>
          <a:prstGeom prst="rect">
            <a:avLst/>
          </a:prstGeom>
        </p:spPr>
      </p:pic>
      <p:pic>
        <p:nvPicPr>
          <p:cNvPr id="10" name="Picture 1">
            <a:extLst>
              <a:ext uri="{FF2B5EF4-FFF2-40B4-BE49-F238E27FC236}">
                <a16:creationId xmlns:a16="http://schemas.microsoft.com/office/drawing/2014/main" id="{BBB224F8-D8FA-0041-92BD-62F6B6B0F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560" y="635802"/>
            <a:ext cx="2017084" cy="10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8547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4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91DCF14-06C2-C809-423F-67CF8F58A262}"/>
              </a:ext>
            </a:extLst>
          </p:cNvPr>
          <p:cNvGrpSpPr/>
          <p:nvPr/>
        </p:nvGrpSpPr>
        <p:grpSpPr>
          <a:xfrm>
            <a:off x="135445" y="168948"/>
            <a:ext cx="3548012" cy="1584497"/>
            <a:chOff x="135445" y="168948"/>
            <a:chExt cx="3548012" cy="1584497"/>
          </a:xfrm>
        </p:grpSpPr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E695EE5-1827-7DFE-DCD4-92486ED4A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868" t="63380" r="-868" b="2129"/>
            <a:stretch/>
          </p:blipFill>
          <p:spPr>
            <a:xfrm>
              <a:off x="215844" y="1523482"/>
              <a:ext cx="2695575" cy="229963"/>
            </a:xfrm>
            <a:prstGeom prst="rect">
              <a:avLst/>
            </a:prstGeom>
          </p:spPr>
        </p:pic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3ED2BEEB-5E75-28E4-A162-BFCDCF228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-1" b="65510"/>
            <a:stretch/>
          </p:blipFill>
          <p:spPr>
            <a:xfrm>
              <a:off x="160341" y="435581"/>
              <a:ext cx="2695575" cy="229963"/>
            </a:xfrm>
            <a:prstGeom prst="rect">
              <a:avLst/>
            </a:prstGeom>
          </p:spPr>
        </p:pic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1A01C1-CBE8-682D-FA89-CC91FB9EC386}"/>
                </a:ext>
              </a:extLst>
            </p:cNvPr>
            <p:cNvGrpSpPr/>
            <p:nvPr/>
          </p:nvGrpSpPr>
          <p:grpSpPr>
            <a:xfrm>
              <a:off x="135445" y="168948"/>
              <a:ext cx="2403300" cy="273747"/>
              <a:chOff x="202886" y="1307843"/>
              <a:chExt cx="2403300" cy="273747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02B55DE-E1BB-B21A-EC5C-89FA83EC77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40041" r="46014" b="40053"/>
              <a:stretch/>
            </p:blipFill>
            <p:spPr>
              <a:xfrm>
                <a:off x="202886" y="1345243"/>
                <a:ext cx="1090133" cy="204773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202886" y="1324401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E455491-2848-88AE-5040-6C6D1D9C875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324356" y="1307843"/>
                <a:ext cx="281830" cy="273747"/>
              </a:xfrm>
              <a:prstGeom prst="rect">
                <a:avLst/>
              </a:prstGeom>
              <a:solidFill>
                <a:schemeClr val="accent2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>
                    <a:solidFill>
                      <a:schemeClr val="bg1"/>
                    </a:solidFill>
                  </a:rPr>
                  <a:t>02</a:t>
                </a:r>
                <a:endParaRPr lang="LID4096" sz="1500" b="1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F86236EB-2743-8BA8-F38B-73501D485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64784" y="628180"/>
              <a:ext cx="2486025" cy="228600"/>
            </a:xfrm>
            <a:prstGeom prst="rect">
              <a:avLst/>
            </a:prstGeom>
          </p:spPr>
        </p:pic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2718626" y="628119"/>
              <a:ext cx="964831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On analysis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400AE3AD-3269-09B1-CF23-0554F964D916}"/>
                </a:ext>
              </a:extLst>
            </p:cNvPr>
            <p:cNvGrpSpPr/>
            <p:nvPr/>
          </p:nvGrpSpPr>
          <p:grpSpPr>
            <a:xfrm>
              <a:off x="215844" y="1029701"/>
              <a:ext cx="2960175" cy="457366"/>
              <a:chOff x="241387" y="2531051"/>
              <a:chExt cx="2960175" cy="457366"/>
            </a:xfrm>
          </p:grpSpPr>
          <p:pic>
            <p:nvPicPr>
              <p:cNvPr id="93" name="Picture 92">
                <a:extLst>
                  <a:ext uri="{FF2B5EF4-FFF2-40B4-BE49-F238E27FC236}">
                    <a16:creationId xmlns:a16="http://schemas.microsoft.com/office/drawing/2014/main" id="{0F9E0152-5386-FF58-5C29-B4760E473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865" t="30605" r="-865" b="34904"/>
              <a:stretch/>
            </p:blipFill>
            <p:spPr>
              <a:xfrm>
                <a:off x="241387" y="2531051"/>
                <a:ext cx="2695575" cy="229963"/>
              </a:xfrm>
              <a:prstGeom prst="rect">
                <a:avLst/>
              </a:prstGeom>
            </p:spPr>
          </p:pic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60A75705-8356-A8D9-C261-6C0DDE6596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2637" y="2750292"/>
                <a:ext cx="2828925" cy="238125"/>
              </a:xfrm>
              <a:prstGeom prst="rect">
                <a:avLst/>
              </a:prstGeom>
            </p:spPr>
          </p:pic>
        </p:grp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26168DB-29F3-BAE2-04E0-F535567C8DE0}"/>
                </a:ext>
              </a:extLst>
            </p:cNvPr>
            <p:cNvSpPr txBox="1"/>
            <p:nvPr/>
          </p:nvSpPr>
          <p:spPr>
            <a:xfrm>
              <a:off x="2104340" y="147545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>
                  <a:solidFill>
                    <a:srgbClr val="0000FF"/>
                  </a:solidFill>
                </a:rPr>
                <a:t>Not yet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705D8E0-0771-27DD-F690-E71424E9A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90921" y="833496"/>
              <a:ext cx="2743200" cy="20002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B88B3A-5C1C-29C3-6CA0-136763AD4FCC}"/>
              </a:ext>
            </a:extLst>
          </p:cNvPr>
          <p:cNvGrpSpPr/>
          <p:nvPr/>
        </p:nvGrpSpPr>
        <p:grpSpPr>
          <a:xfrm>
            <a:off x="144679" y="3508049"/>
            <a:ext cx="3110362" cy="1990801"/>
            <a:chOff x="144679" y="3508049"/>
            <a:chExt cx="3110362" cy="1990801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2CBD049D-B977-FF81-0544-08BC64B59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40186" r="-570" b="50039"/>
            <a:stretch/>
          </p:blipFill>
          <p:spPr>
            <a:xfrm>
              <a:off x="311929" y="3540340"/>
              <a:ext cx="2838450" cy="200164"/>
            </a:xfrm>
            <a:prstGeom prst="rect">
              <a:avLst/>
            </a:prstGeom>
          </p:spPr>
        </p:pic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1B19020-64F5-1E91-C134-C5F989CFBE26}"/>
                </a:ext>
              </a:extLst>
            </p:cNvPr>
            <p:cNvSpPr txBox="1"/>
            <p:nvPr/>
          </p:nvSpPr>
          <p:spPr>
            <a:xfrm>
              <a:off x="1679311" y="3508049"/>
              <a:ext cx="156403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&amp; New folder err</a:t>
              </a:r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2D7A92B-5E3E-578D-43AE-0A1931899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00983" y="3996520"/>
              <a:ext cx="2219325" cy="619125"/>
            </a:xfrm>
            <a:prstGeom prst="rect">
              <a:avLst/>
            </a:prstGeom>
          </p:spPr>
        </p:pic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B0D78205-81B9-1A64-D1C2-EB6E7755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-439" t="50109" r="439" b="40116"/>
            <a:stretch/>
          </p:blipFill>
          <p:spPr>
            <a:xfrm>
              <a:off x="144679" y="3784993"/>
              <a:ext cx="2838450" cy="200164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DEDA4271-8F43-D113-16BE-D5741BC7E0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1205" t="60205" r="-1205" b="29654"/>
            <a:stretch/>
          </p:blipFill>
          <p:spPr>
            <a:xfrm>
              <a:off x="217757" y="4633227"/>
              <a:ext cx="2838450" cy="20764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306BEF-02CF-D663-26B6-B8F4A1CA97EF}"/>
                </a:ext>
              </a:extLst>
            </p:cNvPr>
            <p:cNvSpPr txBox="1">
              <a:spLocks/>
            </p:cNvSpPr>
            <p:nvPr/>
          </p:nvSpPr>
          <p:spPr>
            <a:xfrm>
              <a:off x="2486139" y="4088483"/>
              <a:ext cx="696097" cy="409575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800" dirty="0">
                  <a:latin typeface="Cambria" panose="02040503050406030204" pitchFamily="18" charset="0"/>
                  <a:ea typeface="Cambria" panose="02040503050406030204" pitchFamily="18" charset="0"/>
                </a:rPr>
                <a:t>First assumptions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0287FAB-998A-62AD-9101-C672BAD9E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96119" y="4879725"/>
              <a:ext cx="2390775" cy="619125"/>
            </a:xfrm>
            <a:prstGeom prst="rect">
              <a:avLst/>
            </a:prstGeom>
          </p:spPr>
        </p:pic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901580E5-95FF-2D74-611B-D1FACD9B0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556754" y="4803856"/>
              <a:ext cx="698287" cy="685435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423EE49-916E-700E-31BC-7FAF8A06534C}"/>
              </a:ext>
            </a:extLst>
          </p:cNvPr>
          <p:cNvGrpSpPr/>
          <p:nvPr/>
        </p:nvGrpSpPr>
        <p:grpSpPr>
          <a:xfrm>
            <a:off x="199329" y="5680015"/>
            <a:ext cx="3696122" cy="1046706"/>
            <a:chOff x="199329" y="5680015"/>
            <a:chExt cx="3696122" cy="1046706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B439789A-090D-4A1D-DF97-7BACEE7DB2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64784" y="6153030"/>
              <a:ext cx="2343150" cy="180975"/>
            </a:xfrm>
            <a:prstGeom prst="rect">
              <a:avLst/>
            </a:prstGeom>
            <a:ln>
              <a:noFill/>
            </a:ln>
          </p:spPr>
        </p:pic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DF4AF777-9E0F-3AC6-11E2-A82B7391FD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87637" y="6320982"/>
              <a:ext cx="1201042" cy="172605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72B59B0A-99E4-D0FB-E91A-FF79E22C4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3106" r="43214" b="86087"/>
            <a:stretch/>
          </p:blipFill>
          <p:spPr>
            <a:xfrm>
              <a:off x="525922" y="6494545"/>
              <a:ext cx="1514475" cy="179110"/>
            </a:xfrm>
            <a:prstGeom prst="rect">
              <a:avLst/>
            </a:prstGeom>
            <a:ln>
              <a:solidFill>
                <a:srgbClr val="0000FF"/>
              </a:solidFill>
            </a:ln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7E0FE3E0-A736-8733-4E67-C9353C28F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499" t="69727" r="-499" b="20498"/>
            <a:stretch/>
          </p:blipFill>
          <p:spPr>
            <a:xfrm>
              <a:off x="199329" y="5905651"/>
              <a:ext cx="2838450" cy="200164"/>
            </a:xfrm>
            <a:prstGeom prst="rect">
              <a:avLst/>
            </a:prstGeom>
          </p:spPr>
        </p:pic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935E674-20BB-FDD0-FEF6-BEBD184E0984}"/>
                </a:ext>
              </a:extLst>
            </p:cNvPr>
            <p:cNvSpPr txBox="1">
              <a:spLocks/>
            </p:cNvSpPr>
            <p:nvPr/>
          </p:nvSpPr>
          <p:spPr>
            <a:xfrm>
              <a:off x="2490895" y="5914123"/>
              <a:ext cx="369060" cy="137160"/>
            </a:xfrm>
            <a:prstGeom prst="rect">
              <a:avLst/>
            </a:prstGeom>
            <a:solidFill>
              <a:srgbClr val="00FF0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0_01</a:t>
              </a:r>
              <a:endParaRPr lang="LID4096" sz="1200" b="1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88779FE-7549-FF7E-561E-402898173FFC}"/>
                </a:ext>
              </a:extLst>
            </p:cNvPr>
            <p:cNvSpPr txBox="1"/>
            <p:nvPr/>
          </p:nvSpPr>
          <p:spPr>
            <a:xfrm>
              <a:off x="2166796" y="6324436"/>
              <a:ext cx="870983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Local </a:t>
              </a:r>
            </a:p>
            <a:p>
              <a:pPr algn="ctr"/>
              <a:r>
                <a:rPr lang="pt-BR" sz="1000" dirty="0">
                  <a:solidFill>
                    <a:srgbClr val="0000FF"/>
                  </a:solidFill>
                </a:rPr>
                <a:t>&amp; Temp.</a:t>
              </a:r>
              <a:endParaRPr lang="LID4096" sz="10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601243-856A-45E8-168A-9D61EB1E2A8E}"/>
                </a:ext>
              </a:extLst>
            </p:cNvPr>
            <p:cNvSpPr txBox="1"/>
            <p:nvPr/>
          </p:nvSpPr>
          <p:spPr>
            <a:xfrm>
              <a:off x="1726586" y="5847179"/>
              <a:ext cx="795178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5A4C70E-A017-470A-C5DA-F216889EA41C}"/>
                </a:ext>
              </a:extLst>
            </p:cNvPr>
            <p:cNvSpPr txBox="1"/>
            <p:nvPr/>
          </p:nvSpPr>
          <p:spPr>
            <a:xfrm>
              <a:off x="272562" y="6346668"/>
              <a:ext cx="176783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400" b="0" dirty="0">
                  <a:solidFill>
                    <a:srgbClr val="0000FF"/>
                  </a:solidFill>
                </a:rPr>
                <a:t>&amp;</a:t>
              </a:r>
              <a:endParaRPr lang="LID4096" sz="1400" b="0" dirty="0">
                <a:solidFill>
                  <a:srgbClr val="0000FF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3F0414-A17A-934C-EEAF-41EB4B9AC43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24468" y="5680015"/>
              <a:ext cx="870983" cy="1046706"/>
              <a:chOff x="7165644" y="3690758"/>
              <a:chExt cx="2577825" cy="3097909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3405BA07-79A3-7D90-4450-E0626A6C5E50}"/>
                  </a:ext>
                </a:extLst>
              </p:cNvPr>
              <p:cNvGrpSpPr/>
              <p:nvPr/>
            </p:nvGrpSpPr>
            <p:grpSpPr>
              <a:xfrm>
                <a:off x="7165644" y="3690758"/>
                <a:ext cx="2172917" cy="3097909"/>
                <a:chOff x="6887080" y="3509404"/>
                <a:chExt cx="2172917" cy="3097909"/>
              </a:xfrm>
            </p:grpSpPr>
            <p:pic>
              <p:nvPicPr>
                <p:cNvPr id="25" name="Picture 24">
                  <a:extLst>
                    <a:ext uri="{FF2B5EF4-FFF2-40B4-BE49-F238E27FC236}">
                      <a16:creationId xmlns:a16="http://schemas.microsoft.com/office/drawing/2014/main" id="{3832A4A5-1A66-1CD6-6D55-0D9BD800EB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b="82696"/>
                <a:stretch/>
              </p:blipFill>
              <p:spPr>
                <a:xfrm>
                  <a:off x="6979362" y="3509404"/>
                  <a:ext cx="1952625" cy="469739"/>
                </a:xfrm>
                <a:prstGeom prst="rect">
                  <a:avLst/>
                </a:prstGeom>
              </p:spPr>
            </p:pic>
            <p:pic>
              <p:nvPicPr>
                <p:cNvPr id="40" name="Picture 39">
                  <a:extLst>
                    <a:ext uri="{FF2B5EF4-FFF2-40B4-BE49-F238E27FC236}">
                      <a16:creationId xmlns:a16="http://schemas.microsoft.com/office/drawing/2014/main" id="{3C305CBD-01DC-3A88-9B55-778254C945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89884"/>
                <a:stretch/>
              </p:blipFill>
              <p:spPr>
                <a:xfrm>
                  <a:off x="6979361" y="6332694"/>
                  <a:ext cx="1952625" cy="274619"/>
                </a:xfrm>
                <a:prstGeom prst="rect">
                  <a:avLst/>
                </a:prstGeom>
              </p:spPr>
            </p:pic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D0D55197-8D3F-04B1-B480-B5780DC9D44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68692" b="10408"/>
                <a:stretch/>
              </p:blipFill>
              <p:spPr>
                <a:xfrm>
                  <a:off x="6946297" y="5594587"/>
                  <a:ext cx="1952625" cy="567370"/>
                </a:xfrm>
                <a:prstGeom prst="rect">
                  <a:avLst/>
                </a:prstGeom>
              </p:spPr>
            </p:pic>
            <p:pic>
              <p:nvPicPr>
                <p:cNvPr id="58" name="Picture 57">
                  <a:extLst>
                    <a:ext uri="{FF2B5EF4-FFF2-40B4-BE49-F238E27FC236}">
                      <a16:creationId xmlns:a16="http://schemas.microsoft.com/office/drawing/2014/main" id="{24478180-8EE5-51C5-CB0A-22D9DB09AD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6135" b="47376"/>
                <a:stretch/>
              </p:blipFill>
              <p:spPr>
                <a:xfrm>
                  <a:off x="6887080" y="4129088"/>
                  <a:ext cx="1952625" cy="990600"/>
                </a:xfrm>
                <a:prstGeom prst="rect">
                  <a:avLst/>
                </a:prstGeom>
              </p:spPr>
            </p:pic>
            <p:pic>
              <p:nvPicPr>
                <p:cNvPr id="59" name="Picture 58">
                  <a:extLst>
                    <a:ext uri="{FF2B5EF4-FFF2-40B4-BE49-F238E27FC236}">
                      <a16:creationId xmlns:a16="http://schemas.microsoft.com/office/drawing/2014/main" id="{6035A3C0-ED66-F9BA-FC3C-08EFB29416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52625" b="32132"/>
                <a:stretch/>
              </p:blipFill>
              <p:spPr>
                <a:xfrm>
                  <a:off x="7107372" y="5134438"/>
                  <a:ext cx="1952625" cy="413820"/>
                </a:xfrm>
                <a:prstGeom prst="rect">
                  <a:avLst/>
                </a:prstGeom>
              </p:spPr>
            </p:pic>
          </p:grpSp>
          <p:pic>
            <p:nvPicPr>
              <p:cNvPr id="60" name="Picture 59">
                <a:extLst>
                  <a:ext uri="{FF2B5EF4-FFF2-40B4-BE49-F238E27FC236}">
                    <a16:creationId xmlns:a16="http://schemas.microsoft.com/office/drawing/2014/main" id="{29F9A4BA-1340-CF89-FF3E-7A41289664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514744" y="3704524"/>
                <a:ext cx="1228725" cy="3076575"/>
              </a:xfrm>
              <a:prstGeom prst="rect">
                <a:avLst/>
              </a:prstGeom>
            </p:spPr>
          </p:pic>
        </p:grp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23"/>
          <a:srcRect t="7885"/>
          <a:stretch/>
        </p:blipFill>
        <p:spPr>
          <a:xfrm>
            <a:off x="6480483" y="4111607"/>
            <a:ext cx="2771775" cy="241283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4A95DF2E-F82B-D360-65D8-B80257C3C531}"/>
              </a:ext>
            </a:extLst>
          </p:cNvPr>
          <p:cNvGrpSpPr/>
          <p:nvPr/>
        </p:nvGrpSpPr>
        <p:grpSpPr>
          <a:xfrm>
            <a:off x="5982929" y="2489519"/>
            <a:ext cx="3784865" cy="1461137"/>
            <a:chOff x="6978104" y="2558184"/>
            <a:chExt cx="3784865" cy="146113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CD04C4F-71E5-307D-5B6F-5A4F8D399FFE}"/>
                </a:ext>
              </a:extLst>
            </p:cNvPr>
            <p:cNvGrpSpPr/>
            <p:nvPr/>
          </p:nvGrpSpPr>
          <p:grpSpPr>
            <a:xfrm>
              <a:off x="6978104" y="2558184"/>
              <a:ext cx="2928286" cy="407108"/>
              <a:chOff x="4005637" y="290334"/>
              <a:chExt cx="2928286" cy="407108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0599C1-B248-91A4-6906-BC75D2D1F0D4}"/>
                  </a:ext>
                </a:extLst>
              </p:cNvPr>
              <p:cNvSpPr txBox="1"/>
              <p:nvPr/>
            </p:nvSpPr>
            <p:spPr>
              <a:xfrm>
                <a:off x="5468044" y="435832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25" name="Picture 124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E99AECEE-1527-C251-0DCB-CBCF9ACC47A9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A1E48D17-6520-9E3C-DD09-FAA9A81F7C27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DADD4FD6-14CC-0C75-D802-C0C9EFF6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7532837" y="2894747"/>
              <a:ext cx="2638425" cy="217488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BD54D0-DE16-B5C6-BC14-7E0A230534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7572094" y="3135842"/>
              <a:ext cx="3190875" cy="428625"/>
            </a:xfrm>
            <a:prstGeom prst="rect">
              <a:avLst/>
            </a:prstGeom>
          </p:spPr>
        </p:pic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98CD807C-78E5-5760-8B1F-11621D942F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7694986" y="3575933"/>
              <a:ext cx="2143125" cy="17015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32CEA5DE-6D5E-E7B0-4F03-EAD3BC02F3A6}"/>
                </a:ext>
              </a:extLst>
            </p:cNvPr>
            <p:cNvSpPr txBox="1"/>
            <p:nvPr/>
          </p:nvSpPr>
          <p:spPr>
            <a:xfrm>
              <a:off x="9360824" y="3742322"/>
              <a:ext cx="1091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pPr algn="r"/>
              <a:r>
                <a:rPr lang="en-US" sz="1200" dirty="0">
                  <a:solidFill>
                    <a:srgbClr val="0000FF"/>
                  </a:solidFill>
                </a:rPr>
                <a:t>till GMS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45B7B70-5C3C-1FEB-CAB6-7F63D742F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7685650" y="3792063"/>
              <a:ext cx="1200150" cy="209550"/>
            </a:xfrm>
            <a:prstGeom prst="rect">
              <a:avLst/>
            </a:prstGeom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C1DD014-823A-23B1-721B-197C804108CF}"/>
              </a:ext>
            </a:extLst>
          </p:cNvPr>
          <p:cNvGrpSpPr/>
          <p:nvPr/>
        </p:nvGrpSpPr>
        <p:grpSpPr>
          <a:xfrm>
            <a:off x="-16856" y="1665424"/>
            <a:ext cx="5435412" cy="2002965"/>
            <a:chOff x="-16856" y="1665424"/>
            <a:chExt cx="5435412" cy="2002965"/>
          </a:xfrm>
        </p:grpSpPr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5F3CF102-BC73-814B-9D57-AA2FD186C5B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rcRect l="570" t="30906" r="-570" b="58953"/>
            <a:stretch/>
          </p:blipFill>
          <p:spPr>
            <a:xfrm>
              <a:off x="116717" y="1781474"/>
              <a:ext cx="2838450" cy="207649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BABCB55-15A1-DE28-7A29-98993B69B6E5}"/>
                </a:ext>
              </a:extLst>
            </p:cNvPr>
            <p:cNvGrpSpPr/>
            <p:nvPr/>
          </p:nvGrpSpPr>
          <p:grpSpPr>
            <a:xfrm>
              <a:off x="306007" y="2066981"/>
              <a:ext cx="2790825" cy="574109"/>
              <a:chOff x="474458" y="2285240"/>
              <a:chExt cx="2790825" cy="574109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745EB0EC-CE42-C9EA-AECD-B72A481757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74458" y="2449774"/>
                <a:ext cx="2790825" cy="40957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DD30BD-0845-D3C2-3409-A2B98F2B6646}"/>
                  </a:ext>
                </a:extLst>
              </p:cNvPr>
              <p:cNvSpPr txBox="1"/>
              <p:nvPr/>
            </p:nvSpPr>
            <p:spPr>
              <a:xfrm>
                <a:off x="2154446" y="2285240"/>
                <a:ext cx="1106757" cy="2462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1000" dirty="0">
                    <a:solidFill>
                      <a:srgbClr val="FF0000"/>
                    </a:solidFill>
                  </a:rPr>
                  <a:t>Sfrmaker err</a:t>
                </a: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49E7C78-E0FF-F705-01DE-AE42E344A130}"/>
                </a:ext>
              </a:extLst>
            </p:cNvPr>
            <p:cNvSpPr txBox="1"/>
            <p:nvPr/>
          </p:nvSpPr>
          <p:spPr>
            <a:xfrm>
              <a:off x="-16856" y="2204442"/>
              <a:ext cx="79517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200" dirty="0">
                  <a:solidFill>
                    <a:srgbClr val="0000FF"/>
                  </a:solidFill>
                </a:rPr>
                <a:t>1.1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1.2</a:t>
              </a:r>
            </a:p>
            <a:p>
              <a:r>
                <a:rPr lang="pt-BR" sz="1200" dirty="0">
                  <a:solidFill>
                    <a:srgbClr val="0000FF"/>
                  </a:solidFill>
                </a:rPr>
                <a:t>1.3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5FE4C295-E936-A659-CDBA-616496FB34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668337" y="2730627"/>
              <a:ext cx="1750219" cy="937762"/>
              <a:chOff x="3359013" y="3874720"/>
              <a:chExt cx="2620955" cy="140430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A9A5EA-52DA-010A-1C4F-B9D19D434102}"/>
                  </a:ext>
                </a:extLst>
              </p:cNvPr>
              <p:cNvGrpSpPr/>
              <p:nvPr/>
            </p:nvGrpSpPr>
            <p:grpSpPr>
              <a:xfrm>
                <a:off x="3359013" y="3874720"/>
                <a:ext cx="2620955" cy="1404300"/>
                <a:chOff x="3718384" y="3631485"/>
                <a:chExt cx="2620955" cy="1404300"/>
              </a:xfrm>
            </p:grpSpPr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AE38931-AF24-805C-EFAD-288FE30EE03A}"/>
                    </a:ext>
                  </a:extLst>
                </p:cNvPr>
                <p:cNvGrpSpPr/>
                <p:nvPr/>
              </p:nvGrpSpPr>
              <p:grpSpPr>
                <a:xfrm>
                  <a:off x="3718384" y="3631485"/>
                  <a:ext cx="2620955" cy="1404300"/>
                  <a:chOff x="3758285" y="4103860"/>
                  <a:chExt cx="2620955" cy="1404300"/>
                </a:xfrm>
              </p:grpSpPr>
              <p:pic>
                <p:nvPicPr>
                  <p:cNvPr id="141" name="Picture 140">
                    <a:extLst>
                      <a:ext uri="{FF2B5EF4-FFF2-40B4-BE49-F238E27FC236}">
                        <a16:creationId xmlns:a16="http://schemas.microsoft.com/office/drawing/2014/main" id="{1392F25D-8C2A-55E5-2B95-A938C92127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3758285" y="4103860"/>
                    <a:ext cx="2620955" cy="1404300"/>
                  </a:xfrm>
                  <a:prstGeom prst="rect">
                    <a:avLst/>
                  </a:prstGeom>
                  <a:noFill/>
                  <a:ln w="317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4D1114EB-36DD-128A-221E-16DD99CAC06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0"/>
                  <a:srcRect l="60891" t="34101" r="8441" b="49671"/>
                  <a:stretch/>
                </p:blipFill>
                <p:spPr>
                  <a:xfrm>
                    <a:off x="4691586" y="4902987"/>
                    <a:ext cx="1101218" cy="556459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7F463BB-C264-9F0C-7FE9-26E23EC0BF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795623" y="3674751"/>
                  <a:ext cx="486541" cy="1312320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3D5DB8BB-E542-C8DF-2F55-64EE3C0EAAF4}"/>
                  </a:ext>
                </a:extLst>
              </p:cNvPr>
              <p:cNvSpPr txBox="1"/>
              <p:nvPr/>
            </p:nvSpPr>
            <p:spPr>
              <a:xfrm>
                <a:off x="4211221" y="4309499"/>
                <a:ext cx="1101217" cy="23026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anchor="ctr" anchorCtr="0">
                <a:noAutofit/>
              </a:bodyPr>
              <a:lstStyle/>
              <a:p>
                <a:pPr algn="r"/>
                <a:r>
                  <a:rPr lang="en-US" sz="1000" b="1" dirty="0">
                    <a:solidFill>
                      <a:srgbClr val="FF0000"/>
                    </a:solidFill>
                  </a:rPr>
                  <a:t>Pleasant lake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272562" y="2041590"/>
              <a:ext cx="904875" cy="228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2F33C83-A6CA-1238-F09E-CC9E680F3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rcRect t="1" r="38610" b="21447"/>
            <a:stretch/>
          </p:blipFill>
          <p:spPr>
            <a:xfrm>
              <a:off x="390308" y="2700237"/>
              <a:ext cx="1602201" cy="18705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0F5FD37D-FFCF-59A8-0334-6EE0664969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1984807" y="2726052"/>
              <a:ext cx="746700" cy="162326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F8B0EF57-D975-045D-47EE-BB8F8E27D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3668942" y="1665424"/>
              <a:ext cx="1157869" cy="97566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7672149-AC5F-0BD0-B4B3-A47F56566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8746" y="3011764"/>
              <a:ext cx="3496911" cy="168329"/>
            </a:xfrm>
            <a:prstGeom prst="rect">
              <a:avLst/>
            </a:prstGeom>
          </p:spPr>
        </p:pic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664BAAA-AE12-065E-81C4-9EBF6468CA96}"/>
                </a:ext>
              </a:extLst>
            </p:cNvPr>
            <p:cNvSpPr/>
            <p:nvPr/>
          </p:nvSpPr>
          <p:spPr>
            <a:xfrm rot="4035241">
              <a:off x="1733519" y="1482612"/>
              <a:ext cx="646497" cy="2309161"/>
            </a:xfrm>
            <a:prstGeom prst="downArrow">
              <a:avLst/>
            </a:prstGeom>
            <a:noFill/>
            <a:ln>
              <a:solidFill>
                <a:srgbClr val="000000">
                  <a:alpha val="20000"/>
                </a:srgb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11457</TotalTime>
  <Words>434</Words>
  <Application>Microsoft Office PowerPoint</Application>
  <PresentationFormat>Widescreen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276</cp:revision>
  <dcterms:created xsi:type="dcterms:W3CDTF">2024-12-17T09:33:28Z</dcterms:created>
  <dcterms:modified xsi:type="dcterms:W3CDTF">2025-02-07T10:25:38Z</dcterms:modified>
</cp:coreProperties>
</file>