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9B44C296-5261-3929-A5BB-27DA9278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04" y="385266"/>
            <a:ext cx="1743075" cy="19240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 dirty="0"/>
              <a:t>Visible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4"/>
            <a:ext cx="1990725" cy="38126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64D3-96CE-DC53-E6E8-82917CE46EF7}"/>
              </a:ext>
            </a:extLst>
          </p:cNvPr>
          <p:cNvSpPr txBox="1"/>
          <p:nvPr/>
        </p:nvSpPr>
        <p:spPr>
          <a:xfrm>
            <a:off x="2804833" y="2202436"/>
            <a:ext cx="6024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pt-BR" sz="1050" dirty="0"/>
              <a:t>05</a:t>
            </a:r>
          </a:p>
          <a:p>
            <a:r>
              <a:rPr lang="pt-BR" sz="1050" dirty="0"/>
              <a:t>06</a:t>
            </a:r>
          </a:p>
          <a:p>
            <a:r>
              <a:rPr lang="pt-BR" sz="1050" dirty="0"/>
              <a:t>07</a:t>
            </a:r>
          </a:p>
          <a:p>
            <a:r>
              <a:rPr lang="pt-BR" sz="1050" dirty="0"/>
              <a:t>...</a:t>
            </a:r>
            <a:endParaRPr lang="LID4096" sz="10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278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423</cp:revision>
  <dcterms:created xsi:type="dcterms:W3CDTF">2024-12-17T09:33:28Z</dcterms:created>
  <dcterms:modified xsi:type="dcterms:W3CDTF">2025-04-02T11:48:11Z</dcterms:modified>
</cp:coreProperties>
</file>