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79" r:id="rId3"/>
    <p:sldId id="274" r:id="rId4"/>
    <p:sldId id="277" r:id="rId5"/>
    <p:sldId id="282" r:id="rId6"/>
    <p:sldId id="278" r:id="rId7"/>
    <p:sldId id="261" r:id="rId8"/>
    <p:sldId id="280" r:id="rId9"/>
    <p:sldId id="273" r:id="rId10"/>
    <p:sldId id="281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FF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13" Type="http://schemas.openxmlformats.org/officeDocument/2006/relationships/image" Target="../media/image171.png"/><Relationship Id="rId18" Type="http://schemas.openxmlformats.org/officeDocument/2006/relationships/image" Target="../media/image176.png"/><Relationship Id="rId3" Type="http://schemas.openxmlformats.org/officeDocument/2006/relationships/image" Target="../media/image161.png"/><Relationship Id="rId21" Type="http://schemas.openxmlformats.org/officeDocument/2006/relationships/image" Target="../media/image179.png"/><Relationship Id="rId7" Type="http://schemas.openxmlformats.org/officeDocument/2006/relationships/image" Target="../media/image165.png"/><Relationship Id="rId12" Type="http://schemas.openxmlformats.org/officeDocument/2006/relationships/image" Target="../media/image170.png"/><Relationship Id="rId17" Type="http://schemas.openxmlformats.org/officeDocument/2006/relationships/image" Target="../media/image175.png"/><Relationship Id="rId2" Type="http://schemas.openxmlformats.org/officeDocument/2006/relationships/image" Target="../media/image160.png"/><Relationship Id="rId16" Type="http://schemas.openxmlformats.org/officeDocument/2006/relationships/image" Target="../media/image174.png"/><Relationship Id="rId20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169.emf"/><Relationship Id="rId24" Type="http://schemas.openxmlformats.org/officeDocument/2006/relationships/image" Target="../media/image20.png"/><Relationship Id="rId5" Type="http://schemas.openxmlformats.org/officeDocument/2006/relationships/image" Target="../media/image163.png"/><Relationship Id="rId15" Type="http://schemas.openxmlformats.org/officeDocument/2006/relationships/image" Target="../media/image173.png"/><Relationship Id="rId23" Type="http://schemas.openxmlformats.org/officeDocument/2006/relationships/image" Target="../media/image19.png"/><Relationship Id="rId10" Type="http://schemas.openxmlformats.org/officeDocument/2006/relationships/image" Target="../media/image168.png"/><Relationship Id="rId19" Type="http://schemas.openxmlformats.org/officeDocument/2006/relationships/image" Target="../media/image177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Relationship Id="rId14" Type="http://schemas.openxmlformats.org/officeDocument/2006/relationships/image" Target="../media/image172.png"/><Relationship Id="rId22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9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2" Type="http://schemas.openxmlformats.org/officeDocument/2006/relationships/image" Target="../media/image18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8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41.png"/><Relationship Id="rId3" Type="http://schemas.openxmlformats.org/officeDocument/2006/relationships/image" Target="../media/image53.png"/><Relationship Id="rId21" Type="http://schemas.openxmlformats.org/officeDocument/2006/relationships/image" Target="../media/image70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40.png"/><Relationship Id="rId2" Type="http://schemas.openxmlformats.org/officeDocument/2006/relationships/image" Target="../media/image52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0.png"/><Relationship Id="rId24" Type="http://schemas.openxmlformats.org/officeDocument/2006/relationships/image" Target="../media/image39.png"/><Relationship Id="rId5" Type="http://schemas.openxmlformats.org/officeDocument/2006/relationships/image" Target="../media/image55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13" Type="http://schemas.openxmlformats.org/officeDocument/2006/relationships/image" Target="../media/image82.png"/><Relationship Id="rId3" Type="http://schemas.openxmlformats.org/officeDocument/2006/relationships/image" Target="../media/image74.emf"/><Relationship Id="rId7" Type="http://schemas.openxmlformats.org/officeDocument/2006/relationships/image" Target="../media/image78.png"/><Relationship Id="rId12" Type="http://schemas.openxmlformats.org/officeDocument/2006/relationships/image" Target="../media/image50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23.png"/><Relationship Id="rId5" Type="http://schemas.openxmlformats.org/officeDocument/2006/relationships/image" Target="../media/image76.emf"/><Relationship Id="rId10" Type="http://schemas.openxmlformats.org/officeDocument/2006/relationships/image" Target="../media/image81.emf"/><Relationship Id="rId4" Type="http://schemas.openxmlformats.org/officeDocument/2006/relationships/image" Target="../media/image75.png"/><Relationship Id="rId9" Type="http://schemas.openxmlformats.org/officeDocument/2006/relationships/image" Target="../media/image80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4.png"/><Relationship Id="rId7" Type="http://schemas.openxmlformats.org/officeDocument/2006/relationships/image" Target="../media/image87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91.png"/><Relationship Id="rId5" Type="http://schemas.openxmlformats.org/officeDocument/2006/relationships/image" Target="../media/image86.png"/><Relationship Id="rId10" Type="http://schemas.openxmlformats.org/officeDocument/2006/relationships/image" Target="../media/image90.png"/><Relationship Id="rId4" Type="http://schemas.openxmlformats.org/officeDocument/2006/relationships/image" Target="../media/image85.png"/><Relationship Id="rId9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92.png"/><Relationship Id="rId7" Type="http://schemas.openxmlformats.org/officeDocument/2006/relationships/image" Target="../media/image94.png"/><Relationship Id="rId12" Type="http://schemas.openxmlformats.org/officeDocument/2006/relationships/image" Target="../media/image9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96.png"/><Relationship Id="rId5" Type="http://schemas.openxmlformats.org/officeDocument/2006/relationships/image" Target="../media/image93.emf"/><Relationship Id="rId10" Type="http://schemas.openxmlformats.org/officeDocument/2006/relationships/image" Target="../media/image95.png"/><Relationship Id="rId4" Type="http://schemas.openxmlformats.org/officeDocument/2006/relationships/image" Target="../media/image45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8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12" Type="http://schemas.openxmlformats.org/officeDocument/2006/relationships/image" Target="../media/image107.png"/><Relationship Id="rId2" Type="http://schemas.openxmlformats.org/officeDocument/2006/relationships/image" Target="../media/image98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6.png"/><Relationship Id="rId5" Type="http://schemas.openxmlformats.org/officeDocument/2006/relationships/image" Target="../media/image101.png"/><Relationship Id="rId15" Type="http://schemas.openxmlformats.org/officeDocument/2006/relationships/image" Target="../media/image109.png"/><Relationship Id="rId10" Type="http://schemas.openxmlformats.org/officeDocument/2006/relationships/image" Target="../media/image105.png"/><Relationship Id="rId4" Type="http://schemas.openxmlformats.org/officeDocument/2006/relationships/image" Target="../media/image100.png"/><Relationship Id="rId9" Type="http://schemas.openxmlformats.org/officeDocument/2006/relationships/image" Target="../media/image95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21" Type="http://schemas.openxmlformats.org/officeDocument/2006/relationships/image" Target="../media/image129.png"/><Relationship Id="rId34" Type="http://schemas.openxmlformats.org/officeDocument/2006/relationships/image" Target="../media/image142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33" Type="http://schemas.openxmlformats.org/officeDocument/2006/relationships/image" Target="../media/image141.png"/><Relationship Id="rId38" Type="http://schemas.openxmlformats.org/officeDocument/2006/relationships/image" Target="../media/image145.png"/><Relationship Id="rId2" Type="http://schemas.openxmlformats.org/officeDocument/2006/relationships/image" Target="../media/image110.png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29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32" Type="http://schemas.openxmlformats.org/officeDocument/2006/relationships/image" Target="../media/image140.png"/><Relationship Id="rId37" Type="http://schemas.openxmlformats.org/officeDocument/2006/relationships/image" Target="../media/image107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28" Type="http://schemas.openxmlformats.org/officeDocument/2006/relationships/image" Target="../media/image136.png"/><Relationship Id="rId36" Type="http://schemas.openxmlformats.org/officeDocument/2006/relationships/image" Target="../media/image144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31" Type="http://schemas.openxmlformats.org/officeDocument/2006/relationships/image" Target="../media/image139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Relationship Id="rId27" Type="http://schemas.openxmlformats.org/officeDocument/2006/relationships/image" Target="../media/image135.png"/><Relationship Id="rId30" Type="http://schemas.openxmlformats.org/officeDocument/2006/relationships/image" Target="../media/image138.png"/><Relationship Id="rId35" Type="http://schemas.openxmlformats.org/officeDocument/2006/relationships/image" Target="../media/image143.png"/><Relationship Id="rId8" Type="http://schemas.openxmlformats.org/officeDocument/2006/relationships/image" Target="../media/image116.png"/><Relationship Id="rId3" Type="http://schemas.openxmlformats.org/officeDocument/2006/relationships/image" Target="../media/image1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47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149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48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350136-759E-EEA7-2798-AA11429EB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43" y="155961"/>
            <a:ext cx="1924050" cy="1828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220142" y="1361844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6541039" y="155961"/>
            <a:ext cx="5540426" cy="4207950"/>
            <a:chOff x="2212262" y="215625"/>
            <a:chExt cx="5540426" cy="420795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215C089-19D3-8C3A-CFB7-0E15D6AB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71133" b="13350"/>
            <a:stretch/>
          </p:blipFill>
          <p:spPr>
            <a:xfrm>
              <a:off x="2212262" y="215625"/>
              <a:ext cx="191452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26475"/>
            <a:stretch/>
          </p:blipFill>
          <p:spPr>
            <a:xfrm>
              <a:off x="2365424" y="511562"/>
              <a:ext cx="2633226" cy="34480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6" y="933220"/>
              <a:ext cx="48000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2000" dirty="0"/>
                <a:t>1D</a:t>
              </a:r>
              <a:endParaRPr lang="LID4096" sz="20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2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4" y="856022"/>
                <a:ext cx="6973691" cy="31511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2000" dirty="0"/>
                <a:t>2D</a:t>
              </a:r>
              <a:endParaRPr lang="LID4096" sz="20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400" dirty="0"/>
                <a:t>16</a:t>
              </a:r>
              <a:endParaRPr lang="LID4096" sz="14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Freundlich, Langmuir, decay, R, </a:t>
              </a:r>
            </a:p>
            <a:p>
              <a:r>
                <a:rPr lang="en-US" sz="110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200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dirty="0"/>
                <a:t>van Genuchten, </a:t>
              </a:r>
            </a:p>
            <a:p>
              <a:r>
                <a:rPr lang="en-US" dirty="0"/>
                <a:t>Brooks Corey</a:t>
              </a:r>
            </a:p>
            <a:p>
              <a:r>
                <a:rPr lang="en-US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8356" y="3992688"/>
              <a:ext cx="283923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100" b="1" dirty="0"/>
                <a:t>Relative Permeability from Capillary Pressure</a:t>
              </a:r>
            </a:p>
            <a:p>
              <a:endParaRPr lang="LID4096" altLang="LID4096" sz="1100" b="1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6087600-0283-7DBA-9878-5794A3E6A9BC}"/>
              </a:ext>
            </a:extLst>
          </p:cNvPr>
          <p:cNvGrpSpPr/>
          <p:nvPr/>
        </p:nvGrpSpPr>
        <p:grpSpPr>
          <a:xfrm>
            <a:off x="3199499" y="2297191"/>
            <a:ext cx="5088714" cy="4312326"/>
            <a:chOff x="110535" y="2324974"/>
            <a:chExt cx="5088714" cy="43123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014EFD-6DFB-8F4D-47FC-C947A8F6EB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14721" b="7461"/>
            <a:stretch/>
          </p:blipFill>
          <p:spPr>
            <a:xfrm>
              <a:off x="263005" y="3284647"/>
              <a:ext cx="1838325" cy="335093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BE27CE1-E975-57C8-EF9B-055DA594A3E5}"/>
                </a:ext>
              </a:extLst>
            </p:cNvPr>
            <p:cNvGrpSpPr/>
            <p:nvPr/>
          </p:nvGrpSpPr>
          <p:grpSpPr>
            <a:xfrm>
              <a:off x="110535" y="2324974"/>
              <a:ext cx="1838325" cy="437973"/>
              <a:chOff x="-4471943" y="16866"/>
              <a:chExt cx="1838325" cy="43797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E31DB8A2-0594-657A-B9DE-1CFF906CEA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r="14222" b="72181"/>
              <a:stretch/>
            </p:blipFill>
            <p:spPr>
              <a:xfrm>
                <a:off x="-4471943" y="16866"/>
                <a:ext cx="1838325" cy="400110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42D19CC-C521-68BA-AD05-63B57B0ABA03}"/>
                  </a:ext>
                </a:extLst>
              </p:cNvPr>
              <p:cNvSpPr/>
              <p:nvPr/>
            </p:nvSpPr>
            <p:spPr>
              <a:xfrm>
                <a:off x="-4403575" y="244257"/>
                <a:ext cx="1233087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FE13CEF-C4DC-6451-0388-2A1564020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5566"/>
            <a:stretch/>
          </p:blipFill>
          <p:spPr>
            <a:xfrm>
              <a:off x="1888875" y="4227004"/>
              <a:ext cx="1762997" cy="145732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C36983-1DFA-F539-3B25-DA3D981835DC}"/>
                </a:ext>
              </a:extLst>
            </p:cNvPr>
            <p:cNvSpPr txBox="1"/>
            <p:nvPr/>
          </p:nvSpPr>
          <p:spPr>
            <a:xfrm>
              <a:off x="2046405" y="3761360"/>
              <a:ext cx="6967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2000" dirty="0"/>
                <a:t>V01</a:t>
              </a:r>
              <a:endParaRPr lang="LID4096" sz="2000" dirty="0"/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CE05794-7910-4639-6FAE-689125965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62827" y="2807623"/>
              <a:ext cx="1047750" cy="390525"/>
            </a:xfrm>
            <a:prstGeom prst="rect">
              <a:avLst/>
            </a:prstGeom>
          </p:spPr>
        </p:pic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70847843-7002-DB48-63D2-0A2701497D96}"/>
                </a:ext>
              </a:extLst>
            </p:cNvPr>
            <p:cNvSpPr/>
            <p:nvPr/>
          </p:nvSpPr>
          <p:spPr>
            <a:xfrm>
              <a:off x="199914" y="3709876"/>
              <a:ext cx="3004338" cy="433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3C708E-43B3-E1F2-30A5-3E7C0F7A1320}"/>
                </a:ext>
              </a:extLst>
            </p:cNvPr>
            <p:cNvSpPr txBox="1"/>
            <p:nvPr/>
          </p:nvSpPr>
          <p:spPr>
            <a:xfrm>
              <a:off x="1107070" y="2992532"/>
              <a:ext cx="19240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dirty="0"/>
                <a:t>V02, NO functions</a:t>
              </a:r>
              <a:endParaRPr lang="LID4096" sz="1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C598C7-3334-3A43-C149-9023C2DE9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373" y="5294951"/>
              <a:ext cx="2703876" cy="134234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ECD9953-F02B-473D-E679-2A9C4435AF78}"/>
              </a:ext>
            </a:extLst>
          </p:cNvPr>
          <p:cNvGrpSpPr/>
          <p:nvPr/>
        </p:nvGrpSpPr>
        <p:grpSpPr>
          <a:xfrm>
            <a:off x="226900" y="2359705"/>
            <a:ext cx="2670322" cy="1819279"/>
            <a:chOff x="2962477" y="2135331"/>
            <a:chExt cx="2670322" cy="181927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B48101-49F2-2CDA-B610-E8963769F45B}"/>
                </a:ext>
              </a:extLst>
            </p:cNvPr>
            <p:cNvGrpSpPr/>
            <p:nvPr/>
          </p:nvGrpSpPr>
          <p:grpSpPr>
            <a:xfrm>
              <a:off x="3078163" y="2915078"/>
              <a:ext cx="2554636" cy="1039532"/>
              <a:chOff x="1810299" y="2319209"/>
              <a:chExt cx="2554636" cy="1039532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CA9891E-CACF-0457-D0C4-1E06EF390D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rcRect t="11882" b="59237"/>
              <a:stretch/>
            </p:blipFill>
            <p:spPr>
              <a:xfrm>
                <a:off x="1936060" y="2781057"/>
                <a:ext cx="2428875" cy="577684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D34DD32E-D5DF-A50A-FD42-27F5BDA7C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10299" y="2319209"/>
                <a:ext cx="1857375" cy="476250"/>
              </a:xfrm>
              <a:prstGeom prst="rect">
                <a:avLst/>
              </a:prstGeom>
            </p:spPr>
          </p:pic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8FAF1B1-1AD3-A74C-EED7-018C6C64B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t="6888"/>
            <a:stretch/>
          </p:blipFill>
          <p:spPr>
            <a:xfrm>
              <a:off x="2962477" y="2135331"/>
              <a:ext cx="1800225" cy="7893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80483" y="4111607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982929" y="2489519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EBAC75B-2E91-5562-1EDB-ACB9269FA3FA}"/>
              </a:ext>
            </a:extLst>
          </p:cNvPr>
          <p:cNvSpPr/>
          <p:nvPr/>
        </p:nvSpPr>
        <p:spPr>
          <a:xfrm>
            <a:off x="8546" y="0"/>
            <a:ext cx="2529688" cy="422689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769E79-0CF0-832B-81FB-C8B7645C7881}"/>
              </a:ext>
            </a:extLst>
          </p:cNvPr>
          <p:cNvGrpSpPr/>
          <p:nvPr/>
        </p:nvGrpSpPr>
        <p:grpSpPr>
          <a:xfrm>
            <a:off x="2695609" y="131956"/>
            <a:ext cx="5542682" cy="4375340"/>
            <a:chOff x="2638286" y="367821"/>
            <a:chExt cx="5542682" cy="4375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7F534-F0CC-C99D-D670-C314320BCAC8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D8DB4F-AB49-845D-331B-EE355AD9541F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0E39C0C-8AB9-9D13-C593-345D7E6BB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B28618C-0F5C-277F-D0FC-D6ADA04C2132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A5F10E7-A97E-1615-4150-82BD8FAB419E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8511958-31CB-E9CB-8636-7F5FABAFE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414AA48-64AA-5508-1AE3-E5AFE01F5730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2616C38-5AFA-9384-AF14-6FD507964BDB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1DBF62B-64DF-9028-2AA4-6F8D0CA92CE5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D020E754-D24C-9D20-752B-558CAB4D5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97AACD88-D642-A2B3-0B15-20C9115234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4794603A-17EB-A08F-8D7E-6F21EFB53D77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DEAE2318-10B3-F154-8CEF-9DC63A02AE9F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50EC5-4561-5EBB-F5B7-2C762EB6EE44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23AADDA-0D33-F41D-C6C1-6D52596E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638286" y="36782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D168F7-DC4D-4B5D-5E8E-838AD2BA5FFA}"/>
              </a:ext>
            </a:extLst>
          </p:cNvPr>
          <p:cNvGrpSpPr/>
          <p:nvPr/>
        </p:nvGrpSpPr>
        <p:grpSpPr>
          <a:xfrm>
            <a:off x="145134" y="94006"/>
            <a:ext cx="2337503" cy="4031221"/>
            <a:chOff x="145134" y="8546"/>
            <a:chExt cx="2337503" cy="40312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629075-A5FB-C047-96DB-936E8C944371}"/>
                </a:ext>
              </a:extLst>
            </p:cNvPr>
            <p:cNvGrpSpPr/>
            <p:nvPr/>
          </p:nvGrpSpPr>
          <p:grpSpPr>
            <a:xfrm>
              <a:off x="145134" y="8546"/>
              <a:ext cx="2337503" cy="4031221"/>
              <a:chOff x="136588" y="73581"/>
              <a:chExt cx="2337503" cy="403122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06740CC-8E71-D0E7-3EAE-684937971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5603"/>
              <a:stretch/>
            </p:blipFill>
            <p:spPr>
              <a:xfrm>
                <a:off x="355131" y="1087100"/>
                <a:ext cx="2076982" cy="12382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35B011-EB4F-0734-17F6-A448EA69C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29284"/>
              <a:stretch/>
            </p:blipFill>
            <p:spPr>
              <a:xfrm>
                <a:off x="136588" y="73581"/>
                <a:ext cx="2295525" cy="101709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09C072F-4DE4-E891-2952-B7197B975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86322"/>
              <a:stretch/>
            </p:blipFill>
            <p:spPr>
              <a:xfrm>
                <a:off x="178566" y="3908070"/>
                <a:ext cx="2295525" cy="19673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20A7454-9756-79D7-60A2-09D05AB24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71090" b="13907"/>
              <a:stretch/>
            </p:blipFill>
            <p:spPr>
              <a:xfrm>
                <a:off x="142159" y="2315366"/>
                <a:ext cx="2295525" cy="215781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EC9BDC-90D1-A8F6-1350-A3AB66577D07}"/>
                  </a:ext>
                </a:extLst>
              </p:cNvPr>
              <p:cNvSpPr txBox="1"/>
              <p:nvPr/>
            </p:nvSpPr>
            <p:spPr>
              <a:xfrm>
                <a:off x="1675111" y="1156236"/>
                <a:ext cx="560361" cy="5539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pPr algn="ctr"/>
                <a:r>
                  <a:rPr lang="en-US" sz="1200" dirty="0"/>
                  <a:t>Linear</a:t>
                </a:r>
              </a:p>
              <a:p>
                <a:pPr algn="ctr"/>
                <a:r>
                  <a:rPr lang="en-US" sz="1200" dirty="0"/>
                  <a:t>Algebra</a:t>
                </a:r>
              </a:p>
              <a:p>
                <a:pPr algn="ctr"/>
                <a:r>
                  <a:rPr lang="en-US" sz="1200" dirty="0"/>
                  <a:t>SVD</a:t>
                </a:r>
                <a:endParaRPr lang="LID4096" sz="1200" dirty="0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61474A-B1D2-49A6-8551-AA43F5DD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493" y="2445856"/>
              <a:ext cx="1914525" cy="139065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C765F-C4EB-ECEA-5567-38DC290FC8E7}"/>
              </a:ext>
            </a:extLst>
          </p:cNvPr>
          <p:cNvSpPr/>
          <p:nvPr/>
        </p:nvSpPr>
        <p:spPr>
          <a:xfrm>
            <a:off x="379954" y="3335923"/>
            <a:ext cx="1876905" cy="19673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0A9BA-1B3C-AF30-3A30-63866EE115EA}"/>
              </a:ext>
            </a:extLst>
          </p:cNvPr>
          <p:cNvSpPr txBox="1"/>
          <p:nvPr/>
        </p:nvSpPr>
        <p:spPr>
          <a:xfrm>
            <a:off x="363677" y="4761785"/>
            <a:ext cx="80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noProof="0" dirty="0"/>
              <a:t>PEST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A2CBF5-EC51-2777-6D0E-DB5AA4D52C4E}"/>
              </a:ext>
            </a:extLst>
          </p:cNvPr>
          <p:cNvGrpSpPr/>
          <p:nvPr/>
        </p:nvGrpSpPr>
        <p:grpSpPr>
          <a:xfrm>
            <a:off x="132350" y="4551067"/>
            <a:ext cx="5443752" cy="2247900"/>
            <a:chOff x="4401959" y="160083"/>
            <a:chExt cx="5443752" cy="224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AA79721-9790-4B17-0F8E-C20296D4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01959" y="367549"/>
              <a:ext cx="2190750" cy="16192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557227-47CB-8EF3-CDB0-1EC8AE29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074778" y="956274"/>
              <a:ext cx="1400175" cy="107632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410DBF-9D2F-99BC-B429-11019BA9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b="5600"/>
            <a:stretch/>
          </p:blipFill>
          <p:spPr>
            <a:xfrm>
              <a:off x="7454936" y="160083"/>
              <a:ext cx="2390775" cy="2247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625287-2FC5-5977-9BFF-2F2C36817BBA}"/>
                </a:ext>
              </a:extLst>
            </p:cNvPr>
            <p:cNvSpPr txBox="1"/>
            <p:nvPr/>
          </p:nvSpPr>
          <p:spPr>
            <a:xfrm>
              <a:off x="4401959" y="1960926"/>
              <a:ext cx="305297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1B2026-5581-14F7-0231-0BB4466CE84E}"/>
                </a:ext>
              </a:extLst>
            </p:cNvPr>
            <p:cNvSpPr/>
            <p:nvPr/>
          </p:nvSpPr>
          <p:spPr>
            <a:xfrm>
              <a:off x="4401959" y="1574015"/>
              <a:ext cx="5303520" cy="19294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B2323-94D1-2513-8975-D3E6553A7CC3}"/>
              </a:ext>
            </a:extLst>
          </p:cNvPr>
          <p:cNvSpPr/>
          <p:nvPr/>
        </p:nvSpPr>
        <p:spPr>
          <a:xfrm>
            <a:off x="1" y="4551067"/>
            <a:ext cx="5802593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11714</TotalTime>
  <Words>465</Words>
  <Application>Microsoft Office PowerPoint</Application>
  <PresentationFormat>Widescreen</PresentationFormat>
  <Paragraphs>162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292</cp:revision>
  <dcterms:created xsi:type="dcterms:W3CDTF">2024-12-17T09:33:28Z</dcterms:created>
  <dcterms:modified xsi:type="dcterms:W3CDTF">2025-02-13T14:51:54Z</dcterms:modified>
</cp:coreProperties>
</file>