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8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9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64920" y="217024"/>
            <a:ext cx="8491803" cy="5874931"/>
            <a:chOff x="405762" y="107438"/>
            <a:chExt cx="8491803" cy="58749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1821A4-EC03-38C6-A21B-7B371C22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219" t="33132" r="8194" b="53959"/>
            <a:stretch/>
          </p:blipFill>
          <p:spPr>
            <a:xfrm>
              <a:off x="7232157" y="135728"/>
              <a:ext cx="1665408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F92B6B-93EA-7A43-2F35-20180786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BA2A9-1355-6C0E-4BEF-D62393EFA591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B04CA21-6E57-1311-46F4-C593721C34CA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9012571" y="1641729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C1344-30BF-5E21-6852-F19B04475CBD}"/>
              </a:ext>
            </a:extLst>
          </p:cNvPr>
          <p:cNvGrpSpPr/>
          <p:nvPr/>
        </p:nvGrpSpPr>
        <p:grpSpPr>
          <a:xfrm>
            <a:off x="0" y="3936047"/>
            <a:ext cx="4134692" cy="2905307"/>
            <a:chOff x="0" y="3936047"/>
            <a:chExt cx="4134692" cy="2905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b="5600"/>
            <a:stretch/>
          </p:blipFill>
          <p:spPr>
            <a:xfrm>
              <a:off x="156078" y="4393076"/>
              <a:ext cx="2390775" cy="22479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204F30-66B8-B519-3803-FEC7ABB392D3}"/>
                </a:ext>
              </a:extLst>
            </p:cNvPr>
            <p:cNvSpPr/>
            <p:nvPr/>
          </p:nvSpPr>
          <p:spPr>
            <a:xfrm>
              <a:off x="156078" y="5812996"/>
              <a:ext cx="2390775" cy="2093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805811" y="4418152"/>
              <a:ext cx="17134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0" y="6625910"/>
              <a:ext cx="41346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C3E558-2024-8950-015C-0F6914B8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2473" b="19824"/>
            <a:stretch/>
          </p:blipFill>
          <p:spPr>
            <a:xfrm>
              <a:off x="158111" y="3936047"/>
              <a:ext cx="1295400" cy="42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62A1FD-B113-0F09-64F6-99E042C9E96C}"/>
              </a:ext>
            </a:extLst>
          </p:cNvPr>
          <p:cNvGrpSpPr/>
          <p:nvPr/>
        </p:nvGrpSpPr>
        <p:grpSpPr>
          <a:xfrm>
            <a:off x="264920" y="217024"/>
            <a:ext cx="2746774" cy="3476625"/>
            <a:chOff x="405762" y="107438"/>
            <a:chExt cx="2746774" cy="347662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26B197-4AE8-0CFB-83AF-0AD054C8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3ACF5-D365-F6FD-0DCE-795A87D5D1C4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0D15A-36ED-38F0-13E9-5ADD8B11B920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EC860326-BFB2-85AE-B71C-8204A0FD37BC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402480" y="118109"/>
            <a:ext cx="5760195" cy="4294394"/>
            <a:chOff x="2420773" y="448767"/>
            <a:chExt cx="5760195" cy="4294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FD3999-AF9B-911A-B783-E7A43D60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70" b="33181"/>
          <a:stretch/>
        </p:blipFill>
        <p:spPr>
          <a:xfrm>
            <a:off x="1468452" y="4565174"/>
            <a:ext cx="3171825" cy="182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83E5E-3CA8-8447-EC0F-DA5D8E0DB30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2143"/>
          <a:stretch/>
        </p:blipFill>
        <p:spPr>
          <a:xfrm>
            <a:off x="334978" y="4565174"/>
            <a:ext cx="1085849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4CE91-0EA4-1828-658B-010BFC84C56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6275"/>
          <a:stretch/>
        </p:blipFill>
        <p:spPr>
          <a:xfrm>
            <a:off x="1716101" y="6469634"/>
            <a:ext cx="2676525" cy="2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17316</TotalTime>
  <Words>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368</cp:revision>
  <dcterms:created xsi:type="dcterms:W3CDTF">2024-12-17T09:33:28Z</dcterms:created>
  <dcterms:modified xsi:type="dcterms:W3CDTF">2025-03-21T10:07:03Z</dcterms:modified>
</cp:coreProperties>
</file>