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8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9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64920" y="217024"/>
            <a:ext cx="8491803" cy="5874931"/>
            <a:chOff x="405762" y="107438"/>
            <a:chExt cx="8491803" cy="58749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6247" y="404111"/>
              <a:ext cx="1743075" cy="20478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96F85F-41B2-1B78-23B6-B84C14BC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0458" b="48981"/>
            <a:stretch/>
          </p:blipFill>
          <p:spPr>
            <a:xfrm>
              <a:off x="5471460" y="366309"/>
              <a:ext cx="1213678" cy="24298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34378" y="404111"/>
              <a:ext cx="1663187" cy="16287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FB5608C-C447-DB08-93EE-526C0E05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3154" b="87091"/>
            <a:stretch/>
          </p:blipFill>
          <p:spPr>
            <a:xfrm>
              <a:off x="3426648" y="121583"/>
              <a:ext cx="1752674" cy="2373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51821A4-EC03-38C6-A21B-7B371C220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219" t="33132" r="8194" b="53959"/>
            <a:stretch/>
          </p:blipFill>
          <p:spPr>
            <a:xfrm>
              <a:off x="7232157" y="135728"/>
              <a:ext cx="1665408" cy="2373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2497214"/>
              <a:ext cx="1945059" cy="2459101"/>
              <a:chOff x="2388817" y="2508967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2732" b="4343"/>
              <a:stretch/>
            </p:blipFill>
            <p:spPr>
              <a:xfrm>
                <a:off x="2388817" y="2508967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18643" b="59195"/>
              <a:stretch/>
            </p:blipFill>
            <p:spPr>
              <a:xfrm>
                <a:off x="2388818" y="3159383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26280" b="14689"/>
              <a:stretch/>
            </p:blipFill>
            <p:spPr>
              <a:xfrm>
                <a:off x="2388818" y="3616004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1244"/>
              <a:stretch/>
            </p:blipFill>
            <p:spPr>
              <a:xfrm>
                <a:off x="2388818" y="3891743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F92B6B-93EA-7A43-2F35-20180786E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73788" y="107438"/>
              <a:ext cx="1876425" cy="3476625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047EB1-0D82-F482-62EA-1C0950E6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6185" r="24681" b="88020"/>
            <a:stretch/>
          </p:blipFill>
          <p:spPr>
            <a:xfrm>
              <a:off x="5271825" y="128141"/>
              <a:ext cx="1413313" cy="20147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BA2A9-1355-6C0E-4BEF-D62393EFA591}"/>
                </a:ext>
              </a:extLst>
            </p:cNvPr>
            <p:cNvSpPr/>
            <p:nvPr/>
          </p:nvSpPr>
          <p:spPr>
            <a:xfrm>
              <a:off x="405762" y="739525"/>
              <a:ext cx="2746774" cy="7926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7626BD-F9F9-18BC-C339-2DDB334D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1510" b="81664"/>
            <a:stretch/>
          </p:blipFill>
          <p:spPr>
            <a:xfrm>
              <a:off x="5258773" y="632540"/>
              <a:ext cx="1876425" cy="23729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5277318" y="915069"/>
              <a:ext cx="1887294" cy="6170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D1E1FB-5E66-8A48-CE41-1D78D7C3658A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B04CA21-6E57-1311-46F4-C593721C34CA}"/>
                </a:ext>
              </a:extLst>
            </p:cNvPr>
            <p:cNvSpPr/>
            <p:nvPr/>
          </p:nvSpPr>
          <p:spPr>
            <a:xfrm>
              <a:off x="669824" y="851846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6BBF4-A165-3BA9-DE3D-669E0B0B086C}"/>
              </a:ext>
            </a:extLst>
          </p:cNvPr>
          <p:cNvGrpSpPr/>
          <p:nvPr/>
        </p:nvGrpSpPr>
        <p:grpSpPr>
          <a:xfrm>
            <a:off x="9000388" y="1844113"/>
            <a:ext cx="3021318" cy="4905375"/>
            <a:chOff x="9000388" y="1844113"/>
            <a:chExt cx="3021318" cy="4905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11964-C40E-A4ED-135A-D5BF86B22C35}"/>
                </a:ext>
              </a:extLst>
            </p:cNvPr>
            <p:cNvGrpSpPr/>
            <p:nvPr/>
          </p:nvGrpSpPr>
          <p:grpSpPr>
            <a:xfrm>
              <a:off x="9000388" y="1844113"/>
              <a:ext cx="3021318" cy="4905375"/>
              <a:chOff x="9000388" y="1844113"/>
              <a:chExt cx="3021318" cy="49053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44D589B-B056-992D-E8AC-1E98225E6E17}"/>
                  </a:ext>
                </a:extLst>
              </p:cNvPr>
              <p:cNvSpPr/>
              <p:nvPr/>
            </p:nvSpPr>
            <p:spPr>
              <a:xfrm>
                <a:off x="9000388" y="1844113"/>
                <a:ext cx="3021318" cy="4905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95CEA62-A948-3E9C-87AF-C1B440CD333F}"/>
                  </a:ext>
                </a:extLst>
              </p:cNvPr>
              <p:cNvGrpSpPr/>
              <p:nvPr/>
            </p:nvGrpSpPr>
            <p:grpSpPr>
              <a:xfrm>
                <a:off x="9000388" y="3769398"/>
                <a:ext cx="2957472" cy="2871578"/>
                <a:chOff x="6775140" y="4329612"/>
                <a:chExt cx="2957472" cy="287157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0E353AE-28AE-99FB-D268-11C4C48B9BC9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75140" y="4329612"/>
                  <a:chExt cx="2953937" cy="236510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19357D48-C2C1-5029-38F9-E11D746D78CF}"/>
                      </a:ext>
                    </a:extLst>
                  </p:cNvPr>
                  <p:cNvGrpSpPr/>
                  <p:nvPr/>
                </p:nvGrpSpPr>
                <p:grpSpPr>
                  <a:xfrm>
                    <a:off x="6775140" y="4329612"/>
                    <a:ext cx="2953937" cy="2365102"/>
                    <a:chOff x="6791763" y="4265589"/>
                    <a:chExt cx="2953937" cy="2365102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6413C9-2071-B843-2540-4B163053D9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9338" y="6369081"/>
                      <a:ext cx="290636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dirty="0"/>
                        <a:t>… extra: neversink _ PEST workflow</a:t>
                      </a:r>
                    </a:p>
                  </p:txBody>
                </p:sp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02ED4CE6-EEED-30A0-1625-560986802E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75159"/>
                    <a:stretch/>
                  </p:blipFill>
                  <p:spPr>
                    <a:xfrm>
                      <a:off x="6839338" y="4265589"/>
                      <a:ext cx="1800225" cy="210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D34DD32E-D5DF-A50A-FD42-27F5BDA7C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20747" y="4481594"/>
                      <a:ext cx="1857375" cy="4762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E30AD298-E596-3A91-115E-72A8199F97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56483"/>
                    <a:stretch/>
                  </p:blipFill>
                  <p:spPr>
                    <a:xfrm>
                      <a:off x="6791763" y="5338134"/>
                      <a:ext cx="2952750" cy="10818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17ADB7B8-3A4C-205D-1F06-B1A6183A4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-284" b="83809"/>
                    <a:stretch/>
                  </p:blipFill>
                  <p:spPr>
                    <a:xfrm>
                      <a:off x="6792950" y="4908508"/>
                      <a:ext cx="2952750" cy="40956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43F2AD-E722-2CA8-03B3-8A92001FA5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1099" y="6165146"/>
                      <a:ext cx="100318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 … ongoing</a:t>
                      </a:r>
                      <a:endParaRPr lang="LID4096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BC82040-8285-32E9-1D74-AD4D7FD03B1A}"/>
                      </a:ext>
                    </a:extLst>
                  </p:cNvPr>
                  <p:cNvSpPr/>
                  <p:nvPr/>
                </p:nvSpPr>
                <p:spPr>
                  <a:xfrm>
                    <a:off x="6904124" y="4759238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5BA2419-47A7-DE89-A28D-E8ABB7A3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99525" y="4342599"/>
                  <a:ext cx="1233087" cy="942034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9F247D5C-0595-08B7-0E5C-A98F9BFB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7098" y="6691551"/>
                  <a:ext cx="1323920" cy="509639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6A64E7D8-5048-25EF-AEA1-619B8650B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119" y="6675047"/>
                  <a:ext cx="1179544" cy="52614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8F0546-7047-D1C5-5952-E28AF3B05633}"/>
                    </a:ext>
                  </a:extLst>
                </p:cNvPr>
                <p:cNvSpPr txBox="1"/>
                <p:nvPr/>
              </p:nvSpPr>
              <p:spPr>
                <a:xfrm>
                  <a:off x="7762032" y="5131928"/>
                  <a:ext cx="160271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LID4096" dirty="0"/>
                    <a:t>pleasant-lake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CA57FD4-335A-9232-4DAC-CA3426D9239A}"/>
                  </a:ext>
                </a:extLst>
              </p:cNvPr>
              <p:cNvGrpSpPr/>
              <p:nvPr/>
            </p:nvGrpSpPr>
            <p:grpSpPr>
              <a:xfrm>
                <a:off x="9125469" y="1980452"/>
                <a:ext cx="2550187" cy="1667907"/>
                <a:chOff x="6832189" y="2640412"/>
                <a:chExt cx="2550187" cy="166790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BDF8C1E-6B76-7D20-FE03-EE97D121D669}"/>
                    </a:ext>
                  </a:extLst>
                </p:cNvPr>
                <p:cNvGrpSpPr/>
                <p:nvPr/>
              </p:nvGrpSpPr>
              <p:grpSpPr>
                <a:xfrm>
                  <a:off x="6832189" y="2640412"/>
                  <a:ext cx="1907145" cy="1667907"/>
                  <a:chOff x="8932261" y="2602641"/>
                  <a:chExt cx="1907145" cy="166790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4A83C15-5CF9-9EAF-2515-78DCD3873267}"/>
                      </a:ext>
                    </a:extLst>
                  </p:cNvPr>
                  <p:cNvGrpSpPr/>
                  <p:nvPr/>
                </p:nvGrpSpPr>
                <p:grpSpPr>
                  <a:xfrm>
                    <a:off x="8946168" y="2622296"/>
                    <a:ext cx="1893238" cy="1648252"/>
                    <a:chOff x="226900" y="2754165"/>
                    <a:chExt cx="1893238" cy="1648252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08FAF1B1-1AD3-A74C-EED7-018C6C64B1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53420" b="21739"/>
                    <a:stretch/>
                  </p:blipFill>
                  <p:spPr>
                    <a:xfrm>
                      <a:off x="226900" y="2754165"/>
                      <a:ext cx="1800225" cy="210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6">
                      <a:extLst>
                        <a:ext uri="{FF2B5EF4-FFF2-40B4-BE49-F238E27FC236}">
                          <a16:creationId xmlns:a16="http://schemas.microsoft.com/office/drawing/2014/main" id="{4FE13CEF-C4DC-6451-0388-2A1564020F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rcRect r="5566"/>
                    <a:stretch/>
                  </p:blipFill>
                  <p:spPr>
                    <a:xfrm>
                      <a:off x="357141" y="2945092"/>
                      <a:ext cx="1762997" cy="145732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C202361-A2A2-680C-4F39-917843711936}"/>
                      </a:ext>
                    </a:extLst>
                  </p:cNvPr>
                  <p:cNvSpPr/>
                  <p:nvPr/>
                </p:nvSpPr>
                <p:spPr>
                  <a:xfrm>
                    <a:off x="8932261" y="2602641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0DBEEF-D827-874B-0716-1ED7DAC71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2355" y="3692610"/>
                  <a:ext cx="1670021" cy="5673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B6199F-43E4-FDAB-AD9C-86194A1D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43596" b="93943"/>
            <a:stretch/>
          </p:blipFill>
          <p:spPr>
            <a:xfrm>
              <a:off x="10723948" y="2032886"/>
              <a:ext cx="1058382" cy="210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FC1344-30BF-5E21-6852-F19B04475CBD}"/>
              </a:ext>
            </a:extLst>
          </p:cNvPr>
          <p:cNvGrpSpPr/>
          <p:nvPr/>
        </p:nvGrpSpPr>
        <p:grpSpPr>
          <a:xfrm>
            <a:off x="0" y="3936047"/>
            <a:ext cx="4134692" cy="2905307"/>
            <a:chOff x="0" y="3936047"/>
            <a:chExt cx="4134692" cy="2905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b="5600"/>
            <a:stretch/>
          </p:blipFill>
          <p:spPr>
            <a:xfrm>
              <a:off x="156078" y="4393076"/>
              <a:ext cx="2390775" cy="22479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204F30-66B8-B519-3803-FEC7ABB392D3}"/>
                </a:ext>
              </a:extLst>
            </p:cNvPr>
            <p:cNvSpPr/>
            <p:nvPr/>
          </p:nvSpPr>
          <p:spPr>
            <a:xfrm>
              <a:off x="156078" y="5812996"/>
              <a:ext cx="2390775" cy="20932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805811" y="4418152"/>
              <a:ext cx="17134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0" y="6625910"/>
              <a:ext cx="413469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2C3E558-2024-8950-015C-0F6914B8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2473" b="19824"/>
            <a:stretch/>
          </p:blipFill>
          <p:spPr>
            <a:xfrm>
              <a:off x="158111" y="3936047"/>
              <a:ext cx="1295400" cy="42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62A1FD-B113-0F09-64F6-99E042C9E96C}"/>
              </a:ext>
            </a:extLst>
          </p:cNvPr>
          <p:cNvGrpSpPr/>
          <p:nvPr/>
        </p:nvGrpSpPr>
        <p:grpSpPr>
          <a:xfrm>
            <a:off x="264920" y="217024"/>
            <a:ext cx="2746774" cy="3476625"/>
            <a:chOff x="405762" y="107438"/>
            <a:chExt cx="2746774" cy="347662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26B197-4AE8-0CFB-83AF-0AD054C8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3788" y="107438"/>
              <a:ext cx="1876425" cy="3476625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53ACF5-D365-F6FD-0DCE-795A87D5D1C4}"/>
                </a:ext>
              </a:extLst>
            </p:cNvPr>
            <p:cNvSpPr/>
            <p:nvPr/>
          </p:nvSpPr>
          <p:spPr>
            <a:xfrm>
              <a:off x="405762" y="739525"/>
              <a:ext cx="2746774" cy="7926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30D15A-36ED-38F0-13E9-5ADD8B11B920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EC860326-BFB2-85AE-B71C-8204A0FD37BC}"/>
                </a:ext>
              </a:extLst>
            </p:cNvPr>
            <p:cNvSpPr/>
            <p:nvPr/>
          </p:nvSpPr>
          <p:spPr>
            <a:xfrm>
              <a:off x="669824" y="851846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74372A-17D9-F93E-D215-D05D1D9C451A}"/>
              </a:ext>
            </a:extLst>
          </p:cNvPr>
          <p:cNvGrpSpPr/>
          <p:nvPr/>
        </p:nvGrpSpPr>
        <p:grpSpPr>
          <a:xfrm>
            <a:off x="3526839" y="109673"/>
            <a:ext cx="8409788" cy="6619875"/>
            <a:chOff x="3526839" y="109673"/>
            <a:chExt cx="8409788" cy="66198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63C29D-032A-DC04-CA77-112BDF47ACF5}"/>
                </a:ext>
              </a:extLst>
            </p:cNvPr>
            <p:cNvGrpSpPr/>
            <p:nvPr/>
          </p:nvGrpSpPr>
          <p:grpSpPr>
            <a:xfrm>
              <a:off x="3526839" y="3818654"/>
              <a:ext cx="5084214" cy="2910894"/>
              <a:chOff x="3596626" y="3756560"/>
              <a:chExt cx="5084214" cy="29108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FEDAC1-043C-859A-93B4-FE1BC5C9EDC8}"/>
                  </a:ext>
                </a:extLst>
              </p:cNvPr>
              <p:cNvGrpSpPr/>
              <p:nvPr/>
            </p:nvGrpSpPr>
            <p:grpSpPr>
              <a:xfrm>
                <a:off x="3596626" y="3756560"/>
                <a:ext cx="5084214" cy="2910894"/>
                <a:chOff x="6974717" y="3714157"/>
                <a:chExt cx="5084214" cy="291089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74717" y="4405726"/>
                  <a:ext cx="2952750" cy="221932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6319723-66EE-DB0E-948D-D1BBC15D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88843" y="3714157"/>
                  <a:ext cx="2170088" cy="1136304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8AC3884-60B6-88FF-4724-F64E320D2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0752" y="5002490"/>
                <a:ext cx="2125742" cy="16305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7FE5F3-8091-D3A7-C53F-BCA076C1C1F4}"/>
                </a:ext>
              </a:extLst>
            </p:cNvPr>
            <p:cNvGrpSpPr/>
            <p:nvPr/>
          </p:nvGrpSpPr>
          <p:grpSpPr>
            <a:xfrm>
              <a:off x="8767190" y="109673"/>
              <a:ext cx="3169437" cy="6619875"/>
              <a:chOff x="8767190" y="109673"/>
              <a:chExt cx="3169437" cy="6619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50A726-7430-4954-357E-CE7D8FCBF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71520" y="109673"/>
                <a:ext cx="3076575" cy="6619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46055B-DB4B-D1F7-1A30-B80D7ACC8BFC}"/>
                  </a:ext>
                </a:extLst>
              </p:cNvPr>
              <p:cNvSpPr/>
              <p:nvPr/>
            </p:nvSpPr>
            <p:spPr>
              <a:xfrm>
                <a:off x="8767190" y="1689388"/>
                <a:ext cx="3169437" cy="41464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3A54C-E9B9-AE60-ACCE-A72AD4EEEBE9}"/>
                  </a:ext>
                </a:extLst>
              </p:cNvPr>
              <p:cNvSpPr/>
              <p:nvPr/>
            </p:nvSpPr>
            <p:spPr>
              <a:xfrm>
                <a:off x="8767190" y="3710125"/>
                <a:ext cx="2170088" cy="81657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46865B-C8F5-7E29-5AF0-ACC56CFAC822}"/>
                  </a:ext>
                </a:extLst>
              </p:cNvPr>
              <p:cNvSpPr/>
              <p:nvPr/>
            </p:nvSpPr>
            <p:spPr>
              <a:xfrm>
                <a:off x="8767190" y="6100246"/>
                <a:ext cx="2091448" cy="59489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1AF4-C980-EB64-2070-3DAC7DB631D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662" r="9481"/>
          <a:stretch/>
        </p:blipFill>
        <p:spPr>
          <a:xfrm>
            <a:off x="432571" y="6008889"/>
            <a:ext cx="2054138" cy="6953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30F94F-0B8C-CC5A-AD06-05B9BE84CC6C}"/>
              </a:ext>
            </a:extLst>
          </p:cNvPr>
          <p:cNvSpPr/>
          <p:nvPr/>
        </p:nvSpPr>
        <p:spPr>
          <a:xfrm>
            <a:off x="316621" y="6227527"/>
            <a:ext cx="2170088" cy="170501"/>
          </a:xfrm>
          <a:prstGeom prst="rect">
            <a:avLst/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E4BAB0-08C9-D4B9-22DC-E37FDC1E46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41" y="4059949"/>
            <a:ext cx="34861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402480" y="118109"/>
            <a:ext cx="5760195" cy="4294394"/>
            <a:chOff x="2420773" y="448767"/>
            <a:chExt cx="5760195" cy="4294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420773" y="448767"/>
              <a:ext cx="1159385" cy="183332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FD3999-AF9B-911A-B783-E7A43D600C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770" b="33181"/>
          <a:stretch/>
        </p:blipFill>
        <p:spPr>
          <a:xfrm>
            <a:off x="1468452" y="4565174"/>
            <a:ext cx="3171825" cy="1820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83E5E-3CA8-8447-EC0F-DA5D8E0DB30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2143"/>
          <a:stretch/>
        </p:blipFill>
        <p:spPr>
          <a:xfrm>
            <a:off x="334978" y="4565174"/>
            <a:ext cx="1085849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4CE91-0EA4-1828-658B-010BFC84C56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6275"/>
          <a:stretch/>
        </p:blipFill>
        <p:spPr>
          <a:xfrm>
            <a:off x="1716101" y="6469634"/>
            <a:ext cx="2676525" cy="2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17316</TotalTime>
  <Words>66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367</cp:revision>
  <dcterms:created xsi:type="dcterms:W3CDTF">2024-12-17T09:33:28Z</dcterms:created>
  <dcterms:modified xsi:type="dcterms:W3CDTF">2025-03-21T09:12:17Z</dcterms:modified>
</cp:coreProperties>
</file>