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3" r:id="rId12"/>
    <p:sldId id="275" r:id="rId13"/>
    <p:sldId id="276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ECD"/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37664" y="0"/>
            <a:ext cx="1215366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" y="0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825B-233F-A55C-C907-F37692104601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51324"/>
            <a:ext cx="6487155" cy="3058668"/>
            <a:chOff x="358299" y="3651324"/>
            <a:chExt cx="6487155" cy="305866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903805"/>
              <a:ext cx="2211039" cy="2454788"/>
              <a:chOff x="121352" y="3862915"/>
              <a:chExt cx="2211039" cy="245478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8602" y="4244864"/>
                <a:ext cx="281830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904499" y="5052772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4717279" y="1160971"/>
            <a:ext cx="112813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2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9C8BE-8181-A2C1-1416-CF50363D6503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035BCB-8654-3914-8E6B-66B1A3741266}"/>
              </a:ext>
            </a:extLst>
          </p:cNvPr>
          <p:cNvSpPr txBox="1"/>
          <p:nvPr/>
        </p:nvSpPr>
        <p:spPr>
          <a:xfrm>
            <a:off x="1" y="0"/>
            <a:ext cx="12249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42715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05056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2492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5807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16684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F238-55D4-E87E-C611-226B92D4C92F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82808" y="1189305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06CB5-9575-36F7-F0D9-0159C2960DBE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4A1A-171B-6876-83EC-EA3448C6C041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3EC1A-1477-1AC9-A19C-BDF7FF5B003C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BE115-5E16-B256-B2EC-C16127411FE4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632</Words>
  <Application>Microsoft Office PowerPoint</Application>
  <PresentationFormat>Widescreen</PresentationFormat>
  <Paragraphs>237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151</cp:revision>
  <dcterms:created xsi:type="dcterms:W3CDTF">2024-12-17T09:33:28Z</dcterms:created>
  <dcterms:modified xsi:type="dcterms:W3CDTF">2025-01-03T14:48:56Z</dcterms:modified>
</cp:coreProperties>
</file>