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9" r:id="rId3"/>
    <p:sldId id="278" r:id="rId4"/>
    <p:sldId id="282" r:id="rId5"/>
    <p:sldId id="261" r:id="rId6"/>
    <p:sldId id="280" r:id="rId7"/>
    <p:sldId id="273" r:id="rId8"/>
    <p:sldId id="275" r:id="rId9"/>
    <p:sldId id="277" r:id="rId10"/>
    <p:sldId id="281" r:id="rId11"/>
    <p:sldId id="276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FF"/>
    <a:srgbClr val="E1F7FF"/>
    <a:srgbClr val="93E3FF"/>
    <a:srgbClr val="0000FF"/>
    <a:srgbClr val="FFF2CC"/>
    <a:srgbClr val="000000"/>
    <a:srgbClr val="00FF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://www.betami.com.br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104.png"/><Relationship Id="rId21" Type="http://schemas.openxmlformats.org/officeDocument/2006/relationships/image" Target="../media/image122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103.pn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emf"/><Relationship Id="rId24" Type="http://schemas.openxmlformats.org/officeDocument/2006/relationships/image" Target="../media/image13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23" Type="http://schemas.openxmlformats.org/officeDocument/2006/relationships/image" Target="../media/image12.png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image" Target="../media/image1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.png"/><Relationship Id="rId3" Type="http://schemas.openxmlformats.org/officeDocument/2006/relationships/image" Target="../media/image5.png"/><Relationship Id="rId21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9.png"/><Relationship Id="rId25" Type="http://schemas.openxmlformats.org/officeDocument/2006/relationships/image" Target="../media/image28.png"/><Relationship Id="rId2" Type="http://schemas.openxmlformats.org/officeDocument/2006/relationships/hyperlink" Target="http://www.betami.com.br/" TargetMode="External"/><Relationship Id="rId16" Type="http://schemas.openxmlformats.org/officeDocument/2006/relationships/image" Target="../media/image22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6.png"/><Relationship Id="rId10" Type="http://schemas.openxmlformats.org/officeDocument/2006/relationships/image" Target="../media/image16.png"/><Relationship Id="rId19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1.png"/><Relationship Id="rId7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21" Type="http://schemas.openxmlformats.org/officeDocument/2006/relationships/image" Target="../media/image62.png"/><Relationship Id="rId34" Type="http://schemas.openxmlformats.org/officeDocument/2006/relationships/image" Target="../media/image75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33" Type="http://schemas.openxmlformats.org/officeDocument/2006/relationships/image" Target="../media/image74.png"/><Relationship Id="rId38" Type="http://schemas.openxmlformats.org/officeDocument/2006/relationships/image" Target="../media/image7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32" Type="http://schemas.openxmlformats.org/officeDocument/2006/relationships/image" Target="../media/image73.png"/><Relationship Id="rId37" Type="http://schemas.openxmlformats.org/officeDocument/2006/relationships/image" Target="../media/image41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36" Type="http://schemas.openxmlformats.org/officeDocument/2006/relationships/image" Target="../media/image77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8" Type="http://schemas.openxmlformats.org/officeDocument/2006/relationships/image" Target="../media/image49.png"/><Relationship Id="rId3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image" Target="../media/image102.png"/><Relationship Id="rId3" Type="http://schemas.openxmlformats.org/officeDocument/2006/relationships/image" Target="../media/image94.emf"/><Relationship Id="rId7" Type="http://schemas.openxmlformats.org/officeDocument/2006/relationships/image" Target="../media/image98.png"/><Relationship Id="rId12" Type="http://schemas.openxmlformats.org/officeDocument/2006/relationships/image" Target="../media/image27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23.png"/><Relationship Id="rId5" Type="http://schemas.openxmlformats.org/officeDocument/2006/relationships/image" Target="../media/image96.emf"/><Relationship Id="rId10" Type="http://schemas.openxmlformats.org/officeDocument/2006/relationships/image" Target="../media/image101.emf"/><Relationship Id="rId4" Type="http://schemas.openxmlformats.org/officeDocument/2006/relationships/image" Target="../media/image95.png"/><Relationship Id="rId9" Type="http://schemas.openxmlformats.org/officeDocument/2006/relationships/image" Target="../media/image10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B7A4848-79D1-CF76-A381-C15D8771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407" b="22720"/>
          <a:stretch/>
        </p:blipFill>
        <p:spPr>
          <a:xfrm>
            <a:off x="8416598" y="299141"/>
            <a:ext cx="2419350" cy="19986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B70A95A-D0F7-F911-B4B8-35531BA9B406}"/>
              </a:ext>
            </a:extLst>
          </p:cNvPr>
          <p:cNvGrpSpPr/>
          <p:nvPr/>
        </p:nvGrpSpPr>
        <p:grpSpPr>
          <a:xfrm>
            <a:off x="226416" y="1346528"/>
            <a:ext cx="2419351" cy="2296717"/>
            <a:chOff x="8088628" y="811372"/>
            <a:chExt cx="2419351" cy="22967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645DA4-708E-868D-388F-1F68D6B31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3071"/>
            <a:stretch/>
          </p:blipFill>
          <p:spPr>
            <a:xfrm>
              <a:off x="8088629" y="1326233"/>
              <a:ext cx="2419350" cy="178185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E713D6-C42D-EFB2-6655-E66AAE649CAE}"/>
                </a:ext>
              </a:extLst>
            </p:cNvPr>
            <p:cNvGrpSpPr/>
            <p:nvPr/>
          </p:nvGrpSpPr>
          <p:grpSpPr>
            <a:xfrm>
              <a:off x="8088628" y="811372"/>
              <a:ext cx="2419350" cy="1714822"/>
              <a:chOff x="117859" y="1326904"/>
              <a:chExt cx="2419350" cy="17148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59750D3-2064-5C41-992F-62C8B7621C0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7859" y="1326904"/>
                <a:ext cx="2419350" cy="1714822"/>
                <a:chOff x="4048227" y="505992"/>
                <a:chExt cx="2419350" cy="1714822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3EB304BF-7A13-C8C6-B7CF-08C8E5871C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8244" y="509447"/>
                  <a:ext cx="1590675" cy="228600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F82E947A-5D23-DF1F-605C-6789D4D601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91410" y="760071"/>
                  <a:ext cx="1514475" cy="228600"/>
                </a:xfrm>
                <a:prstGeom prst="rect">
                  <a:avLst/>
                </a:prstGeom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B88A108-90CD-3680-A6E0-3CEFACBBA42D}"/>
                    </a:ext>
                  </a:extLst>
                </p:cNvPr>
                <p:cNvSpPr/>
                <p:nvPr/>
              </p:nvSpPr>
              <p:spPr>
                <a:xfrm>
                  <a:off x="4048228" y="505992"/>
                  <a:ext cx="1683738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8887CD3-9237-D9A2-19D0-F20F55A5BDD3}"/>
                    </a:ext>
                  </a:extLst>
                </p:cNvPr>
                <p:cNvSpPr/>
                <p:nvPr/>
              </p:nvSpPr>
              <p:spPr>
                <a:xfrm>
                  <a:off x="4048227" y="2025070"/>
                  <a:ext cx="2419350" cy="19574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17375-D00C-832E-02F4-84F56D403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111704" y="2875538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57C950-3CD6-C020-C22D-EF93E84F1565}"/>
              </a:ext>
            </a:extLst>
          </p:cNvPr>
          <p:cNvGrpSpPr/>
          <p:nvPr/>
        </p:nvGrpSpPr>
        <p:grpSpPr>
          <a:xfrm>
            <a:off x="8425144" y="281279"/>
            <a:ext cx="3448456" cy="4667098"/>
            <a:chOff x="6150339" y="239922"/>
            <a:chExt cx="3448456" cy="4667098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4C48DC9-1C0B-CD35-1696-054FF3327D1B}"/>
                </a:ext>
              </a:extLst>
            </p:cNvPr>
            <p:cNvGrpSpPr/>
            <p:nvPr/>
          </p:nvGrpSpPr>
          <p:grpSpPr>
            <a:xfrm>
              <a:off x="6150339" y="239922"/>
              <a:ext cx="3448456" cy="4667098"/>
              <a:chOff x="5894964" y="190494"/>
              <a:chExt cx="3448456" cy="4667098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F24192E2-21C9-0D81-3F0E-6D9F7A4D8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2995" y="437992"/>
                <a:ext cx="3400425" cy="4419600"/>
              </a:xfrm>
              <a:prstGeom prst="rect">
                <a:avLst/>
              </a:prstGeom>
            </p:spPr>
          </p:pic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1D5889B-DC96-FF80-36E4-B47A74F97F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94964" y="190494"/>
                <a:ext cx="3446437" cy="1452757"/>
                <a:chOff x="2719109" y="952704"/>
                <a:chExt cx="3446437" cy="1452757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985412BB-A522-C2DC-47AA-8C33303EDEBA}"/>
                    </a:ext>
                  </a:extLst>
                </p:cNvPr>
                <p:cNvSpPr/>
                <p:nvPr/>
              </p:nvSpPr>
              <p:spPr>
                <a:xfrm>
                  <a:off x="2788535" y="220559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20C5B0E-95C9-E7D5-E319-93E703289604}"/>
                    </a:ext>
                  </a:extLst>
                </p:cNvPr>
                <p:cNvSpPr/>
                <p:nvPr/>
              </p:nvSpPr>
              <p:spPr>
                <a:xfrm>
                  <a:off x="2719109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CC9D0-B0A2-7634-C4DE-6C267A1D925D}"/>
                </a:ext>
              </a:extLst>
            </p:cNvPr>
            <p:cNvSpPr txBox="1"/>
            <p:nvPr/>
          </p:nvSpPr>
          <p:spPr>
            <a:xfrm>
              <a:off x="8687786" y="1305171"/>
              <a:ext cx="908990" cy="182880"/>
            </a:xfrm>
            <a:prstGeom prst="rect">
              <a:avLst/>
            </a:prstGeom>
            <a:solidFill>
              <a:srgbClr val="93E3FF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100" b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S2  sequence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3AB913-217C-C188-7084-52FDBDCBB5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444634" y="627748"/>
              <a:ext cx="405347" cy="2737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2_02</a:t>
              </a:r>
              <a:endParaRPr lang="LID4096" sz="15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125598" y="76665"/>
            <a:ext cx="1919943" cy="1074824"/>
            <a:chOff x="125598" y="76665"/>
            <a:chExt cx="1919943" cy="1074824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CB0EF8-3C80-021B-F825-D705EDDA9350}"/>
              </a:ext>
            </a:extLst>
          </p:cNvPr>
          <p:cNvGrpSpPr/>
          <p:nvPr/>
        </p:nvGrpSpPr>
        <p:grpSpPr>
          <a:xfrm>
            <a:off x="3689435" y="217617"/>
            <a:ext cx="4125450" cy="4959205"/>
            <a:chOff x="3318721" y="221634"/>
            <a:chExt cx="4125450" cy="49592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397D61D-C606-BA4E-0B30-3D2F72C64A0B}"/>
                </a:ext>
              </a:extLst>
            </p:cNvPr>
            <p:cNvGrpSpPr/>
            <p:nvPr/>
          </p:nvGrpSpPr>
          <p:grpSpPr>
            <a:xfrm>
              <a:off x="3318721" y="221634"/>
              <a:ext cx="4125450" cy="4959205"/>
              <a:chOff x="2733833" y="221634"/>
              <a:chExt cx="4125450" cy="4959205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8D769A3-708C-CC1A-D367-7677B89BF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3833" y="221634"/>
                <a:ext cx="2085975" cy="1905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143FAA7-AE1B-D652-EE1A-A3500740E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0762" y="494539"/>
                <a:ext cx="3333750" cy="4686300"/>
              </a:xfrm>
              <a:prstGeom prst="rect">
                <a:avLst/>
              </a:prstGeom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A25CF9-E338-5AD6-CCA4-4CDF0ACE01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785655" y="223834"/>
                <a:ext cx="3364094" cy="2874454"/>
                <a:chOff x="3346788" y="1316304"/>
                <a:chExt cx="3364094" cy="287445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3346788" y="13163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3286607-8E3A-AFD3-0227-4AE2F32FB195}"/>
                    </a:ext>
                  </a:extLst>
                </p:cNvPr>
                <p:cNvSpPr/>
                <p:nvPr/>
              </p:nvSpPr>
              <p:spPr>
                <a:xfrm>
                  <a:off x="3386657" y="4011648"/>
                  <a:ext cx="3324225" cy="179110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4D0450-C456-ABC0-E140-A389125BB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079856" y="625871"/>
                <a:ext cx="405347" cy="2737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2_01</a:t>
                </a:r>
                <a:endParaRPr lang="LID4096" sz="15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6164316" y="2851348"/>
                <a:ext cx="694967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7B880A-374B-A2D8-0D8A-F7749FCC4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61171" y="3433017"/>
                <a:ext cx="709686" cy="28366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sz="800" b="1" dirty="0"/>
                  <a:t>Last one: </a:t>
                </a:r>
              </a:p>
              <a:p>
                <a:pPr algn="ctr"/>
                <a:r>
                  <a:rPr lang="en-US" sz="800" b="1" dirty="0"/>
                  <a:t>Move on … 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5455641" y="3295498"/>
              <a:ext cx="640359" cy="179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100" b="1" dirty="0"/>
                <a:t>simplified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2225165" y="2331791"/>
            <a:ext cx="3690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44F3E29-308F-3FFC-D032-1EAB5B7EA67F}"/>
              </a:ext>
            </a:extLst>
          </p:cNvPr>
          <p:cNvGrpSpPr/>
          <p:nvPr/>
        </p:nvGrpSpPr>
        <p:grpSpPr>
          <a:xfrm>
            <a:off x="198185" y="3870247"/>
            <a:ext cx="2712767" cy="2774292"/>
            <a:chOff x="56825" y="3981728"/>
            <a:chExt cx="2712767" cy="277429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FABCC11-DD2E-6482-D221-E96AE4402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8680" y="5090984"/>
              <a:ext cx="2494825" cy="166503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F14E290-3C6F-FE3F-ABA8-1C6C9578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8348" b="60588"/>
            <a:stretch/>
          </p:blipFill>
          <p:spPr>
            <a:xfrm>
              <a:off x="102592" y="4289462"/>
              <a:ext cx="2667000" cy="18336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99196B3-F75B-19B0-D7ED-0DDE1D364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636" t="87625" r="-636" b="1311"/>
            <a:stretch/>
          </p:blipFill>
          <p:spPr>
            <a:xfrm>
              <a:off x="102592" y="4699831"/>
              <a:ext cx="2667000" cy="18336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463AB6-D03E-E001-C141-600F0A9EB5B4}"/>
                </a:ext>
              </a:extLst>
            </p:cNvPr>
            <p:cNvSpPr txBox="1"/>
            <p:nvPr/>
          </p:nvSpPr>
          <p:spPr>
            <a:xfrm>
              <a:off x="102592" y="4438221"/>
              <a:ext cx="1224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 + time series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8E030B-903B-1D7D-DAB2-19C2C1FE165A}"/>
                </a:ext>
              </a:extLst>
            </p:cNvPr>
            <p:cNvSpPr txBox="1"/>
            <p:nvPr/>
          </p:nvSpPr>
          <p:spPr>
            <a:xfrm>
              <a:off x="56825" y="3981728"/>
              <a:ext cx="1224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OBS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59E003-F2CB-A034-C83C-A6DB7CBB7CB7}"/>
                </a:ext>
              </a:extLst>
            </p:cNvPr>
            <p:cNvSpPr txBox="1">
              <a:spLocks/>
            </p:cNvSpPr>
            <p:nvPr/>
          </p:nvSpPr>
          <p:spPr>
            <a:xfrm>
              <a:off x="2087627" y="4060031"/>
              <a:ext cx="369061" cy="137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0_02</a:t>
              </a:r>
              <a:endParaRPr lang="LID4096" sz="1200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2220261" y="3094744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29F966-C0C5-385B-21C0-F73DF992AEA4}"/>
              </a:ext>
            </a:extLst>
          </p:cNvPr>
          <p:cNvSpPr txBox="1"/>
          <p:nvPr/>
        </p:nvSpPr>
        <p:spPr>
          <a:xfrm>
            <a:off x="10343291" y="2701868"/>
            <a:ext cx="15471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1" dirty="0"/>
              <a:t>Original version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926F2-FA6D-41A2-5559-53F179C89CE5}"/>
              </a:ext>
            </a:extLst>
          </p:cNvPr>
          <p:cNvSpPr/>
          <p:nvPr/>
        </p:nvSpPr>
        <p:spPr>
          <a:xfrm>
            <a:off x="8467269" y="2936712"/>
            <a:ext cx="3377011" cy="199866"/>
          </a:xfrm>
          <a:prstGeom prst="rect">
            <a:avLst/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349720" y="2008559"/>
            <a:ext cx="7951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00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37047CD-E58C-D7B8-8D0B-45F8AC36B0B4}"/>
              </a:ext>
            </a:extLst>
          </p:cNvPr>
          <p:cNvSpPr/>
          <p:nvPr/>
        </p:nvSpPr>
        <p:spPr>
          <a:xfrm rot="20429806">
            <a:off x="7080200" y="3346035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61C912C-3B1A-A9CE-6334-E6DE5859BB58}"/>
              </a:ext>
            </a:extLst>
          </p:cNvPr>
          <p:cNvSpPr/>
          <p:nvPr/>
        </p:nvSpPr>
        <p:spPr>
          <a:xfrm rot="3957263">
            <a:off x="6981609" y="3512749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7317D-5D39-CF9A-5EB3-B431B84D3955}"/>
              </a:ext>
            </a:extLst>
          </p:cNvPr>
          <p:cNvSpPr txBox="1"/>
          <p:nvPr/>
        </p:nvSpPr>
        <p:spPr>
          <a:xfrm>
            <a:off x="10604127" y="710214"/>
            <a:ext cx="1458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800" dirty="0"/>
              <a:t>04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24F9D8E-849B-859C-D935-8658F5233CD6}"/>
              </a:ext>
            </a:extLst>
          </p:cNvPr>
          <p:cNvSpPr txBox="1"/>
          <p:nvPr/>
        </p:nvSpPr>
        <p:spPr>
          <a:xfrm>
            <a:off x="3470981" y="4724014"/>
            <a:ext cx="6218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en-US" dirty="0"/>
              <a:t>Stopped at: </a:t>
            </a:r>
          </a:p>
          <a:p>
            <a:r>
              <a:rPr lang="en-US" dirty="0"/>
              <a:t># `Beta ____ multi_threads=false ____ error`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8" cy="834084"/>
            <a:chOff x="9119537" y="4445279"/>
            <a:chExt cx="2593038" cy="8340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176780" y="4758935"/>
              <a:ext cx="535795" cy="520428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D6D14-6A3F-C284-D69B-58CA7AA7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5071F53-EA5D-3143-E694-1325E62922A0}"/>
              </a:ext>
            </a:extLst>
          </p:cNvPr>
          <p:cNvGrpSpPr/>
          <p:nvPr/>
        </p:nvGrpSpPr>
        <p:grpSpPr>
          <a:xfrm>
            <a:off x="148310" y="4524375"/>
            <a:ext cx="11920458" cy="2256228"/>
            <a:chOff x="308243" y="1947388"/>
            <a:chExt cx="14349790" cy="30664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C3ACF7E-9F09-AB97-F55C-F6BDB84C0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8243" y="1947388"/>
              <a:ext cx="14349790" cy="3066418"/>
              <a:chOff x="440294" y="1908799"/>
              <a:chExt cx="11194730" cy="23922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6FFBBB-EFFC-2CBC-82CE-23BC2F490D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99324" y="1908799"/>
                <a:ext cx="3935700" cy="2392211"/>
                <a:chOff x="5042198" y="1429617"/>
                <a:chExt cx="2477692" cy="150600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06117A3-EB57-12DC-62BF-B3061FCAA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850" t="27660"/>
                <a:stretch/>
              </p:blipFill>
              <p:spPr>
                <a:xfrm>
                  <a:off x="5042198" y="1429617"/>
                  <a:ext cx="1689370" cy="30324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0BC5BCE-50E7-8EB8-5E1E-4891FE3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0395" y="1804727"/>
                  <a:ext cx="1869495" cy="113089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8E1336-86E7-C212-69B4-C3CE41AECC6B}"/>
                  </a:ext>
                </a:extLst>
              </p:cNvPr>
              <p:cNvGrpSpPr/>
              <p:nvPr/>
            </p:nvGrpSpPr>
            <p:grpSpPr>
              <a:xfrm>
                <a:off x="440294" y="3692123"/>
                <a:ext cx="8141424" cy="589960"/>
                <a:chOff x="440294" y="3692123"/>
                <a:chExt cx="8141424" cy="58996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CC2F160-83FF-AB70-A919-26185801C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842"/>
                <a:stretch/>
              </p:blipFill>
              <p:spPr>
                <a:xfrm>
                  <a:off x="440294" y="3695931"/>
                  <a:ext cx="8141424" cy="27622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0F6576A-7438-DAC7-32E4-BDFFA3A6D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294" y="4005854"/>
                  <a:ext cx="5867400" cy="27622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C9A8715-9FA5-4F8D-4BCC-E808ED18F5D7}"/>
                    </a:ext>
                  </a:extLst>
                </p:cNvPr>
                <p:cNvSpPr/>
                <p:nvPr/>
              </p:nvSpPr>
              <p:spPr>
                <a:xfrm>
                  <a:off x="440294" y="3695931"/>
                  <a:ext cx="320504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A31F018-6F5F-27DE-9B98-77BB2CD18865}"/>
                    </a:ext>
                  </a:extLst>
                </p:cNvPr>
                <p:cNvSpPr/>
                <p:nvPr/>
              </p:nvSpPr>
              <p:spPr>
                <a:xfrm>
                  <a:off x="2239116" y="4005856"/>
                  <a:ext cx="495655" cy="27622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819851-F454-8363-3B3D-FD38997B5BAD}"/>
                    </a:ext>
                  </a:extLst>
                </p:cNvPr>
                <p:cNvSpPr/>
                <p:nvPr/>
              </p:nvSpPr>
              <p:spPr>
                <a:xfrm>
                  <a:off x="6980608" y="3692123"/>
                  <a:ext cx="1601109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05EDF5B-5D07-D5AE-35A0-D9DC91A8BF5F}"/>
                </a:ext>
              </a:extLst>
            </p:cNvPr>
            <p:cNvSpPr txBox="1"/>
            <p:nvPr/>
          </p:nvSpPr>
          <p:spPr>
            <a:xfrm>
              <a:off x="6595378" y="2805659"/>
              <a:ext cx="4356000" cy="962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2000" b="1" dirty="0"/>
                <a:t>03a_</a:t>
              </a:r>
              <a:r>
                <a:rPr lang="LID4096" sz="2000" b="1" dirty="0">
                  <a:solidFill>
                    <a:srgbClr val="FF0000"/>
                  </a:solidFill>
                </a:rPr>
                <a:t>floPy</a:t>
              </a:r>
              <a:r>
                <a:rPr lang="LID4096" sz="2000" b="1" dirty="0"/>
                <a:t>_</a:t>
              </a:r>
              <a:r>
                <a:rPr lang="en-US" sz="2000" b="1" dirty="0"/>
                <a:t>01_Pleasant-lake-</a:t>
              </a:r>
              <a:r>
                <a:rPr lang="en-US" sz="2000" b="1" dirty="0">
                  <a:solidFill>
                    <a:srgbClr val="FF0000"/>
                  </a:solidFill>
                </a:rPr>
                <a:t>flopy</a:t>
              </a:r>
              <a:r>
                <a:rPr lang="en-US" sz="2000" b="1" dirty="0"/>
                <a:t>-example</a:t>
              </a:r>
              <a:endParaRPr lang="LID4096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F74336-9BFE-FDD6-B554-08A48CB427C7}"/>
              </a:ext>
            </a:extLst>
          </p:cNvPr>
          <p:cNvSpPr txBox="1">
            <a:spLocks noChangeAspect="1"/>
          </p:cNvSpPr>
          <p:nvPr/>
        </p:nvSpPr>
        <p:spPr>
          <a:xfrm>
            <a:off x="11532973" y="4524375"/>
            <a:ext cx="535795" cy="520428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02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934C-2557-EB93-5977-F3A98B5DC3F8}"/>
              </a:ext>
            </a:extLst>
          </p:cNvPr>
          <p:cNvSpPr txBox="1"/>
          <p:nvPr/>
        </p:nvSpPr>
        <p:spPr>
          <a:xfrm>
            <a:off x="489592" y="686458"/>
            <a:ext cx="10672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### `Stoped at ____:   Postrocessing : Get_water_table()__Module`     __________ err __ 2x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A6623-BE2C-F78F-B503-43618ED6159B}"/>
              </a:ext>
            </a:extLst>
          </p:cNvPr>
          <p:cNvSpPr txBox="1"/>
          <p:nvPr/>
        </p:nvSpPr>
        <p:spPr>
          <a:xfrm>
            <a:off x="874756" y="1288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 ` Streamflow err... intersects`  ____________` err_01 `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45D77-D1DD-983C-F413-11AF8CDF2FA8}"/>
              </a:ext>
            </a:extLst>
          </p:cNvPr>
          <p:cNvSpPr txBox="1"/>
          <p:nvPr/>
        </p:nvSpPr>
        <p:spPr>
          <a:xfrm>
            <a:off x="874756" y="1726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Postrocessing : Get_water_table()__Module ____` err_02 `</a:t>
            </a:r>
          </a:p>
        </p:txBody>
      </p:sp>
    </p:spTree>
    <p:extLst>
      <p:ext uri="{BB962C8B-B14F-4D97-AF65-F5344CB8AC3E}">
        <p14:creationId xmlns:p14="http://schemas.microsoft.com/office/powerpoint/2010/main" val="37661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AD1F2D-4F5D-FB94-42CD-D1F59B879978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C4EEAF-D7FD-D1D3-AE87-B4C47F243FD0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D8ED68-654A-06C1-BE2E-7DF8AE302D37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5B4436-80DE-AEE6-A372-650FCE4FF1CD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93E401-DB62-C495-9B0F-3F9843F8580A}"/>
              </a:ext>
            </a:extLst>
          </p:cNvPr>
          <p:cNvGrpSpPr>
            <a:grpSpLocks noChangeAspect="1"/>
          </p:cNvGrpSpPr>
          <p:nvPr/>
        </p:nvGrpSpPr>
        <p:grpSpPr>
          <a:xfrm>
            <a:off x="202886" y="1307843"/>
            <a:ext cx="2403300" cy="463040"/>
            <a:chOff x="8974956" y="4712565"/>
            <a:chExt cx="2403300" cy="46304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041" r="46014" b="40053"/>
            <a:stretch/>
          </p:blipFill>
          <p:spPr>
            <a:xfrm>
              <a:off x="8974956" y="4749965"/>
              <a:ext cx="1090133" cy="204773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633D10B-DC4A-CD5B-DFD2-2B0A710E5839}"/>
                </a:ext>
              </a:extLst>
            </p:cNvPr>
            <p:cNvGrpSpPr/>
            <p:nvPr/>
          </p:nvGrpSpPr>
          <p:grpSpPr>
            <a:xfrm>
              <a:off x="8974956" y="4729123"/>
              <a:ext cx="2305761" cy="446482"/>
              <a:chOff x="5116577" y="207015"/>
              <a:chExt cx="2305761" cy="446482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5CC4E739-83FB-2B2E-7DA0-ACF5F78755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4119" y="453472"/>
                <a:ext cx="1933575" cy="200025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5116577" y="207015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096426" y="4712565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68C645-4D08-D11B-511F-77E314F9E79E}"/>
              </a:ext>
            </a:extLst>
          </p:cNvPr>
          <p:cNvGrpSpPr/>
          <p:nvPr/>
        </p:nvGrpSpPr>
        <p:grpSpPr>
          <a:xfrm>
            <a:off x="9125616" y="1594342"/>
            <a:ext cx="2550976" cy="3543628"/>
            <a:chOff x="9262389" y="2860525"/>
            <a:chExt cx="2550976" cy="354362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7E9B374-E291-C028-EFAF-443A4647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5297" y="3556178"/>
              <a:ext cx="1895475" cy="2847975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EC069B9-D945-CA6C-4EAE-D6DFAFC86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2389" y="2860525"/>
              <a:ext cx="2550976" cy="1920965"/>
              <a:chOff x="9064552" y="3132379"/>
              <a:chExt cx="2550976" cy="192096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191205C-6722-B049-7157-1E90BAADBF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64552" y="3132379"/>
                <a:ext cx="2550976" cy="1920965"/>
                <a:chOff x="9576343" y="46702"/>
                <a:chExt cx="2550976" cy="192096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90EA5097-0193-3238-5F0B-EDCE2590E75D}"/>
                    </a:ext>
                  </a:extLst>
                </p:cNvPr>
                <p:cNvGrpSpPr/>
                <p:nvPr/>
              </p:nvGrpSpPr>
              <p:grpSpPr>
                <a:xfrm>
                  <a:off x="9576343" y="46702"/>
                  <a:ext cx="2550976" cy="1920965"/>
                  <a:chOff x="9576343" y="46702"/>
                  <a:chExt cx="2550976" cy="1920965"/>
                </a:xfrm>
              </p:grpSpPr>
              <p:pic>
                <p:nvPicPr>
                  <p:cNvPr id="45" name="Picture 44">
                    <a:extLst>
                      <a:ext uri="{FF2B5EF4-FFF2-40B4-BE49-F238E27FC236}">
                        <a16:creationId xmlns:a16="http://schemas.microsoft.com/office/drawing/2014/main" id="{B500DA42-EE7D-238B-DEA6-DCD7C1DA9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t="65550" b="15487"/>
                  <a:stretch/>
                </p:blipFill>
                <p:spPr>
                  <a:xfrm>
                    <a:off x="9624673" y="60343"/>
                    <a:ext cx="1767113" cy="197024"/>
                  </a:xfrm>
                  <a:prstGeom prst="rect">
                    <a:avLst/>
                  </a:prstGeom>
                </p:spPr>
              </p:pic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C69B49A8-6C66-D4E2-CEAF-50081B8197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576343" y="46702"/>
                    <a:ext cx="2550976" cy="1920965"/>
                    <a:chOff x="333786" y="1557544"/>
                    <a:chExt cx="2180241" cy="1641790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7FA5A1F7-DF81-108E-28B5-77BBBBA5FFD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05319" y="1753327"/>
                      <a:ext cx="2108708" cy="1446007"/>
                      <a:chOff x="405319" y="1753327"/>
                      <a:chExt cx="2108708" cy="1446007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0CAE9E38-DD80-2996-9A8E-8DB3824C4F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319" y="1753327"/>
                        <a:ext cx="1275071" cy="420322"/>
                        <a:chOff x="405319" y="1753327"/>
                        <a:chExt cx="1275071" cy="420322"/>
                      </a:xfrm>
                    </p:grpSpPr>
                    <p:pic>
                      <p:nvPicPr>
                        <p:cNvPr id="54" name="Picture 53">
                          <a:extLst>
                            <a:ext uri="{FF2B5EF4-FFF2-40B4-BE49-F238E27FC236}">
                              <a16:creationId xmlns:a16="http://schemas.microsoft.com/office/drawing/2014/main" id="{AE8ECB0E-2715-8DDF-9589-F05E73D771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rcRect t="1" b="14084"/>
                        <a:stretch/>
                      </p:blipFill>
                      <p:spPr>
                        <a:xfrm>
                          <a:off x="405319" y="1753327"/>
                          <a:ext cx="901287" cy="1664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5" name="Picture 54">
                          <a:extLst>
                            <a:ext uri="{FF2B5EF4-FFF2-40B4-BE49-F238E27FC236}">
                              <a16:creationId xmlns:a16="http://schemas.microsoft.com/office/drawing/2014/main" id="{73765CD3-C052-AC47-9B1F-BCA635DBFF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7548" y="1907895"/>
                          <a:ext cx="1252842" cy="26575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90E8683F-796F-37E5-11B1-274F0E3F7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78" y="3034432"/>
                        <a:ext cx="1927849" cy="16490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D427A391-F10E-9113-69F1-3D6F6FFA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6" y="1557544"/>
                      <a:ext cx="1944467" cy="171513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none" anchor="ctr" anchorCtr="0">
                      <a:noAutofit/>
                    </a:bodyPr>
                    <a:lstStyle/>
                    <a:p>
                      <a:endParaRPr lang="LID4096"/>
                    </a:p>
                  </p:txBody>
                </p:sp>
              </p:grp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68EEDF4-E29A-4B80-FC65-DA6CD61F15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704887" y="92123"/>
                  <a:ext cx="281830" cy="27374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04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624F873-5AE5-CF00-50CA-6970F4D3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70215" y="4083872"/>
                <a:ext cx="550000" cy="224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18C598-5704-EAB8-C4CC-FEA7A24DB7A2}"/>
                </a:ext>
              </a:extLst>
            </p:cNvPr>
            <p:cNvSpPr txBox="1"/>
            <p:nvPr/>
          </p:nvSpPr>
          <p:spPr>
            <a:xfrm>
              <a:off x="10263286" y="3058627"/>
              <a:ext cx="7351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b="1"/>
              </a:lvl1pPr>
            </a:lstStyle>
            <a:p>
              <a:r>
                <a:rPr lang="pt-BR" sz="1400" dirty="0"/>
                <a:t>+</a:t>
              </a:r>
              <a:r>
                <a:rPr lang="pt-BR" sz="1400" b="0" dirty="0"/>
                <a:t>10</a:t>
              </a:r>
              <a:endParaRPr lang="LID4096" sz="1400" b="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DF9CB9-7B4F-BFA6-D303-0430DBC8611F}"/>
                </a:ext>
              </a:extLst>
            </p:cNvPr>
            <p:cNvSpPr txBox="1"/>
            <p:nvPr/>
          </p:nvSpPr>
          <p:spPr>
            <a:xfrm>
              <a:off x="10455909" y="5493720"/>
              <a:ext cx="1224285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Streamflow  </a:t>
              </a:r>
            </a:p>
            <a:p>
              <a:r>
                <a:rPr lang="en-US" sz="1100" b="1" dirty="0"/>
                <a:t>Postprocessing errs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29ECF7D-7F00-736F-6E3F-ED0CB4EDA300}"/>
              </a:ext>
            </a:extLst>
          </p:cNvPr>
          <p:cNvGrpSpPr/>
          <p:nvPr/>
        </p:nvGrpSpPr>
        <p:grpSpPr>
          <a:xfrm>
            <a:off x="6073284" y="1328971"/>
            <a:ext cx="2353480" cy="1169077"/>
            <a:chOff x="2636906" y="3625516"/>
            <a:chExt cx="2353480" cy="116907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BB46261-6FC0-8BD5-2FF5-752475E92A7B}"/>
                </a:ext>
              </a:extLst>
            </p:cNvPr>
            <p:cNvGrpSpPr/>
            <p:nvPr/>
          </p:nvGrpSpPr>
          <p:grpSpPr>
            <a:xfrm>
              <a:off x="2636906" y="3651324"/>
              <a:ext cx="2353480" cy="1143269"/>
              <a:chOff x="2414854" y="3639556"/>
              <a:chExt cx="2353480" cy="114326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BC805AF-C786-B94F-8463-379ED7AAAE37}"/>
                  </a:ext>
                </a:extLst>
              </p:cNvPr>
              <p:cNvGrpSpPr/>
              <p:nvPr/>
            </p:nvGrpSpPr>
            <p:grpSpPr>
              <a:xfrm>
                <a:off x="2525946" y="3812851"/>
                <a:ext cx="2242388" cy="969974"/>
                <a:chOff x="2565408" y="4805706"/>
                <a:chExt cx="2242388" cy="969974"/>
              </a:xfrm>
            </p:grpSpPr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39CA7649-4056-00B2-AD7C-9DC677C117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7926"/>
                <a:stretch/>
              </p:blipFill>
              <p:spPr>
                <a:xfrm>
                  <a:off x="2565408" y="4805706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93909375-32B1-37EF-0D89-7D5A094503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7521" y="4975580"/>
                  <a:ext cx="2200275" cy="800100"/>
                </a:xfrm>
                <a:prstGeom prst="rect">
                  <a:avLst/>
                </a:prstGeom>
              </p:spPr>
            </p:pic>
          </p:grp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2EE60BCB-49DE-63A0-2653-FAD1FF6DF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962" b="64002"/>
              <a:stretch/>
            </p:blipFill>
            <p:spPr>
              <a:xfrm>
                <a:off x="2414854" y="3639557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1F2BD3A-796D-29F1-3404-B2E7367750C8}"/>
                  </a:ext>
                </a:extLst>
              </p:cNvPr>
              <p:cNvSpPr/>
              <p:nvPr/>
            </p:nvSpPr>
            <p:spPr>
              <a:xfrm>
                <a:off x="2422030" y="3639556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2D9D03-D972-D32F-9E48-1AA52C38F6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502947" y="3625516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03.1</a:t>
              </a:r>
              <a:endParaRPr lang="LID4096" sz="15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4184985" y="395226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06 phases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EC55AAF-04BD-61E3-FDF8-415779F61367}"/>
              </a:ext>
            </a:extLst>
          </p:cNvPr>
          <p:cNvGrpSpPr/>
          <p:nvPr/>
        </p:nvGrpSpPr>
        <p:grpSpPr>
          <a:xfrm>
            <a:off x="6095916" y="2641552"/>
            <a:ext cx="2371725" cy="1771199"/>
            <a:chOff x="2784384" y="4938793"/>
            <a:chExt cx="2371725" cy="177119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43269DE-EC08-4669-BA4C-1489E18F9B1F}"/>
                </a:ext>
              </a:extLst>
            </p:cNvPr>
            <p:cNvGrpSpPr/>
            <p:nvPr/>
          </p:nvGrpSpPr>
          <p:grpSpPr>
            <a:xfrm>
              <a:off x="2784384" y="4938793"/>
              <a:ext cx="2371725" cy="1771199"/>
              <a:chOff x="2547437" y="5030685"/>
              <a:chExt cx="2371725" cy="17711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AAA6FB2A-FB44-015E-D98E-E735DEB570EA}"/>
                  </a:ext>
                </a:extLst>
              </p:cNvPr>
              <p:cNvGrpSpPr/>
              <p:nvPr/>
            </p:nvGrpSpPr>
            <p:grpSpPr>
              <a:xfrm>
                <a:off x="2547437" y="5223091"/>
                <a:ext cx="2371725" cy="1578793"/>
                <a:chOff x="6037235" y="5699343"/>
                <a:chExt cx="2371725" cy="1578793"/>
              </a:xfrm>
            </p:grpSpPr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C30406DA-7768-855D-D587-CF84DC6FC7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09247" y="5850160"/>
                  <a:ext cx="857250" cy="219075"/>
                </a:xfrm>
                <a:prstGeom prst="rect">
                  <a:avLst/>
                </a:prstGeom>
              </p:spPr>
            </p:pic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B6116382-13C3-594A-3565-CF6ADBBC4E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7926"/>
                <a:stretch/>
              </p:blipFill>
              <p:spPr>
                <a:xfrm>
                  <a:off x="6147910" y="5699343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35" name="Picture 134">
                  <a:extLst>
                    <a:ext uri="{FF2B5EF4-FFF2-40B4-BE49-F238E27FC236}">
                      <a16:creationId xmlns:a16="http://schemas.microsoft.com/office/drawing/2014/main" id="{5085E56E-129F-7B8A-7107-CF87B3671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31103" y="6039851"/>
                  <a:ext cx="828675" cy="247650"/>
                </a:xfrm>
                <a:prstGeom prst="rect">
                  <a:avLst/>
                </a:prstGeom>
              </p:spPr>
            </p:pic>
            <p:pic>
              <p:nvPicPr>
                <p:cNvPr id="145" name="Picture 144">
                  <a:extLst>
                    <a:ext uri="{FF2B5EF4-FFF2-40B4-BE49-F238E27FC236}">
                      <a16:creationId xmlns:a16="http://schemas.microsoft.com/office/drawing/2014/main" id="{97819659-F926-BEE6-E3E5-A4B65A28BF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rcRect t="37210"/>
                <a:stretch/>
              </p:blipFill>
              <p:spPr>
                <a:xfrm>
                  <a:off x="6037235" y="6249436"/>
                  <a:ext cx="2371725" cy="1028700"/>
                </a:xfrm>
                <a:prstGeom prst="rect">
                  <a:avLst/>
                </a:prstGeom>
              </p:spPr>
            </p:pic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41CEA3C7-5258-6B63-08B0-64A3C932A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l="-546" t="36606" r="546" b="55358"/>
              <a:stretch/>
            </p:blipFill>
            <p:spPr>
              <a:xfrm>
                <a:off x="2568059" y="5031460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C968EEB-04E2-EC03-55EE-2076B4B2D6DE}"/>
                  </a:ext>
                </a:extLst>
              </p:cNvPr>
              <p:cNvSpPr/>
              <p:nvPr/>
            </p:nvSpPr>
            <p:spPr>
              <a:xfrm>
                <a:off x="2590342" y="5030685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D99AF3-716B-2144-1626-1316EC57E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627793" y="4941689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03.2</a:t>
              </a:r>
              <a:endParaRPr lang="LID4096" sz="1500" b="1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51A4432-A010-B38D-B259-357D5A6DCCA9}"/>
              </a:ext>
            </a:extLst>
          </p:cNvPr>
          <p:cNvGrpSpPr/>
          <p:nvPr/>
        </p:nvGrpSpPr>
        <p:grpSpPr>
          <a:xfrm>
            <a:off x="6145442" y="4592952"/>
            <a:ext cx="2182433" cy="1739223"/>
            <a:chOff x="5025663" y="4964308"/>
            <a:chExt cx="2182433" cy="1739223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0D59933-699D-B2B3-4616-AE584B841344}"/>
                </a:ext>
              </a:extLst>
            </p:cNvPr>
            <p:cNvGrpSpPr/>
            <p:nvPr/>
          </p:nvGrpSpPr>
          <p:grpSpPr>
            <a:xfrm>
              <a:off x="5025663" y="4964308"/>
              <a:ext cx="1794807" cy="1739223"/>
              <a:chOff x="4788716" y="5056200"/>
              <a:chExt cx="1794807" cy="1739223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8A13A3E5-F4A1-1544-1D21-B5C0EFDF9337}"/>
                  </a:ext>
                </a:extLst>
              </p:cNvPr>
              <p:cNvGrpSpPr/>
              <p:nvPr/>
            </p:nvGrpSpPr>
            <p:grpSpPr>
              <a:xfrm>
                <a:off x="4788716" y="5075592"/>
                <a:ext cx="1762125" cy="1719831"/>
                <a:chOff x="4788716" y="5075592"/>
                <a:chExt cx="1762125" cy="1719831"/>
              </a:xfrm>
            </p:grpSpPr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AB6D6667-F2E1-A8E5-CE55-402D6ABF44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56238" y="5385723"/>
                  <a:ext cx="1533525" cy="1409700"/>
                </a:xfrm>
                <a:prstGeom prst="rect">
                  <a:avLst/>
                </a:prstGeom>
              </p:spPr>
            </p:pic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65671CE5-987E-A8F4-472B-C9BF59F1B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7926"/>
                <a:stretch/>
              </p:blipFill>
              <p:spPr>
                <a:xfrm>
                  <a:off x="4879304" y="5232798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57" name="Picture 156">
                  <a:extLst>
                    <a:ext uri="{FF2B5EF4-FFF2-40B4-BE49-F238E27FC236}">
                      <a16:creationId xmlns:a16="http://schemas.microsoft.com/office/drawing/2014/main" id="{98C717B1-B0D6-886B-CE57-283456C8E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l="1065" t="46100" r="-1065" b="45864"/>
                <a:stretch/>
              </p:blipFill>
              <p:spPr>
                <a:xfrm>
                  <a:off x="4788716" y="5075592"/>
                  <a:ext cx="1762125" cy="179110"/>
                </a:xfrm>
                <a:prstGeom prst="rect">
                  <a:avLst/>
                </a:prstGeom>
              </p:spPr>
            </p:pic>
          </p:grp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37A3667-6AC3-873D-CD5D-313152668649}"/>
                  </a:ext>
                </a:extLst>
              </p:cNvPr>
              <p:cNvSpPr/>
              <p:nvPr/>
            </p:nvSpPr>
            <p:spPr>
              <a:xfrm>
                <a:off x="4828574" y="5056200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EB44804-AAF4-8AA3-F5CB-57B108EC83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822915" y="4993692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03.3</a:t>
              </a:r>
              <a:endParaRPr lang="LID4096" sz="1500" b="1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99575C9-8AAE-7C58-4DFF-FADE928E67EE}"/>
                </a:ext>
              </a:extLst>
            </p:cNvPr>
            <p:cNvSpPr txBox="1"/>
            <p:nvPr/>
          </p:nvSpPr>
          <p:spPr>
            <a:xfrm>
              <a:off x="6736587" y="5437858"/>
              <a:ext cx="168850" cy="110038"/>
            </a:xfrm>
            <a:prstGeom prst="rect">
              <a:avLst/>
            </a:prstGeom>
            <a:solidFill>
              <a:srgbClr val="93E3FF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pt-BR" sz="1400" b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s</a:t>
              </a:r>
              <a:endParaRPr lang="LID4096" sz="1400" b="1" dirty="0">
                <a:latin typeface="Calibri bold" panose="020F0702030404030204" pitchFamily="34" charset="0"/>
                <a:cs typeface="Calibri bold" panose="020F0702030404030204" pitchFamily="34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C11BEC2-D6DB-4BF3-594A-985F4AAD6F3B}"/>
              </a:ext>
            </a:extLst>
          </p:cNvPr>
          <p:cNvGrpSpPr/>
          <p:nvPr/>
        </p:nvGrpSpPr>
        <p:grpSpPr>
          <a:xfrm>
            <a:off x="3695097" y="475987"/>
            <a:ext cx="2211039" cy="2469115"/>
            <a:chOff x="3206898" y="1567263"/>
            <a:chExt cx="2211039" cy="246911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E73D71F-F742-B0E6-DE5B-366DFE333A09}"/>
                </a:ext>
              </a:extLst>
            </p:cNvPr>
            <p:cNvGrpSpPr/>
            <p:nvPr/>
          </p:nvGrpSpPr>
          <p:grpSpPr>
            <a:xfrm>
              <a:off x="3206898" y="1581590"/>
              <a:ext cx="2211039" cy="2454788"/>
              <a:chOff x="358299" y="3903805"/>
              <a:chExt cx="2211039" cy="2454788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58454" r="57025" b="21387"/>
              <a:stretch/>
            </p:blipFill>
            <p:spPr>
              <a:xfrm>
                <a:off x="358299" y="3922959"/>
                <a:ext cx="867792" cy="207373"/>
              </a:xfrm>
              <a:prstGeom prst="rect">
                <a:avLst/>
              </a:prstGeom>
            </p:spPr>
          </p:pic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FB2C5BD-7827-DEA5-B274-43D45D9548AA}"/>
                  </a:ext>
                </a:extLst>
              </p:cNvPr>
              <p:cNvGrpSpPr/>
              <p:nvPr/>
            </p:nvGrpSpPr>
            <p:grpSpPr>
              <a:xfrm>
                <a:off x="371399" y="3903805"/>
                <a:ext cx="2197939" cy="2454788"/>
                <a:chOff x="134452" y="3862915"/>
                <a:chExt cx="2197939" cy="2454788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B8818B6-9BF0-0E11-22BF-3938541581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2458" y="4088853"/>
                  <a:ext cx="1762125" cy="2228850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A1E48D17-6520-9E3C-DD09-FAA9A81F7C27}"/>
                    </a:ext>
                  </a:extLst>
                </p:cNvPr>
                <p:cNvSpPr/>
                <p:nvPr/>
              </p:nvSpPr>
              <p:spPr>
                <a:xfrm>
                  <a:off x="134452" y="3862915"/>
                  <a:ext cx="942484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54BC8C4-1DC1-D38F-D3E7-6F87C199450E}"/>
                    </a:ext>
                  </a:extLst>
                </p:cNvPr>
                <p:cNvSpPr/>
                <p:nvPr/>
              </p:nvSpPr>
              <p:spPr>
                <a:xfrm>
                  <a:off x="570267" y="4731775"/>
                  <a:ext cx="1762124" cy="589344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5DB54B-49E2-B2B7-F845-42F4620463BC}"/>
                  </a:ext>
                </a:extLst>
              </p:cNvPr>
              <p:cNvSpPr txBox="1"/>
              <p:nvPr/>
            </p:nvSpPr>
            <p:spPr>
              <a:xfrm>
                <a:off x="396545" y="4446088"/>
                <a:ext cx="6403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pt-BR" sz="1400" dirty="0"/>
                  <a:t>+50</a:t>
                </a:r>
                <a:endParaRPr lang="LID4096" sz="1400" dirty="0"/>
              </a:p>
            </p:txBody>
          </p: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371745" y="1567263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A1FDEF0-3861-1FDF-2A43-F44D4C4B755D}"/>
              </a:ext>
            </a:extLst>
          </p:cNvPr>
          <p:cNvGrpSpPr/>
          <p:nvPr/>
        </p:nvGrpSpPr>
        <p:grpSpPr>
          <a:xfrm>
            <a:off x="125598" y="25886"/>
            <a:ext cx="2369976" cy="1100890"/>
            <a:chOff x="125598" y="25886"/>
            <a:chExt cx="2369976" cy="110089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3518C5-262A-9194-1D98-2D9BA4A7F70F}"/>
                </a:ext>
              </a:extLst>
            </p:cNvPr>
            <p:cNvGrpSpPr/>
            <p:nvPr/>
          </p:nvGrpSpPr>
          <p:grpSpPr>
            <a:xfrm>
              <a:off x="125598" y="25886"/>
              <a:ext cx="1919943" cy="1079479"/>
              <a:chOff x="125598" y="25886"/>
              <a:chExt cx="1919943" cy="1079479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B376AD06-90AF-7CA0-43B8-4EF29807A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54588"/>
              <a:stretch/>
            </p:blipFill>
            <p:spPr>
              <a:xfrm>
                <a:off x="125598" y="76665"/>
                <a:ext cx="916989" cy="1028700"/>
              </a:xfrm>
              <a:prstGeom prst="rect">
                <a:avLst/>
              </a:prstGeom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521011-99BE-0968-DC43-C3A7E530A7D9}"/>
                  </a:ext>
                </a:extLst>
              </p:cNvPr>
              <p:cNvSpPr/>
              <p:nvPr/>
            </p:nvSpPr>
            <p:spPr>
              <a:xfrm>
                <a:off x="129322" y="79497"/>
                <a:ext cx="1916219" cy="10195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EBE369-4C35-94BD-D06F-AAC130E9271B}"/>
                  </a:ext>
                </a:extLst>
              </p:cNvPr>
              <p:cNvSpPr/>
              <p:nvPr/>
            </p:nvSpPr>
            <p:spPr>
              <a:xfrm>
                <a:off x="125598" y="25886"/>
                <a:ext cx="1916220" cy="468653"/>
              </a:xfrm>
              <a:prstGeom prst="rect">
                <a:avLst/>
              </a:prstGeom>
              <a:solidFill>
                <a:srgbClr val="FFF2C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F30BEBA-BD84-A0FB-AA9D-44D2B2D994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0393" y="711790"/>
              <a:ext cx="385181" cy="21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03</a:t>
              </a:r>
              <a:endParaRPr lang="LID4096" sz="1200" b="1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2E2E01A-9E97-94D7-EF40-5ED0A21763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492654"/>
              <a:ext cx="385181" cy="21326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02</a:t>
              </a:r>
              <a:endParaRPr lang="LID4096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78135B2-CFCC-9CF0-EF3C-7FDD322612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913516"/>
              <a:ext cx="385181" cy="21326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sz="1500" b="1">
                  <a:solidFill>
                    <a:schemeClr val="bg1"/>
                  </a:solidFill>
                </a:defRPr>
              </a:lvl1pPr>
            </a:lstStyle>
            <a:p>
              <a:r>
                <a:rPr lang="pt-BR" sz="1200" dirty="0"/>
                <a:t>04</a:t>
              </a:r>
              <a:endParaRPr lang="LID4096" sz="12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97F9A6C-A840-3144-7F4A-4A520F167C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345" y="109861"/>
              <a:ext cx="384048" cy="400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</a:t>
              </a:r>
            </a:p>
            <a:p>
              <a:pPr algn="ctr"/>
              <a:r>
                <a:rPr lang="pt-BR" sz="1200" b="1" dirty="0"/>
                <a:t>0</a:t>
              </a:r>
              <a:endParaRPr lang="LID4096" sz="1200" b="1" dirty="0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CF63771-2CDD-25DF-96DE-6693C86EE76B}"/>
              </a:ext>
            </a:extLst>
          </p:cNvPr>
          <p:cNvGrpSpPr/>
          <p:nvPr/>
        </p:nvGrpSpPr>
        <p:grpSpPr>
          <a:xfrm>
            <a:off x="6080460" y="434243"/>
            <a:ext cx="2228645" cy="715104"/>
            <a:chOff x="6095771" y="585832"/>
            <a:chExt cx="2228645" cy="71510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6B5C3CA-E3BE-248F-CC9F-AFA1A3F94FC8}"/>
                </a:ext>
              </a:extLst>
            </p:cNvPr>
            <p:cNvGrpSpPr/>
            <p:nvPr/>
          </p:nvGrpSpPr>
          <p:grpSpPr>
            <a:xfrm>
              <a:off x="6433634" y="585832"/>
              <a:ext cx="1890782" cy="715104"/>
              <a:chOff x="117876" y="1330359"/>
              <a:chExt cx="1890782" cy="715104"/>
            </a:xfrm>
          </p:grpSpPr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72B59B0A-99E4-D0FB-E91A-FF79E22C4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rcRect t="3106" r="43214" b="86087"/>
              <a:stretch/>
            </p:blipFill>
            <p:spPr>
              <a:xfrm>
                <a:off x="442017" y="1845545"/>
                <a:ext cx="1514475" cy="179110"/>
              </a:xfrm>
              <a:prstGeom prst="rect">
                <a:avLst/>
              </a:prstGeom>
            </p:spPr>
          </p:pic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81455DFB-F82D-96AC-2E2F-58B7250C48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7876" y="1330359"/>
                <a:ext cx="1890782" cy="715104"/>
                <a:chOff x="4048244" y="509447"/>
                <a:chExt cx="1890782" cy="715104"/>
              </a:xfrm>
            </p:grpSpPr>
            <p:pic>
              <p:nvPicPr>
                <p:cNvPr id="167" name="Picture 166">
                  <a:extLst>
                    <a:ext uri="{FF2B5EF4-FFF2-40B4-BE49-F238E27FC236}">
                      <a16:creationId xmlns:a16="http://schemas.microsoft.com/office/drawing/2014/main" id="{DF4AF777-9E0F-3AC6-11E2-A82B7391FD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48244" y="509447"/>
                  <a:ext cx="1590675" cy="228600"/>
                </a:xfrm>
                <a:prstGeom prst="rect">
                  <a:avLst/>
                </a:prstGeom>
              </p:spPr>
            </p:pic>
            <p:pic>
              <p:nvPicPr>
                <p:cNvPr id="168" name="Picture 167">
                  <a:extLst>
                    <a:ext uri="{FF2B5EF4-FFF2-40B4-BE49-F238E27FC236}">
                      <a16:creationId xmlns:a16="http://schemas.microsoft.com/office/drawing/2014/main" id="{0B3CA3E3-FCB0-21DB-9C44-A23118F753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91410" y="760071"/>
                  <a:ext cx="1514475" cy="228600"/>
                </a:xfrm>
                <a:prstGeom prst="rect">
                  <a:avLst/>
                </a:prstGeom>
              </p:spPr>
            </p:pic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9742F578-2D98-9F10-CF69-163178443F1E}"/>
                    </a:ext>
                  </a:extLst>
                </p:cNvPr>
                <p:cNvSpPr/>
                <p:nvPr/>
              </p:nvSpPr>
              <p:spPr>
                <a:xfrm>
                  <a:off x="4372386" y="992358"/>
                  <a:ext cx="1566640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39C76F9-3622-48F5-F3A6-E94708322A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95771" y="910524"/>
              <a:ext cx="384048" cy="2410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</a:t>
              </a:r>
              <a:endParaRPr lang="LID4096" sz="1200" b="1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524" y="5250017"/>
            <a:ext cx="986498" cy="7198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779FE-7549-FF7E-561E-402898173FFC}"/>
              </a:ext>
            </a:extLst>
          </p:cNvPr>
          <p:cNvSpPr txBox="1"/>
          <p:nvPr/>
        </p:nvSpPr>
        <p:spPr>
          <a:xfrm>
            <a:off x="149975" y="1826525"/>
            <a:ext cx="795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Local</a:t>
            </a:r>
          </a:p>
          <a:p>
            <a:r>
              <a:rPr lang="pt-BR" sz="1000" dirty="0"/>
              <a:t>Temp.</a:t>
            </a:r>
            <a:endParaRPr lang="LID4096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99DA8-C790-A682-D182-EB462237B056}"/>
              </a:ext>
            </a:extLst>
          </p:cNvPr>
          <p:cNvSpPr txBox="1">
            <a:spLocks noChangeAspect="1"/>
          </p:cNvSpPr>
          <p:nvPr/>
        </p:nvSpPr>
        <p:spPr>
          <a:xfrm>
            <a:off x="7431600" y="3008296"/>
            <a:ext cx="1206084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000" b="1" dirty="0"/>
              <a:t>Change TEMP folder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6D3673-31EF-44FF-5D60-E7575821C0FF}"/>
              </a:ext>
            </a:extLst>
          </p:cNvPr>
          <p:cNvSpPr/>
          <p:nvPr/>
        </p:nvSpPr>
        <p:spPr>
          <a:xfrm>
            <a:off x="8256939" y="5176540"/>
            <a:ext cx="320397" cy="207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39789A-090D-4A1D-DF97-7BACEE7DB22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6567" y="2014393"/>
            <a:ext cx="2343150" cy="180975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A95AE21-2D22-9A62-1504-4D73CC683981}"/>
              </a:ext>
            </a:extLst>
          </p:cNvPr>
          <p:cNvGrpSpPr/>
          <p:nvPr/>
        </p:nvGrpSpPr>
        <p:grpSpPr>
          <a:xfrm>
            <a:off x="736822" y="2419331"/>
            <a:ext cx="2582626" cy="451829"/>
            <a:chOff x="736822" y="2419331"/>
            <a:chExt cx="2582626" cy="45182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36822" y="2419331"/>
              <a:ext cx="904875" cy="2286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3691665-2A62-8E65-1CAC-C3535F2D0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81048" y="2671135"/>
              <a:ext cx="2438400" cy="20002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8B0EF57-D975-045D-47EE-BB8F8E27D12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780671" y="5250017"/>
            <a:ext cx="854312" cy="7198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 noChangeAspect="1"/>
          </p:cNvSpPr>
          <p:nvPr/>
        </p:nvSpPr>
        <p:spPr>
          <a:xfrm>
            <a:off x="2599165" y="2938693"/>
            <a:ext cx="709686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Last one: </a:t>
            </a:r>
          </a:p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E13865-E183-1F82-9AF7-B84301E466A4}"/>
              </a:ext>
            </a:extLst>
          </p:cNvPr>
          <p:cNvSpPr txBox="1"/>
          <p:nvPr/>
        </p:nvSpPr>
        <p:spPr>
          <a:xfrm>
            <a:off x="11207827" y="3417128"/>
            <a:ext cx="5883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01</a:t>
            </a:r>
          </a:p>
          <a:p>
            <a:r>
              <a:rPr lang="en-US" sz="2800" dirty="0"/>
              <a:t>02</a:t>
            </a:r>
            <a:endParaRPr lang="LID4096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185A9-A194-3308-8A93-270B59715315}"/>
              </a:ext>
            </a:extLst>
          </p:cNvPr>
          <p:cNvSpPr txBox="1"/>
          <p:nvPr/>
        </p:nvSpPr>
        <p:spPr>
          <a:xfrm>
            <a:off x="7998195" y="3630182"/>
            <a:ext cx="1458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03</a:t>
            </a:r>
            <a:endParaRPr lang="LID4096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35E6B6-C542-7BA1-254C-8A22F7F4ED1C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b="50000"/>
          <a:stretch/>
        </p:blipFill>
        <p:spPr>
          <a:xfrm>
            <a:off x="591808" y="1793893"/>
            <a:ext cx="2362200" cy="200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805933-1241-0B13-423D-60FC01380D65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t="49775"/>
          <a:stretch/>
        </p:blipFill>
        <p:spPr>
          <a:xfrm>
            <a:off x="617330" y="2238452"/>
            <a:ext cx="2362200" cy="2009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F24A57-18FA-2FE4-2F7F-F57A750026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4025" b="13003"/>
          <a:stretch/>
        </p:blipFill>
        <p:spPr>
          <a:xfrm>
            <a:off x="672997" y="2920297"/>
            <a:ext cx="502239" cy="17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A11D0-0F1A-FA13-B535-46B4B539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61" y="276136"/>
            <a:ext cx="1038225" cy="2800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E607B3-0FDA-E3F8-729C-14104E42EF8C}"/>
              </a:ext>
            </a:extLst>
          </p:cNvPr>
          <p:cNvSpPr/>
          <p:nvPr/>
        </p:nvSpPr>
        <p:spPr>
          <a:xfrm>
            <a:off x="470561" y="276136"/>
            <a:ext cx="1762124" cy="58934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AC189-131B-91C6-CCC2-88F8527E45C5}"/>
              </a:ext>
            </a:extLst>
          </p:cNvPr>
          <p:cNvSpPr/>
          <p:nvPr/>
        </p:nvSpPr>
        <p:spPr>
          <a:xfrm>
            <a:off x="470561" y="2655606"/>
            <a:ext cx="1762124" cy="42088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90894-2B04-81BB-5709-5A5DAEC6A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764" y="2542196"/>
            <a:ext cx="1190625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F8C54C-B04B-9AB6-39BE-9DE88F30F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61" y="3275175"/>
            <a:ext cx="3590828" cy="3429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79EAB0-8C70-5F67-C312-55DC9FE1921C}"/>
              </a:ext>
            </a:extLst>
          </p:cNvPr>
          <p:cNvSpPr/>
          <p:nvPr/>
        </p:nvSpPr>
        <p:spPr>
          <a:xfrm>
            <a:off x="470561" y="873919"/>
            <a:ext cx="1170232" cy="190250"/>
          </a:xfrm>
          <a:prstGeom prst="rect">
            <a:avLst/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F8D536-A6C7-3674-1F7E-B06A5ECD6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539" y="969044"/>
            <a:ext cx="1190625" cy="102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4CD34E-213C-0C97-0F6B-97F54495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159573"/>
            <a:ext cx="1582763" cy="287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4354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CB5514A-AF61-C495-BDD8-DF713755F8C8}"/>
              </a:ext>
            </a:extLst>
          </p:cNvPr>
          <p:cNvGrpSpPr/>
          <p:nvPr/>
        </p:nvGrpSpPr>
        <p:grpSpPr>
          <a:xfrm>
            <a:off x="8006140" y="7430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7ABA698-F994-439A-2BC6-1A3BB963D5B7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B0607A-CC52-3823-2DB1-FECF557E16E0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C8D3872-E06D-0C75-BB04-0B244F89BDE4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30BE0C65-1E0E-1AEE-6361-C463690F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EDE24BE1-4099-48CF-D36E-80391129E1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DD49206F-738C-4754-D9D1-D3849075C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7B52BD7-48FA-4602-AE27-7EF1DC85FC41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9289174-DC39-271D-2664-8BC8D47D4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4F70CD5-EF06-D9F2-F1BC-64EF0B5FE1AB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10D34176-F041-79F3-5983-3533DC5A0EB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2944F2C3-4325-F529-B3A1-6C12CB4474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04262C1D-E0EB-4A6D-0579-830C2853B0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3215B1B0-DAAA-6B71-1DFA-FEF142C5880D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840EC4C-0F8E-45AC-3154-8BDAE0530B05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2D31665-E21B-CB80-628A-AB7240E2B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9963BC-CDF8-7077-B58F-38ADEB74757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2A350D2-C9F0-4F94-83A7-0F5545CD2DF0}"/>
              </a:ext>
            </a:extLst>
          </p:cNvPr>
          <p:cNvSpPr txBox="1"/>
          <p:nvPr/>
        </p:nvSpPr>
        <p:spPr>
          <a:xfrm>
            <a:off x="125598" y="1353271"/>
            <a:ext cx="2364259" cy="259011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b="1" dirty="0"/>
              <a:t>Flopy ... Freyberg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4C447-8FCA-59C0-552A-458C3F46053B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3B531-DE0B-2AEE-E473-2DC59E4FEB9E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884462-85D4-65AD-C6CD-0D2CB8D05F36}"/>
              </a:ext>
            </a:extLst>
          </p:cNvPr>
          <p:cNvGrpSpPr/>
          <p:nvPr/>
        </p:nvGrpSpPr>
        <p:grpSpPr>
          <a:xfrm>
            <a:off x="125598" y="76665"/>
            <a:ext cx="1919943" cy="1074824"/>
            <a:chOff x="125598" y="76665"/>
            <a:chExt cx="1919943" cy="107482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70A248-F83F-ED79-7F38-E6D790DAB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449B97-EFD5-E650-B5F5-6075AB9E1DD3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D87F46-89E3-563C-4097-2EF2D5527F8C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AC59-25A9-EBE1-F072-47E3B45D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45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175458"/>
            <a:ext cx="1327668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 - 03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6790655" y="3116010"/>
            <a:ext cx="5102608" cy="2758021"/>
            <a:chOff x="240278" y="213821"/>
            <a:chExt cx="7602193" cy="41090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934224" y="3726787"/>
              <a:ext cx="5834456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 ?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37BCBB-1170-4FBD-A8FC-925EF65793CD}"/>
              </a:ext>
            </a:extLst>
          </p:cNvPr>
          <p:cNvSpPr txBox="1">
            <a:spLocks noChangeAspect="1"/>
          </p:cNvSpPr>
          <p:nvPr/>
        </p:nvSpPr>
        <p:spPr>
          <a:xfrm>
            <a:off x="8598584" y="6175458"/>
            <a:ext cx="3335930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Part 02 – Capture </a:t>
            </a:r>
            <a:endParaRPr lang="LID4096" sz="1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2FEA5-FE1C-530D-D78B-970F3218AA13}"/>
              </a:ext>
            </a:extLst>
          </p:cNvPr>
          <p:cNvSpPr txBox="1">
            <a:spLocks noChangeAspect="1"/>
          </p:cNvSpPr>
          <p:nvPr/>
        </p:nvSpPr>
        <p:spPr>
          <a:xfrm>
            <a:off x="1560810" y="6175458"/>
            <a:ext cx="1148207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Part 01 – 1D</a:t>
            </a:r>
            <a:endParaRPr lang="LID4096" sz="1500" b="1" dirty="0"/>
          </a:p>
        </p:txBody>
      </p: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8051</TotalTime>
  <Words>450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197</cp:revision>
  <dcterms:created xsi:type="dcterms:W3CDTF">2024-12-17T09:33:28Z</dcterms:created>
  <dcterms:modified xsi:type="dcterms:W3CDTF">2025-01-08T19:28:20Z</dcterms:modified>
</cp:coreProperties>
</file>