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7" r:id="rId3"/>
    <p:sldId id="281" r:id="rId4"/>
    <p:sldId id="278" r:id="rId5"/>
    <p:sldId id="274" r:id="rId6"/>
    <p:sldId id="261" r:id="rId7"/>
    <p:sldId id="282" r:id="rId8"/>
    <p:sldId id="280" r:id="rId9"/>
    <p:sldId id="273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3FCFF"/>
    <a:srgbClr val="E1F7FF"/>
    <a:srgbClr val="93E3FF"/>
    <a:srgbClr val="FFF2CC"/>
    <a:srgbClr val="000000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09" d="100"/>
          <a:sy n="109" d="100"/>
        </p:scale>
        <p:origin x="13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01/13/2025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01/13/2025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01/13/2025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01/13/2025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hyperlink" Target="http://www.betami.com.br/" TargetMode="External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1.png"/><Relationship Id="rId3" Type="http://schemas.openxmlformats.org/officeDocument/2006/relationships/image" Target="../media/image33.emf"/><Relationship Id="rId7" Type="http://schemas.openxmlformats.org/officeDocument/2006/relationships/image" Target="../media/image37.png"/><Relationship Id="rId12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27.png"/><Relationship Id="rId5" Type="http://schemas.openxmlformats.org/officeDocument/2006/relationships/image" Target="../media/image35.emf"/><Relationship Id="rId10" Type="http://schemas.openxmlformats.org/officeDocument/2006/relationships/image" Target="../media/image40.emf"/><Relationship Id="rId4" Type="http://schemas.openxmlformats.org/officeDocument/2006/relationships/image" Target="../media/image34.png"/><Relationship Id="rId9" Type="http://schemas.openxmlformats.org/officeDocument/2006/relationships/image" Target="../media/image3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21" Type="http://schemas.openxmlformats.org/officeDocument/2006/relationships/image" Target="../media/image6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emf"/><Relationship Id="rId24" Type="http://schemas.openxmlformats.org/officeDocument/2006/relationships/image" Target="../media/image9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23" Type="http://schemas.openxmlformats.org/officeDocument/2006/relationships/image" Target="../media/image8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3.png"/><Relationship Id="rId7" Type="http://schemas.openxmlformats.org/officeDocument/2006/relationships/image" Target="../media/image6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4.emf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15.png"/><Relationship Id="rId5" Type="http://schemas.openxmlformats.org/officeDocument/2006/relationships/hyperlink" Target="http://www.betami.com.br/" TargetMode="External"/><Relationship Id="rId10" Type="http://schemas.openxmlformats.org/officeDocument/2006/relationships/image" Target="../media/image71.png"/><Relationship Id="rId4" Type="http://schemas.openxmlformats.org/officeDocument/2006/relationships/image" Target="../media/image67.png"/><Relationship Id="rId9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0.png"/><Relationship Id="rId7" Type="http://schemas.openxmlformats.org/officeDocument/2006/relationships/image" Target="../media/image67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6.png"/><Relationship Id="rId4" Type="http://schemas.openxmlformats.org/officeDocument/2006/relationships/image" Target="../media/image8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26" Type="http://schemas.openxmlformats.org/officeDocument/2006/relationships/image" Target="../media/image106.png"/><Relationship Id="rId21" Type="http://schemas.openxmlformats.org/officeDocument/2006/relationships/image" Target="../media/image101.png"/><Relationship Id="rId34" Type="http://schemas.openxmlformats.org/officeDocument/2006/relationships/image" Target="../media/image114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5" Type="http://schemas.openxmlformats.org/officeDocument/2006/relationships/image" Target="../media/image105.png"/><Relationship Id="rId33" Type="http://schemas.openxmlformats.org/officeDocument/2006/relationships/image" Target="../media/image113.png"/><Relationship Id="rId38" Type="http://schemas.openxmlformats.org/officeDocument/2006/relationships/image" Target="../media/image117.png"/><Relationship Id="rId2" Type="http://schemas.openxmlformats.org/officeDocument/2006/relationships/image" Target="../media/image82.png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29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24" Type="http://schemas.openxmlformats.org/officeDocument/2006/relationships/image" Target="../media/image104.png"/><Relationship Id="rId32" Type="http://schemas.openxmlformats.org/officeDocument/2006/relationships/image" Target="../media/image112.png"/><Relationship Id="rId37" Type="http://schemas.openxmlformats.org/officeDocument/2006/relationships/image" Target="../media/image80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23" Type="http://schemas.openxmlformats.org/officeDocument/2006/relationships/image" Target="../media/image103.png"/><Relationship Id="rId28" Type="http://schemas.openxmlformats.org/officeDocument/2006/relationships/image" Target="../media/image108.png"/><Relationship Id="rId36" Type="http://schemas.openxmlformats.org/officeDocument/2006/relationships/image" Target="../media/image116.png"/><Relationship Id="rId10" Type="http://schemas.openxmlformats.org/officeDocument/2006/relationships/image" Target="../media/image90.png"/><Relationship Id="rId19" Type="http://schemas.openxmlformats.org/officeDocument/2006/relationships/image" Target="../media/image99.png"/><Relationship Id="rId31" Type="http://schemas.openxmlformats.org/officeDocument/2006/relationships/image" Target="../media/image111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Relationship Id="rId22" Type="http://schemas.openxmlformats.org/officeDocument/2006/relationships/image" Target="../media/image102.png"/><Relationship Id="rId27" Type="http://schemas.openxmlformats.org/officeDocument/2006/relationships/image" Target="../media/image107.png"/><Relationship Id="rId30" Type="http://schemas.openxmlformats.org/officeDocument/2006/relationships/image" Target="../media/image110.png"/><Relationship Id="rId35" Type="http://schemas.openxmlformats.org/officeDocument/2006/relationships/image" Target="../media/image115.png"/><Relationship Id="rId8" Type="http://schemas.openxmlformats.org/officeDocument/2006/relationships/image" Target="../media/image88.png"/><Relationship Id="rId3" Type="http://schemas.openxmlformats.org/officeDocument/2006/relationships/image" Target="../media/image8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>
            <a:extLst>
              <a:ext uri="{FF2B5EF4-FFF2-40B4-BE49-F238E27FC236}">
                <a16:creationId xmlns:a16="http://schemas.microsoft.com/office/drawing/2014/main" id="{DE695EE5-1827-7DFE-DCD4-92486ED4A0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8" t="63380" r="-868" b="2129"/>
          <a:stretch/>
        </p:blipFill>
        <p:spPr>
          <a:xfrm>
            <a:off x="101584" y="2019153"/>
            <a:ext cx="2695575" cy="229963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3ED2BEEB-5E75-28E4-A162-BFCDCF2280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b="65510"/>
          <a:stretch/>
        </p:blipFill>
        <p:spPr>
          <a:xfrm>
            <a:off x="160341" y="435581"/>
            <a:ext cx="2695575" cy="229963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2CBD049D-B977-FF81-0544-08BC64B598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0" t="40186" r="-570" b="50039"/>
          <a:stretch/>
        </p:blipFill>
        <p:spPr>
          <a:xfrm>
            <a:off x="328550" y="3259707"/>
            <a:ext cx="2838450" cy="200164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F3CF102-BC73-814B-9D57-AA2FD186C5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0" t="30906" r="-570" b="58953"/>
          <a:stretch/>
        </p:blipFill>
        <p:spPr>
          <a:xfrm>
            <a:off x="140559" y="2258976"/>
            <a:ext cx="2838450" cy="207649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2BABCB55-15A1-DE28-7A29-98993B69B6E5}"/>
              </a:ext>
            </a:extLst>
          </p:cNvPr>
          <p:cNvGrpSpPr/>
          <p:nvPr/>
        </p:nvGrpSpPr>
        <p:grpSpPr>
          <a:xfrm>
            <a:off x="316197" y="2487414"/>
            <a:ext cx="2790825" cy="574109"/>
            <a:chOff x="474458" y="2285240"/>
            <a:chExt cx="2790825" cy="57410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5EB0EC-CE42-C9EA-AECD-B72A48175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458" y="2449774"/>
              <a:ext cx="2790825" cy="409575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DDD30BD-0845-D3C2-3409-A2B98F2B6646}"/>
                </a:ext>
              </a:extLst>
            </p:cNvPr>
            <p:cNvSpPr txBox="1"/>
            <p:nvPr/>
          </p:nvSpPr>
          <p:spPr>
            <a:xfrm>
              <a:off x="2154446" y="2285240"/>
              <a:ext cx="110675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</a:rPr>
                <a:t>Sfrmaker err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31A01C1-CBE8-682D-FA89-CC91FB9EC386}"/>
              </a:ext>
            </a:extLst>
          </p:cNvPr>
          <p:cNvGrpSpPr/>
          <p:nvPr/>
        </p:nvGrpSpPr>
        <p:grpSpPr>
          <a:xfrm>
            <a:off x="135445" y="168948"/>
            <a:ext cx="2403300" cy="273747"/>
            <a:chOff x="202886" y="1307843"/>
            <a:chExt cx="2403300" cy="27374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02B55DE-E1BB-B21A-EC5C-89FA83EC7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40041" r="46014" b="40053"/>
            <a:stretch/>
          </p:blipFill>
          <p:spPr>
            <a:xfrm>
              <a:off x="202886" y="1345243"/>
              <a:ext cx="1090133" cy="204773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743ECA-7AA8-97EB-2D50-69BCFAD039E8}"/>
                </a:ext>
              </a:extLst>
            </p:cNvPr>
            <p:cNvSpPr/>
            <p:nvPr/>
          </p:nvSpPr>
          <p:spPr>
            <a:xfrm>
              <a:off x="202886" y="1324401"/>
              <a:ext cx="2305761" cy="213260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55491-2848-88AE-5040-6C6D1D9C8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4356" y="1307843"/>
              <a:ext cx="281830" cy="27374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>
                  <a:solidFill>
                    <a:schemeClr val="bg1"/>
                  </a:solidFill>
                </a:rPr>
                <a:t>02</a:t>
              </a:r>
              <a:endParaRPr lang="LID4096" sz="15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D1B19020-64F5-1E91-C134-C5F989CFBE26}"/>
              </a:ext>
            </a:extLst>
          </p:cNvPr>
          <p:cNvSpPr txBox="1"/>
          <p:nvPr/>
        </p:nvSpPr>
        <p:spPr>
          <a:xfrm>
            <a:off x="1695932" y="3227416"/>
            <a:ext cx="15640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rgbClr val="FF0000"/>
                </a:solidFill>
              </a:rPr>
              <a:t>Sfrmaker &amp; New folder err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F86236EB-2743-8BA8-F38B-73501D4854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784" y="628180"/>
            <a:ext cx="2486025" cy="2286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2011415F-6355-3776-326C-2C0571DCB8E8}"/>
              </a:ext>
            </a:extLst>
          </p:cNvPr>
          <p:cNvSpPr txBox="1"/>
          <p:nvPr/>
        </p:nvSpPr>
        <p:spPr>
          <a:xfrm>
            <a:off x="2340930" y="961912"/>
            <a:ext cx="9648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On analysis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00AE3AD-3269-09B1-CF23-0554F964D916}"/>
              </a:ext>
            </a:extLst>
          </p:cNvPr>
          <p:cNvGrpSpPr/>
          <p:nvPr/>
        </p:nvGrpSpPr>
        <p:grpSpPr>
          <a:xfrm>
            <a:off x="218475" y="1165056"/>
            <a:ext cx="2960175" cy="706118"/>
            <a:chOff x="241387" y="2531051"/>
            <a:chExt cx="2960175" cy="706118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0F9E0152-5386-FF58-5C29-B4760E473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865" t="30605" r="-865" b="34904"/>
            <a:stretch/>
          </p:blipFill>
          <p:spPr>
            <a:xfrm>
              <a:off x="241387" y="2531051"/>
              <a:ext cx="2695575" cy="229963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60A75705-8356-A8D9-C261-6C0DDE65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2637" y="2750292"/>
              <a:ext cx="2828925" cy="238125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1699DA8-C790-A682-D182-EB462237B0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05605" y="3048939"/>
              <a:ext cx="1206084" cy="188230"/>
            </a:xfrm>
            <a:prstGeom prst="rect">
              <a:avLst/>
            </a:prstGeom>
            <a:solidFill>
              <a:srgbClr val="FFCCFF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1000" b="1" dirty="0"/>
                <a:t>Change TEMP folder</a:t>
              </a: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226168DB-29F3-BAE2-04E0-F535567C8DE0}"/>
              </a:ext>
            </a:extLst>
          </p:cNvPr>
          <p:cNvSpPr txBox="1"/>
          <p:nvPr/>
        </p:nvSpPr>
        <p:spPr>
          <a:xfrm>
            <a:off x="1990080" y="1971129"/>
            <a:ext cx="7031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Not yet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49E7C78-E0FF-F705-01DE-AE42E344A130}"/>
              </a:ext>
            </a:extLst>
          </p:cNvPr>
          <p:cNvSpPr txBox="1"/>
          <p:nvPr/>
        </p:nvSpPr>
        <p:spPr>
          <a:xfrm>
            <a:off x="-6666" y="2624875"/>
            <a:ext cx="7951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FF"/>
                </a:solidFill>
              </a:rPr>
              <a:t>1.1</a:t>
            </a:r>
          </a:p>
          <a:p>
            <a:r>
              <a:rPr lang="pt-BR" sz="1200" dirty="0">
                <a:solidFill>
                  <a:srgbClr val="0000FF"/>
                </a:solidFill>
              </a:rPr>
              <a:t>1.2</a:t>
            </a:r>
          </a:p>
          <a:p>
            <a:r>
              <a:rPr lang="pt-BR" sz="1200" dirty="0">
                <a:solidFill>
                  <a:srgbClr val="0000FF"/>
                </a:solidFill>
              </a:rPr>
              <a:t>1.3</a:t>
            </a:r>
            <a:endParaRPr lang="LID4096" sz="1200" dirty="0">
              <a:solidFill>
                <a:srgbClr val="0000FF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053977A-3D39-1707-78CC-AD0AD300A251}"/>
              </a:ext>
            </a:extLst>
          </p:cNvPr>
          <p:cNvGrpSpPr/>
          <p:nvPr/>
        </p:nvGrpSpPr>
        <p:grpSpPr>
          <a:xfrm>
            <a:off x="8523995" y="324240"/>
            <a:ext cx="2886494" cy="2512480"/>
            <a:chOff x="8581957" y="932269"/>
            <a:chExt cx="2886494" cy="251248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68C645-4D08-D11B-511F-77E314F9E79E}"/>
                </a:ext>
              </a:extLst>
            </p:cNvPr>
            <p:cNvGrpSpPr/>
            <p:nvPr/>
          </p:nvGrpSpPr>
          <p:grpSpPr>
            <a:xfrm>
              <a:off x="8581957" y="932269"/>
              <a:ext cx="2886494" cy="2512480"/>
              <a:chOff x="8926871" y="2854083"/>
              <a:chExt cx="2886494" cy="25124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47E9B374-E291-C028-EFAF-443A4647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b="36433"/>
              <a:stretch/>
            </p:blipFill>
            <p:spPr>
              <a:xfrm>
                <a:off x="9555297" y="3556178"/>
                <a:ext cx="1895475" cy="1810385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EC069B9-D945-CA6C-4EAE-D6DFAFC86D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26871" y="2854083"/>
                <a:ext cx="2886494" cy="1927407"/>
                <a:chOff x="8729034" y="3125937"/>
                <a:chExt cx="2886494" cy="1927407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191205C-6722-B049-7157-1E90BAADBF2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729034" y="3125937"/>
                  <a:ext cx="2886494" cy="1927407"/>
                  <a:chOff x="9240825" y="40260"/>
                  <a:chExt cx="2886494" cy="192740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EA5097-0193-3238-5F0B-EDCE2590E75D}"/>
                      </a:ext>
                    </a:extLst>
                  </p:cNvPr>
                  <p:cNvGrpSpPr/>
                  <p:nvPr/>
                </p:nvGrpSpPr>
                <p:grpSpPr>
                  <a:xfrm>
                    <a:off x="9576343" y="46702"/>
                    <a:ext cx="2550976" cy="1920965"/>
                    <a:chOff x="9576343" y="46702"/>
                    <a:chExt cx="2550976" cy="1920965"/>
                  </a:xfrm>
                </p:grpSpPr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B500DA42-EE7D-238B-DEA6-DCD7C1DA9D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/>
                    <a:srcRect t="65550" b="15487"/>
                    <a:stretch/>
                  </p:blipFill>
                  <p:spPr>
                    <a:xfrm>
                      <a:off x="9624673" y="60343"/>
                      <a:ext cx="1767113" cy="19702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C69B49A8-6C66-D4E2-CEAF-50081B8197E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576343" y="46702"/>
                      <a:ext cx="2550976" cy="1920965"/>
                      <a:chOff x="333786" y="1557544"/>
                      <a:chExt cx="2180241" cy="1641790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7FA5A1F7-DF81-108E-28B5-77BBBBA5FFD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405319" y="1753327"/>
                        <a:ext cx="2108708" cy="1446007"/>
                        <a:chOff x="405319" y="1753327"/>
                        <a:chExt cx="2108708" cy="1446007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0CAE9E38-DD80-2996-9A8E-8DB3824C4F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5319" y="1753327"/>
                          <a:ext cx="1275071" cy="420322"/>
                          <a:chOff x="405319" y="1753327"/>
                          <a:chExt cx="1275071" cy="420322"/>
                        </a:xfrm>
                      </p:grpSpPr>
                      <p:pic>
                        <p:nvPicPr>
                          <p:cNvPr id="54" name="Picture 53">
                            <a:extLst>
                              <a:ext uri="{FF2B5EF4-FFF2-40B4-BE49-F238E27FC236}">
                                <a16:creationId xmlns:a16="http://schemas.microsoft.com/office/drawing/2014/main" id="{AE8ECB0E-2715-8DDF-9589-F05E73D771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0"/>
                          <a:srcRect t="1" b="14084"/>
                          <a:stretch/>
                        </p:blipFill>
                        <p:spPr>
                          <a:xfrm>
                            <a:off x="405319" y="1753327"/>
                            <a:ext cx="901287" cy="16644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55" name="Picture 54">
                            <a:extLst>
                              <a:ext uri="{FF2B5EF4-FFF2-40B4-BE49-F238E27FC236}">
                                <a16:creationId xmlns:a16="http://schemas.microsoft.com/office/drawing/2014/main" id="{73765CD3-C052-AC47-9B1F-BCA635DBFF4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427548" y="1907895"/>
                            <a:ext cx="1252842" cy="265754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90E8683F-796F-37E5-11B1-274F0E3F7E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6178" y="3034432"/>
                          <a:ext cx="1927849" cy="164902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rgbClr val="FF0000"/>
                          </a:solidFill>
                        </a:ln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wrap="none" anchor="ctr" anchorCtr="0">
                          <a:noAutofit/>
                        </a:bodyPr>
                        <a:lstStyle/>
                        <a:p>
                          <a:endParaRPr lang="LID4096"/>
                        </a:p>
                      </p:txBody>
                    </p:sp>
                  </p:grp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D427A391-F10E-9113-69F1-3D6F6FFA1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86" y="1557544"/>
                        <a:ext cx="1944467" cy="1715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00FF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68EEDF4-E29A-4B80-FC65-DA6CD61F15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240825" y="40260"/>
                    <a:ext cx="281830" cy="27374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1500" b="1" dirty="0">
                        <a:solidFill>
                          <a:schemeClr val="bg1"/>
                        </a:solidFill>
                      </a:rPr>
                      <a:t>04</a:t>
                    </a:r>
                    <a:endParaRPr lang="LID4096" sz="15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624F873-5AE5-CF00-50CA-6970F4D31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870215" y="4083872"/>
                  <a:ext cx="550000" cy="22464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18C598-5704-EAB8-C4CC-FEA7A24DB7A2}"/>
                  </a:ext>
                </a:extLst>
              </p:cNvPr>
              <p:cNvSpPr txBox="1"/>
              <p:nvPr/>
            </p:nvSpPr>
            <p:spPr>
              <a:xfrm>
                <a:off x="10263286" y="3058627"/>
                <a:ext cx="7351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b="1"/>
                </a:lvl1pPr>
              </a:lstStyle>
              <a:p>
                <a:r>
                  <a:rPr lang="pt-BR" sz="1400" dirty="0"/>
                  <a:t>+</a:t>
                </a:r>
                <a:r>
                  <a:rPr lang="pt-BR" sz="1400" b="0" dirty="0"/>
                  <a:t>10</a:t>
                </a:r>
                <a:endParaRPr lang="LID4096" sz="1400" b="0" dirty="0"/>
              </a:p>
            </p:txBody>
          </p:sp>
        </p:grp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4FDD9E44-BBC2-91F5-563D-D977254D8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772" y="1393822"/>
              <a:ext cx="197416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altLang="LID4096" sz="1400" b="1" dirty="0"/>
                <a:t>Folders </a:t>
              </a:r>
            </a:p>
            <a:p>
              <a:pPr algn="r"/>
              <a:r>
                <a:rPr lang="pt-BR" altLang="LID4096" sz="1400" b="1" dirty="0"/>
                <a:t>swap</a:t>
              </a:r>
              <a:endParaRPr lang="LID4096" altLang="LID4096" sz="1400" b="1" dirty="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22D7A92B-5E3E-578D-43AE-0A1931899ED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7604" y="3715887"/>
            <a:ext cx="2219325" cy="6191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2CEA5DE-6D5E-E7B0-4F03-EAD3BC02F3A6}"/>
              </a:ext>
            </a:extLst>
          </p:cNvPr>
          <p:cNvSpPr txBox="1"/>
          <p:nvPr/>
        </p:nvSpPr>
        <p:spPr>
          <a:xfrm>
            <a:off x="10652770" y="2369800"/>
            <a:ext cx="10911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2800" dirty="0"/>
              <a:t>01</a:t>
            </a:r>
            <a:endParaRPr lang="LID4096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B185A9-A194-3308-8A93-270B59715315}"/>
              </a:ext>
            </a:extLst>
          </p:cNvPr>
          <p:cNvSpPr txBox="1"/>
          <p:nvPr/>
        </p:nvSpPr>
        <p:spPr>
          <a:xfrm>
            <a:off x="10290893" y="5038443"/>
            <a:ext cx="6593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2800" dirty="0"/>
              <a:t>02</a:t>
            </a:r>
            <a:endParaRPr lang="LID4096" sz="2800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439789A-090D-4A1D-DF97-7BACEE7DB22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9833" y="6176243"/>
            <a:ext cx="2343150" cy="180975"/>
          </a:xfrm>
          <a:prstGeom prst="rect">
            <a:avLst/>
          </a:prstGeom>
          <a:ln>
            <a:noFill/>
          </a:ln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DF4AF777-9E0F-3AC6-11E2-A82B7391FD6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2686" y="6344195"/>
            <a:ext cx="1201042" cy="17260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2B59B0A-99E4-D0FB-E91A-FF79E22C4770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t="3106" r="43214" b="86087"/>
          <a:stretch/>
        </p:blipFill>
        <p:spPr>
          <a:xfrm>
            <a:off x="560971" y="6517758"/>
            <a:ext cx="1514475" cy="17911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B0D78205-81B9-1A64-D1C2-EB6E77558C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439" t="50109" r="439" b="40116"/>
          <a:stretch/>
        </p:blipFill>
        <p:spPr>
          <a:xfrm>
            <a:off x="161300" y="3504360"/>
            <a:ext cx="2838450" cy="20016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EDA4271-8F43-D113-16BE-D5741BC7E0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05" t="60205" r="-1205" b="29654"/>
          <a:stretch/>
        </p:blipFill>
        <p:spPr>
          <a:xfrm>
            <a:off x="234378" y="4352594"/>
            <a:ext cx="2838450" cy="20764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E0FE3E0-A736-8733-4E67-C9353C28F7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9" t="69727" r="-499" b="20498"/>
          <a:stretch/>
        </p:blipFill>
        <p:spPr>
          <a:xfrm>
            <a:off x="234378" y="5928864"/>
            <a:ext cx="2838450" cy="200164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9935E674-20BB-FDD0-FEF6-BEBD184E0984}"/>
              </a:ext>
            </a:extLst>
          </p:cNvPr>
          <p:cNvSpPr txBox="1">
            <a:spLocks/>
          </p:cNvSpPr>
          <p:nvPr/>
        </p:nvSpPr>
        <p:spPr>
          <a:xfrm>
            <a:off x="2525944" y="5937336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8779FE-7549-FF7E-561E-402898173FFC}"/>
              </a:ext>
            </a:extLst>
          </p:cNvPr>
          <p:cNvSpPr txBox="1"/>
          <p:nvPr/>
        </p:nvSpPr>
        <p:spPr>
          <a:xfrm>
            <a:off x="2201846" y="6347649"/>
            <a:ext cx="7951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rgbClr val="0000FF"/>
                </a:solidFill>
              </a:rPr>
              <a:t>No Local Temp. ok</a:t>
            </a:r>
            <a:endParaRPr lang="LID4096" sz="1000" dirty="0">
              <a:solidFill>
                <a:srgbClr val="0000FF"/>
              </a:solidFill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5AABD24-E01E-E0F8-3D73-0499AB8BF217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55FA6D0-6C58-1EA7-08A0-54DFF8026FEA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8CE020-C22D-B6E1-DF6E-16D959EDD005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BBEA52-A388-5502-EF83-1ACFB5897F2A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2025 </a:t>
              </a: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B1601243-856A-45E8-168A-9D61EB1E2A8E}"/>
              </a:ext>
            </a:extLst>
          </p:cNvPr>
          <p:cNvSpPr txBox="1"/>
          <p:nvPr/>
        </p:nvSpPr>
        <p:spPr>
          <a:xfrm>
            <a:off x="1761635" y="5870392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E4C295-E936-A659-CDBA-616496FB3442}"/>
              </a:ext>
            </a:extLst>
          </p:cNvPr>
          <p:cNvGrpSpPr>
            <a:grpSpLocks noChangeAspect="1"/>
          </p:cNvGrpSpPr>
          <p:nvPr/>
        </p:nvGrpSpPr>
        <p:grpSpPr>
          <a:xfrm>
            <a:off x="3241244" y="2535875"/>
            <a:ext cx="1750219" cy="937762"/>
            <a:chOff x="3359013" y="3874720"/>
            <a:chExt cx="2620955" cy="14043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3A9A5EA-52DA-010A-1C4F-B9D19D434102}"/>
                </a:ext>
              </a:extLst>
            </p:cNvPr>
            <p:cNvGrpSpPr/>
            <p:nvPr/>
          </p:nvGrpSpPr>
          <p:grpSpPr>
            <a:xfrm>
              <a:off x="3359013" y="3874720"/>
              <a:ext cx="2620955" cy="1404300"/>
              <a:chOff x="3718384" y="3631485"/>
              <a:chExt cx="2620955" cy="140430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EAE38931-AF24-805C-EFAD-288FE30EE03A}"/>
                  </a:ext>
                </a:extLst>
              </p:cNvPr>
              <p:cNvGrpSpPr/>
              <p:nvPr/>
            </p:nvGrpSpPr>
            <p:grpSpPr>
              <a:xfrm>
                <a:off x="3718384" y="3631485"/>
                <a:ext cx="2620955" cy="1404300"/>
                <a:chOff x="3758285" y="4103860"/>
                <a:chExt cx="2620955" cy="1404300"/>
              </a:xfrm>
            </p:grpSpPr>
            <p:pic>
              <p:nvPicPr>
                <p:cNvPr id="141" name="Picture 140">
                  <a:extLst>
                    <a:ext uri="{FF2B5EF4-FFF2-40B4-BE49-F238E27FC236}">
                      <a16:creationId xmlns:a16="http://schemas.microsoft.com/office/drawing/2014/main" id="{1392F25D-8C2A-55E5-2B95-A938C92127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58285" y="4103860"/>
                  <a:ext cx="2620955" cy="14043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42" name="Picture 141">
                  <a:extLst>
                    <a:ext uri="{FF2B5EF4-FFF2-40B4-BE49-F238E27FC236}">
                      <a16:creationId xmlns:a16="http://schemas.microsoft.com/office/drawing/2014/main" id="{4D1114EB-36DD-128A-221E-16DD99CAC0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l="60891" t="34101" r="8441" b="49671"/>
                <a:stretch/>
              </p:blipFill>
              <p:spPr>
                <a:xfrm>
                  <a:off x="4691586" y="4902987"/>
                  <a:ext cx="1101218" cy="55645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7F463BB-C264-9F0C-7FE9-26E23EC0BF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95623" y="3674751"/>
                <a:ext cx="486541" cy="131232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D5DB8BB-E542-C8DF-2F55-64EE3C0EAAF4}"/>
                </a:ext>
              </a:extLst>
            </p:cNvPr>
            <p:cNvSpPr txBox="1"/>
            <p:nvPr/>
          </p:nvSpPr>
          <p:spPr>
            <a:xfrm>
              <a:off x="4211221" y="4309499"/>
              <a:ext cx="1101217" cy="2302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000" b="1" dirty="0">
                  <a:solidFill>
                    <a:srgbClr val="FF0000"/>
                  </a:solidFill>
                </a:rPr>
                <a:t>Pleasant lake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D04C4F-71E5-307D-5B6F-5A4F8D399FFE}"/>
              </a:ext>
            </a:extLst>
          </p:cNvPr>
          <p:cNvGrpSpPr/>
          <p:nvPr/>
        </p:nvGrpSpPr>
        <p:grpSpPr>
          <a:xfrm>
            <a:off x="4806746" y="168948"/>
            <a:ext cx="3610113" cy="3055407"/>
            <a:chOff x="4005637" y="156552"/>
            <a:chExt cx="3610113" cy="305540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0599C1-B248-91A4-6906-BC75D2D1F0D4}"/>
                </a:ext>
              </a:extLst>
            </p:cNvPr>
            <p:cNvSpPr txBox="1"/>
            <p:nvPr/>
          </p:nvSpPr>
          <p:spPr>
            <a:xfrm>
              <a:off x="5468045" y="435832"/>
              <a:ext cx="79517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b="1" dirty="0">
                  <a:solidFill>
                    <a:srgbClr val="FF0000"/>
                  </a:solidFill>
                </a:rPr>
                <a:t>FREYBERG</a:t>
              </a:r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CFB6F3C2-96FE-71A0-E635-F7E8F23C6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 t="10280"/>
            <a:stretch/>
          </p:blipFill>
          <p:spPr>
            <a:xfrm>
              <a:off x="4488278" y="1186597"/>
              <a:ext cx="2486025" cy="2025362"/>
            </a:xfrm>
            <a:prstGeom prst="rect">
              <a:avLst/>
            </a:prstGeom>
          </p:spPr>
        </p:pic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C872042-2819-CADA-6CDA-DDD8F698A2D2}"/>
                </a:ext>
              </a:extLst>
            </p:cNvPr>
            <p:cNvSpPr/>
            <p:nvPr/>
          </p:nvSpPr>
          <p:spPr>
            <a:xfrm>
              <a:off x="4497300" y="1955845"/>
              <a:ext cx="1539061" cy="37867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E5F01EB9-5661-F767-8DAC-BFE260077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58454" r="57025" b="21387"/>
            <a:stretch/>
          </p:blipFill>
          <p:spPr>
            <a:xfrm>
              <a:off x="4420998" y="309488"/>
              <a:ext cx="867792" cy="207373"/>
            </a:xfrm>
            <a:prstGeom prst="rect">
              <a:avLst/>
            </a:prstGeom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99AECEE-1527-C251-0DCB-CBCF9ACC47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005637" y="290334"/>
              <a:ext cx="322244" cy="2737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03</a:t>
              </a:r>
              <a:endParaRPr lang="LID4096" sz="1500" b="1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1E48D17-6520-9E3C-DD09-FAA9A81F7C27}"/>
                </a:ext>
              </a:extLst>
            </p:cNvPr>
            <p:cNvSpPr/>
            <p:nvPr/>
          </p:nvSpPr>
          <p:spPr>
            <a:xfrm>
              <a:off x="4434098" y="290334"/>
              <a:ext cx="942484" cy="23219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C948B58B-6B27-F0ED-1397-1EF6A62F9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4538271" y="689726"/>
              <a:ext cx="2066925" cy="2095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F36C9EB6-92E5-F865-BBBB-473C26719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rcRect t="1" b="23755"/>
            <a:stretch/>
          </p:blipFill>
          <p:spPr>
            <a:xfrm>
              <a:off x="4538271" y="930696"/>
              <a:ext cx="2790825" cy="1960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15B31AB-DC25-954F-A39E-505238652285}"/>
                </a:ext>
              </a:extLst>
            </p:cNvPr>
            <p:cNvSpPr/>
            <p:nvPr/>
          </p:nvSpPr>
          <p:spPr>
            <a:xfrm>
              <a:off x="4673188" y="2641937"/>
              <a:ext cx="1539061" cy="4571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A7D2A01-0176-ECF5-65FA-302E0FB3F761}"/>
                </a:ext>
              </a:extLst>
            </p:cNvPr>
            <p:cNvSpPr txBox="1"/>
            <p:nvPr/>
          </p:nvSpPr>
          <p:spPr>
            <a:xfrm>
              <a:off x="6069389" y="156552"/>
              <a:ext cx="15463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800" dirty="0"/>
                <a:t>Afterwards</a:t>
              </a:r>
              <a:endParaRPr lang="LID4096" sz="1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5A4C70E-A017-470A-C5DA-F216889EA41C}"/>
              </a:ext>
            </a:extLst>
          </p:cNvPr>
          <p:cNvSpPr txBox="1"/>
          <p:nvPr/>
        </p:nvSpPr>
        <p:spPr>
          <a:xfrm>
            <a:off x="307611" y="6369881"/>
            <a:ext cx="26679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400" b="0" dirty="0">
                <a:solidFill>
                  <a:srgbClr val="0000FF"/>
                </a:solidFill>
              </a:rPr>
              <a:t>&amp;</a:t>
            </a:r>
            <a:endParaRPr lang="LID4096" sz="1400" b="0" dirty="0">
              <a:solidFill>
                <a:srgbClr val="0000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DE9FA-2B73-BA9C-FE8B-0072C2821F4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82752" y="2462023"/>
            <a:ext cx="904875" cy="228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F33C83-A6CA-1238-F09E-CC9E680F358E}"/>
              </a:ext>
            </a:extLst>
          </p:cNvPr>
          <p:cNvPicPr>
            <a:picLocks noChangeAspect="1"/>
          </p:cNvPicPr>
          <p:nvPr/>
        </p:nvPicPr>
        <p:blipFill>
          <a:blip r:embed="rId25"/>
          <a:srcRect t="1" r="38610" b="21447"/>
          <a:stretch/>
        </p:blipFill>
        <p:spPr>
          <a:xfrm>
            <a:off x="423932" y="3043419"/>
            <a:ext cx="1602201" cy="1870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F5FD37D-FFCF-59A8-0334-6EE066496915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018431" y="3069234"/>
            <a:ext cx="746700" cy="16232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A4977-0C72-5C65-CBE1-4FBF8B5E474F}"/>
              </a:ext>
            </a:extLst>
          </p:cNvPr>
          <p:cNvGrpSpPr/>
          <p:nvPr/>
        </p:nvGrpSpPr>
        <p:grpSpPr>
          <a:xfrm>
            <a:off x="6702688" y="4523223"/>
            <a:ext cx="4220969" cy="1855922"/>
            <a:chOff x="7012215" y="4605024"/>
            <a:chExt cx="4220969" cy="1855922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B07EE64-A8C7-241F-979A-4BB07683528C}"/>
                </a:ext>
              </a:extLst>
            </p:cNvPr>
            <p:cNvSpPr txBox="1"/>
            <p:nvPr/>
          </p:nvSpPr>
          <p:spPr>
            <a:xfrm>
              <a:off x="9433700" y="5725753"/>
              <a:ext cx="179948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800" dirty="0"/>
                <a:t>… FloPy freyberg</a:t>
              </a:r>
            </a:p>
            <a:p>
              <a:r>
                <a:rPr lang="en-US" sz="1800" dirty="0"/>
                <a:t>… PstFrom</a:t>
              </a:r>
              <a:endParaRPr lang="LID4096" sz="1800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4AEE5F2-5257-5232-2610-DF1CA02B9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012215" y="4605024"/>
              <a:ext cx="2028825" cy="10287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853E7E4-DD9C-10AC-1E74-EE238D614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7886133" y="5203646"/>
              <a:ext cx="1552575" cy="12573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4C7AF8-36EC-576D-FF6A-532DBAD36AEA}"/>
                </a:ext>
              </a:extLst>
            </p:cNvPr>
            <p:cNvSpPr/>
            <p:nvPr/>
          </p:nvSpPr>
          <p:spPr>
            <a:xfrm>
              <a:off x="7886133" y="5810978"/>
              <a:ext cx="1656160" cy="2130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14450CD6-44A1-A1B4-0568-C40663F2F3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158" y="2932352"/>
            <a:ext cx="1740380" cy="12700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8B0EF57-D975-045D-47EE-BB8F8E27D12E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241849" y="1470672"/>
            <a:ext cx="1157869" cy="9756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705D8E0-0771-27DD-F690-E71424E9A589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90921" y="833496"/>
            <a:ext cx="2743200" cy="200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306BEF-02CF-D663-26B6-B8F4A1CA97EF}"/>
              </a:ext>
            </a:extLst>
          </p:cNvPr>
          <p:cNvSpPr txBox="1">
            <a:spLocks/>
          </p:cNvSpPr>
          <p:nvPr/>
        </p:nvSpPr>
        <p:spPr>
          <a:xfrm>
            <a:off x="2502760" y="3807850"/>
            <a:ext cx="696097" cy="409575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800" dirty="0">
                <a:latin typeface="Cambria" panose="02040503050406030204" pitchFamily="18" charset="0"/>
                <a:ea typeface="Cambria" panose="02040503050406030204" pitchFamily="18" charset="0"/>
              </a:rPr>
              <a:t>First assumptions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0287FAB-998A-62AD-9101-C672BAD9E9C4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2740" y="4599092"/>
            <a:ext cx="2390775" cy="61912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01580E5-95FF-2D74-611B-D1FACD9B03BB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573375" y="4523223"/>
            <a:ext cx="698287" cy="68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74418" y="2264890"/>
            <a:ext cx="6191250" cy="1543050"/>
            <a:chOff x="5743264" y="1292553"/>
            <a:chExt cx="6191250" cy="1543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802"/>
            <a:stretch/>
          </p:blipFill>
          <p:spPr>
            <a:xfrm>
              <a:off x="5743264" y="1292553"/>
              <a:ext cx="6191250" cy="1543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82175" y="3897240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>
            <a:grpSpLocks noChangeAspect="1"/>
          </p:cNvGrpSpPr>
          <p:nvPr/>
        </p:nvGrpSpPr>
        <p:grpSpPr>
          <a:xfrm>
            <a:off x="4132124" y="5000227"/>
            <a:ext cx="2830011" cy="1747608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7212818" y="4721725"/>
              <a:ext cx="3174054" cy="532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insert line 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0" y="6175458"/>
            <a:ext cx="3751893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03 pyEMU __ 01D &amp; Capture</a:t>
            </a:r>
            <a:endParaRPr lang="LID4096" sz="2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3B80A-A5BD-F3BA-B55B-65657840790B}"/>
              </a:ext>
            </a:extLst>
          </p:cNvPr>
          <p:cNvGrpSpPr>
            <a:grpSpLocks noChangeAspect="1"/>
          </p:cNvGrpSpPr>
          <p:nvPr/>
        </p:nvGrpSpPr>
        <p:grpSpPr>
          <a:xfrm>
            <a:off x="3423170" y="2443566"/>
            <a:ext cx="8470093" cy="2728932"/>
            <a:chOff x="-4776816" y="-788029"/>
            <a:chExt cx="12619287" cy="40657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A273C-9221-8C39-9741-7EC38DF8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0278" y="213821"/>
              <a:ext cx="3636057" cy="3063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3649E2-CEBA-4BAE-5A23-EF8FBF2D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36312"/>
            <a:stretch/>
          </p:blipFill>
          <p:spPr>
            <a:xfrm>
              <a:off x="4206414" y="213821"/>
              <a:ext cx="3636057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7AD07-C0A7-CAE1-A133-4E1B752C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85777"/>
            <a:stretch/>
          </p:blipFill>
          <p:spPr>
            <a:xfrm>
              <a:off x="5618443" y="213821"/>
              <a:ext cx="811995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303FDE-0413-AF3A-9C8D-42A61DAACAF5}"/>
                </a:ext>
              </a:extLst>
            </p:cNvPr>
            <p:cNvSpPr txBox="1"/>
            <p:nvPr/>
          </p:nvSpPr>
          <p:spPr>
            <a:xfrm>
              <a:off x="-4776816" y="-788029"/>
              <a:ext cx="5834455" cy="596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Flopy construction?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A93EA-C738-87F8-AC56-2199256A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1C5ADB66-5D3A-4762-1C4F-405B3D02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D059915B-2B24-4350-83D5-EEF947AA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567405D1-7024-E12B-656B-F88D4581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3185E168-E99D-FB3D-24B5-B5DB70EA1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818EA404-6905-44C4-5E92-164401639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C47623F3-558C-D700-BF32-95FD6200C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A0977BD7-F0F4-2634-7646-65502EC8B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D4D7584C-1051-908C-ECC6-9F2B1119F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2099EFBE-4990-A16A-6762-17B8764A3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1B0C3-0526-2B9D-05CD-8DB6B19F4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CD93F-AF65-99BE-6389-7DC782E5CCC6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C9D8CA-F64D-5557-5B40-7E1F83A8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9AA996AD-F2F5-1343-7E9D-C610E61A24DE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8236B543-9CE4-CF76-F017-4FD1351DA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8C22A67-F622-7975-11BC-6E0BEBBA258A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178C7A45-DF3A-C3AB-97AA-C057EE395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448AA5DB-CCBF-0E92-98DB-5ED5FDAFFD51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2A6224F9-62AE-FFDF-FCC4-668872D6C75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E71F7809-FAAC-945F-2A81-1BBA30C5C6B9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904FD576-073F-0D33-A9C5-46A52715E172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C3B61B6-5A4E-A178-A860-6F86252AD12F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AEE735-D8FA-B565-3E7B-84851194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2F49AB-1285-A1D5-04A8-B5CE89DF0314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7B37FE-16DD-2E72-8232-802306F46F7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6456DE-34A9-B7A0-4407-745F11867F33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CBB4A1-CC54-17E8-5660-877C580E0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E5D845-D749-E684-8D12-32167A37D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E59A25-6E72-45D0-61BE-A7D2C4BE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BC73B0-0412-5EDE-11F5-A42EAC25EB64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8FEEEF-9611-B556-B79B-F62EEDF8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E29116-8C28-BDBF-F3C5-E04803BCB91C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737D550-50B9-F525-E02D-42F18A9BE1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BBFDA-A194-FDD4-C23E-770AA7DA8F8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6DF589-7685-24D1-25FB-4C01EC750D2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49044D-7E3D-10DE-E9E7-48BF01BFE6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5B4F5A-CC40-C6F5-74C6-17945A62746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80999B4-C01B-1BCB-BB94-893CB59CB812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7BC306-66E2-0B52-E1CD-A5FF006D9ED1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8693F0-F9CE-BB8A-37C7-BDCB1EF6AF6C}"/>
              </a:ext>
            </a:extLst>
          </p:cNvPr>
          <p:cNvGrpSpPr/>
          <p:nvPr/>
        </p:nvGrpSpPr>
        <p:grpSpPr>
          <a:xfrm>
            <a:off x="9191052" y="4239420"/>
            <a:ext cx="2593039" cy="1012222"/>
            <a:chOff x="9119537" y="4445279"/>
            <a:chExt cx="2593039" cy="1012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65824-997F-D76A-B3FF-D6FF597A70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993382" y="4758934"/>
              <a:ext cx="719194" cy="69856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04</a:t>
              </a:r>
              <a:endParaRPr lang="LID4096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2AA38A-A141-296D-8FBB-C4A5A2C3CD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19537" y="4445279"/>
              <a:ext cx="2593038" cy="601900"/>
              <a:chOff x="10013671" y="3790532"/>
              <a:chExt cx="1767113" cy="41018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DC53B97-8A8F-3D69-7740-45ECDF2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65550" b="15487"/>
              <a:stretch/>
            </p:blipFill>
            <p:spPr>
              <a:xfrm>
                <a:off x="10013671" y="3790532"/>
                <a:ext cx="1767113" cy="1970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D501B8-216B-2142-DE5F-BC66004D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rcRect t="1" b="14084"/>
              <a:stretch/>
            </p:blipFill>
            <p:spPr>
              <a:xfrm>
                <a:off x="10049038" y="4005966"/>
                <a:ext cx="1054545" cy="1947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492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2CBD34A-8A18-C39F-A7FF-E36192AB2EA8}"/>
              </a:ext>
            </a:extLst>
          </p:cNvPr>
          <p:cNvGrpSpPr/>
          <p:nvPr/>
        </p:nvGrpSpPr>
        <p:grpSpPr>
          <a:xfrm>
            <a:off x="470561" y="276136"/>
            <a:ext cx="3590828" cy="6428039"/>
            <a:chOff x="470561" y="276136"/>
            <a:chExt cx="3590828" cy="642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AA11D0-0F1A-FA13-B535-46B4B5395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561" y="276136"/>
              <a:ext cx="1038225" cy="28003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E607B3-0FDA-E3F8-729C-14104E42EF8C}"/>
                </a:ext>
              </a:extLst>
            </p:cNvPr>
            <p:cNvSpPr/>
            <p:nvPr/>
          </p:nvSpPr>
          <p:spPr>
            <a:xfrm>
              <a:off x="470561" y="276136"/>
              <a:ext cx="1038225" cy="5893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AC189-131B-91C6-CCC2-88F8527E45C5}"/>
                </a:ext>
              </a:extLst>
            </p:cNvPr>
            <p:cNvSpPr/>
            <p:nvPr/>
          </p:nvSpPr>
          <p:spPr>
            <a:xfrm>
              <a:off x="470561" y="2655606"/>
              <a:ext cx="1038225" cy="4208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90894-2B04-81BB-5709-5A5DAEC6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764" y="2542196"/>
              <a:ext cx="1190625" cy="647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F8C54C-B04B-9AB6-39BE-9DE88F30F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61" y="3275175"/>
              <a:ext cx="3590828" cy="3429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79EAB0-8C70-5F67-C312-55DC9FE1921C}"/>
                </a:ext>
              </a:extLst>
            </p:cNvPr>
            <p:cNvSpPr/>
            <p:nvPr/>
          </p:nvSpPr>
          <p:spPr>
            <a:xfrm>
              <a:off x="470561" y="873919"/>
              <a:ext cx="1170232" cy="1902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F8D536-A6C7-3674-1F7E-B06A5ECD6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763" y="1436381"/>
              <a:ext cx="1190625" cy="1020536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FF6EA8-869D-C68D-78A0-7341498F39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7434" y="504198"/>
              <a:ext cx="2423616" cy="1096397"/>
              <a:chOff x="240442" y="1982908"/>
              <a:chExt cx="3066031" cy="138701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922C47C-F96B-FA91-0C14-9D99D5C992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0442" y="1982908"/>
                <a:ext cx="3066031" cy="1387014"/>
                <a:chOff x="9012512" y="5387630"/>
                <a:chExt cx="3066031" cy="1387014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6BDC998-B0B7-3B62-9281-551FBF9BD4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-1" t="40041" r="64758" b="41416"/>
                <a:stretch/>
              </p:blipFill>
              <p:spPr>
                <a:xfrm>
                  <a:off x="9012512" y="6352579"/>
                  <a:ext cx="1574602" cy="422065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EABC7D-22A7-97E5-D5B4-6F90DFEE1E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644015" y="5387630"/>
                  <a:ext cx="434528" cy="42206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02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69EA200E-CE04-5C23-0AFD-37B706EB4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49775" r="48686"/>
              <a:stretch/>
            </p:blipFill>
            <p:spPr>
              <a:xfrm>
                <a:off x="240549" y="2041393"/>
                <a:ext cx="2546152" cy="42206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1219481-9F03-1704-33F1-33CCE8F9D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48" y="2497960"/>
                <a:ext cx="2790825" cy="40957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B7A4848-79D1-CF76-A381-C15D8771C3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407" b="22720"/>
          <a:stretch/>
        </p:blipFill>
        <p:spPr>
          <a:xfrm>
            <a:off x="8416598" y="299141"/>
            <a:ext cx="2419350" cy="19986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B70A95A-D0F7-F911-B4B8-35531BA9B406}"/>
              </a:ext>
            </a:extLst>
          </p:cNvPr>
          <p:cNvGrpSpPr/>
          <p:nvPr/>
        </p:nvGrpSpPr>
        <p:grpSpPr>
          <a:xfrm>
            <a:off x="226417" y="1443989"/>
            <a:ext cx="2419350" cy="982232"/>
            <a:chOff x="8088629" y="908833"/>
            <a:chExt cx="2419350" cy="9822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645DA4-708E-868D-388F-1F68D6B31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67880"/>
            <a:stretch/>
          </p:blipFill>
          <p:spPr>
            <a:xfrm>
              <a:off x="8088629" y="1300595"/>
              <a:ext cx="2419350" cy="590470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59750D3-2064-5C41-992F-62C8B7621C0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88645" y="908833"/>
              <a:ext cx="1590675" cy="445549"/>
              <a:chOff x="4048244" y="603453"/>
              <a:chExt cx="1590675" cy="445549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EB304BF-7A13-C8C6-B7CF-08C8E5871C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8244" y="603453"/>
                <a:ext cx="1590675" cy="228600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F82E947A-5D23-DF1F-605C-6789D4D601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91411" y="854077"/>
                <a:ext cx="1291378" cy="194925"/>
              </a:xfrm>
              <a:prstGeom prst="rect">
                <a:avLst/>
              </a:prstGeom>
            </p:spPr>
          </p:pic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9B6A999-ADF7-6701-8D5A-AEC636B79333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60D592-013D-ACA7-DCEB-0B03FCA64C33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37EFBAF-ABEC-6F99-497B-578572136581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371B48-B119-C9A4-8099-CF73644A0BC7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2025 -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B57C950-3CD6-C020-C22D-EF93E84F1565}"/>
              </a:ext>
            </a:extLst>
          </p:cNvPr>
          <p:cNvGrpSpPr/>
          <p:nvPr/>
        </p:nvGrpSpPr>
        <p:grpSpPr>
          <a:xfrm>
            <a:off x="8425144" y="281279"/>
            <a:ext cx="3448456" cy="4667098"/>
            <a:chOff x="6150339" y="239922"/>
            <a:chExt cx="3448456" cy="4667098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74C48DC9-1C0B-CD35-1696-054FF3327D1B}"/>
                </a:ext>
              </a:extLst>
            </p:cNvPr>
            <p:cNvGrpSpPr/>
            <p:nvPr/>
          </p:nvGrpSpPr>
          <p:grpSpPr>
            <a:xfrm>
              <a:off x="6150339" y="239922"/>
              <a:ext cx="3448456" cy="4667098"/>
              <a:chOff x="5894964" y="190494"/>
              <a:chExt cx="3448456" cy="4667098"/>
            </a:xfrm>
          </p:grpSpPr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F24192E2-21C9-0D81-3F0E-6D9F7A4D8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42995" y="437992"/>
                <a:ext cx="3400425" cy="4419600"/>
              </a:xfrm>
              <a:prstGeom prst="rect">
                <a:avLst/>
              </a:prstGeom>
            </p:spPr>
          </p:pic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B1D5889B-DC96-FF80-36E4-B47A74F97FE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894964" y="190494"/>
                <a:ext cx="3446437" cy="1452757"/>
                <a:chOff x="2719109" y="952704"/>
                <a:chExt cx="3446437" cy="1452757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985412BB-A522-C2DC-47AA-8C33303EDEBA}"/>
                    </a:ext>
                  </a:extLst>
                </p:cNvPr>
                <p:cNvSpPr/>
                <p:nvPr/>
              </p:nvSpPr>
              <p:spPr>
                <a:xfrm>
                  <a:off x="2788535" y="220559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620C5B0E-95C9-E7D5-E319-93E703289604}"/>
                    </a:ext>
                  </a:extLst>
                </p:cNvPr>
                <p:cNvSpPr/>
                <p:nvPr/>
              </p:nvSpPr>
              <p:spPr>
                <a:xfrm>
                  <a:off x="2719109" y="952704"/>
                  <a:ext cx="1993298" cy="192942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CC9D0-B0A2-7634-C4DE-6C267A1D925D}"/>
                </a:ext>
              </a:extLst>
            </p:cNvPr>
            <p:cNvSpPr txBox="1"/>
            <p:nvPr/>
          </p:nvSpPr>
          <p:spPr>
            <a:xfrm>
              <a:off x="8687786" y="1305171"/>
              <a:ext cx="908990" cy="182880"/>
            </a:xfrm>
            <a:prstGeom prst="rect">
              <a:avLst/>
            </a:prstGeom>
            <a:solidFill>
              <a:srgbClr val="93E3FF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100" b="1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S2  sequence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3AB913-217C-C188-7084-52FDBDCBB5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444634" y="627748"/>
              <a:ext cx="405347" cy="2737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2_02</a:t>
              </a:r>
              <a:endParaRPr lang="LID4096" sz="1500" b="1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125598" y="76665"/>
            <a:ext cx="1919943" cy="1074824"/>
            <a:chOff x="125598" y="76665"/>
            <a:chExt cx="1919943" cy="1074824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FCB0EF8-3C80-021B-F825-D705EDDA9350}"/>
              </a:ext>
            </a:extLst>
          </p:cNvPr>
          <p:cNvGrpSpPr/>
          <p:nvPr/>
        </p:nvGrpSpPr>
        <p:grpSpPr>
          <a:xfrm>
            <a:off x="3689435" y="217617"/>
            <a:ext cx="4125450" cy="4959205"/>
            <a:chOff x="3318721" y="221634"/>
            <a:chExt cx="4125450" cy="495920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397D61D-C606-BA4E-0B30-3D2F72C64A0B}"/>
                </a:ext>
              </a:extLst>
            </p:cNvPr>
            <p:cNvGrpSpPr/>
            <p:nvPr/>
          </p:nvGrpSpPr>
          <p:grpSpPr>
            <a:xfrm>
              <a:off x="3318721" y="221634"/>
              <a:ext cx="4125450" cy="4959205"/>
              <a:chOff x="2733833" y="221634"/>
              <a:chExt cx="4125450" cy="4959205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48D769A3-708C-CC1A-D367-7677B89BFF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3833" y="221634"/>
                <a:ext cx="2085975" cy="190500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D143FAA7-AE1B-D652-EE1A-A3500740E5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20762" y="494539"/>
                <a:ext cx="3333750" cy="4686300"/>
              </a:xfrm>
              <a:prstGeom prst="rect">
                <a:avLst/>
              </a:prstGeom>
            </p:spPr>
          </p:pic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AA25CF9-E338-5AD6-CCA4-4CDF0ACE015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785655" y="223834"/>
                <a:ext cx="3364094" cy="2874454"/>
                <a:chOff x="3346788" y="1316304"/>
                <a:chExt cx="3364094" cy="287445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CC70F754-E2DB-2B2A-2D0A-2DB0C14F97F1}"/>
                    </a:ext>
                  </a:extLst>
                </p:cNvPr>
                <p:cNvSpPr/>
                <p:nvPr/>
              </p:nvSpPr>
              <p:spPr>
                <a:xfrm>
                  <a:off x="3346788" y="1316304"/>
                  <a:ext cx="1993298" cy="192942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3286607-8E3A-AFD3-0227-4AE2F32FB195}"/>
                    </a:ext>
                  </a:extLst>
                </p:cNvPr>
                <p:cNvSpPr/>
                <p:nvPr/>
              </p:nvSpPr>
              <p:spPr>
                <a:xfrm>
                  <a:off x="3386657" y="4011648"/>
                  <a:ext cx="3324225" cy="179110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B4D0450-C456-ABC0-E140-A389125BBA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079856" y="625871"/>
                <a:ext cx="405347" cy="27374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2_01</a:t>
                </a:r>
                <a:endParaRPr lang="LID4096" sz="1500" b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6164316" y="2851348"/>
                <a:ext cx="694967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17B880A-374B-A2D8-0D8A-F7749FCC4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161171" y="3433017"/>
                <a:ext cx="709686" cy="283668"/>
              </a:xfrm>
              <a:prstGeom prst="rect">
                <a:avLst/>
              </a:prstGeom>
              <a:solidFill>
                <a:srgbClr val="FFCCFF"/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en-US" sz="800" b="1" dirty="0"/>
                  <a:t>Last one: </a:t>
                </a:r>
              </a:p>
              <a:p>
                <a:pPr algn="ctr"/>
                <a:r>
                  <a:rPr lang="en-US" sz="800" b="1" dirty="0"/>
                  <a:t>Move on … 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24F72B-EBE5-7246-3067-E9D89DB5F363}"/>
                </a:ext>
              </a:extLst>
            </p:cNvPr>
            <p:cNvSpPr txBox="1"/>
            <p:nvPr/>
          </p:nvSpPr>
          <p:spPr>
            <a:xfrm>
              <a:off x="5455641" y="3295498"/>
              <a:ext cx="640359" cy="1791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100" b="1" dirty="0"/>
                <a:t>simplified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/>
          </p:cNvSpPr>
          <p:nvPr/>
        </p:nvSpPr>
        <p:spPr>
          <a:xfrm>
            <a:off x="2225165" y="2289061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44F3E29-308F-3FFC-D032-1EAB5B7EA67F}"/>
              </a:ext>
            </a:extLst>
          </p:cNvPr>
          <p:cNvGrpSpPr/>
          <p:nvPr/>
        </p:nvGrpSpPr>
        <p:grpSpPr>
          <a:xfrm>
            <a:off x="369600" y="2359139"/>
            <a:ext cx="2668350" cy="3123914"/>
            <a:chOff x="35500" y="2503589"/>
            <a:chExt cx="2668350" cy="3123914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FABCC11-DD2E-6482-D221-E96AE4402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9025" y="3962467"/>
              <a:ext cx="2494825" cy="1665036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899196B3-F75B-19B0-D7ED-0DDE1D364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l="636" t="87625" r="-636" b="1311"/>
            <a:stretch/>
          </p:blipFill>
          <p:spPr>
            <a:xfrm>
              <a:off x="35500" y="2711729"/>
              <a:ext cx="2667000" cy="183366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D463AB6-D03E-E001-C141-600F0A9EB5B4}"/>
                </a:ext>
              </a:extLst>
            </p:cNvPr>
            <p:cNvSpPr txBox="1"/>
            <p:nvPr/>
          </p:nvSpPr>
          <p:spPr>
            <a:xfrm>
              <a:off x="35500" y="2503589"/>
              <a:ext cx="122428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 + time series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D29F966-C0C5-385B-21C0-F73DF992AEA4}"/>
              </a:ext>
            </a:extLst>
          </p:cNvPr>
          <p:cNvSpPr txBox="1"/>
          <p:nvPr/>
        </p:nvSpPr>
        <p:spPr>
          <a:xfrm>
            <a:off x="10343291" y="2701868"/>
            <a:ext cx="15471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b="1" dirty="0"/>
              <a:t>Original version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926F2-FA6D-41A2-5559-53F179C89CE5}"/>
              </a:ext>
            </a:extLst>
          </p:cNvPr>
          <p:cNvSpPr/>
          <p:nvPr/>
        </p:nvSpPr>
        <p:spPr>
          <a:xfrm>
            <a:off x="8467269" y="2936712"/>
            <a:ext cx="3377011" cy="199866"/>
          </a:xfrm>
          <a:prstGeom prst="rect">
            <a:avLst/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5EDBCF-49BD-26AD-FD57-76D4623DB14F}"/>
              </a:ext>
            </a:extLst>
          </p:cNvPr>
          <p:cNvSpPr txBox="1"/>
          <p:nvPr/>
        </p:nvSpPr>
        <p:spPr>
          <a:xfrm>
            <a:off x="1882144" y="1634097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37047CD-E58C-D7B8-8D0B-45F8AC36B0B4}"/>
              </a:ext>
            </a:extLst>
          </p:cNvPr>
          <p:cNvSpPr/>
          <p:nvPr/>
        </p:nvSpPr>
        <p:spPr>
          <a:xfrm rot="20429806">
            <a:off x="7080200" y="3346035"/>
            <a:ext cx="402193" cy="308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61C912C-3B1A-A9CE-6334-E6DE5859BB58}"/>
              </a:ext>
            </a:extLst>
          </p:cNvPr>
          <p:cNvSpPr/>
          <p:nvPr/>
        </p:nvSpPr>
        <p:spPr>
          <a:xfrm rot="4214347">
            <a:off x="6981609" y="3512749"/>
            <a:ext cx="402193" cy="308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47317D-5D39-CF9A-5EB3-B431B84D3955}"/>
              </a:ext>
            </a:extLst>
          </p:cNvPr>
          <p:cNvSpPr txBox="1"/>
          <p:nvPr/>
        </p:nvSpPr>
        <p:spPr>
          <a:xfrm>
            <a:off x="10394192" y="103115"/>
            <a:ext cx="14585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800" dirty="0"/>
              <a:t>next</a:t>
            </a:r>
            <a:endParaRPr lang="LID4096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7F9C9E-86D5-C53E-2197-EED9FA1DC254}"/>
              </a:ext>
            </a:extLst>
          </p:cNvPr>
          <p:cNvSpPr txBox="1">
            <a:spLocks/>
          </p:cNvSpPr>
          <p:nvPr/>
        </p:nvSpPr>
        <p:spPr>
          <a:xfrm>
            <a:off x="2215919" y="1870216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D5DDDAC-1E6F-5486-4D4C-F1111E9277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584" b="12645"/>
          <a:stretch/>
        </p:blipFill>
        <p:spPr>
          <a:xfrm>
            <a:off x="215967" y="2812582"/>
            <a:ext cx="2419350" cy="95169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2812BF2E-20DA-7EED-B617-0C95B1E2C097}"/>
              </a:ext>
            </a:extLst>
          </p:cNvPr>
          <p:cNvSpPr txBox="1">
            <a:spLocks/>
          </p:cNvSpPr>
          <p:nvPr/>
        </p:nvSpPr>
        <p:spPr>
          <a:xfrm>
            <a:off x="2210067" y="3377025"/>
            <a:ext cx="3657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2_02</a:t>
            </a:r>
            <a:endParaRPr lang="LID4096" sz="1200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8887CD3-9237-D9A2-19D0-F20F55A5BDD3}"/>
              </a:ext>
            </a:extLst>
          </p:cNvPr>
          <p:cNvSpPr/>
          <p:nvPr/>
        </p:nvSpPr>
        <p:spPr>
          <a:xfrm>
            <a:off x="215966" y="3580915"/>
            <a:ext cx="2562515" cy="183366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017375-D00C-832E-02F4-84F56D403A6E}"/>
              </a:ext>
            </a:extLst>
          </p:cNvPr>
          <p:cNvSpPr txBox="1">
            <a:spLocks noChangeAspect="1"/>
          </p:cNvSpPr>
          <p:nvPr/>
        </p:nvSpPr>
        <p:spPr>
          <a:xfrm>
            <a:off x="2210067" y="3177443"/>
            <a:ext cx="369061" cy="136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2_01</a:t>
            </a:r>
            <a:endParaRPr lang="LID4096" sz="1200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E4C159-F572-5665-3D80-32E5E55F2CBC}"/>
              </a:ext>
            </a:extLst>
          </p:cNvPr>
          <p:cNvSpPr/>
          <p:nvPr/>
        </p:nvSpPr>
        <p:spPr>
          <a:xfrm>
            <a:off x="388638" y="2570857"/>
            <a:ext cx="2562515" cy="183366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382928BC-EF48-0CAB-9DBE-FA5430E09A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315" b="3071"/>
          <a:stretch/>
        </p:blipFill>
        <p:spPr>
          <a:xfrm>
            <a:off x="287548" y="5536789"/>
            <a:ext cx="2419350" cy="13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6BCB43-9E61-38ED-D7BA-97748B6329D6}"/>
              </a:ext>
            </a:extLst>
          </p:cNvPr>
          <p:cNvSpPr/>
          <p:nvPr/>
        </p:nvSpPr>
        <p:spPr>
          <a:xfrm>
            <a:off x="0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F6384-73C8-A2DB-6372-BBF6B20B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2123635"/>
            <a:ext cx="1840498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2FD3E8-FAAE-B129-A252-CEA2B25D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3614871"/>
            <a:ext cx="3616834" cy="1467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570FA5-0100-7F2C-3463-983C5914C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5204840"/>
            <a:ext cx="1807559" cy="13998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E842CF-F682-3FE9-CD3C-6EB684FD1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7" y="2123635"/>
            <a:ext cx="1672494" cy="13998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889BA0-318D-1B06-BDDA-6E0F9688D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5" y="5204840"/>
            <a:ext cx="1805210" cy="1399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4A1B69-5BCF-9034-B63F-64C5B8C87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77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B039F8-C042-0F43-D0DB-CE857AEFA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853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0711BB-C501-1241-8E9B-FACAE809E53B}"/>
              </a:ext>
            </a:extLst>
          </p:cNvPr>
          <p:cNvSpPr txBox="1">
            <a:spLocks noChangeAspect="1"/>
          </p:cNvSpPr>
          <p:nvPr/>
        </p:nvSpPr>
        <p:spPr>
          <a:xfrm>
            <a:off x="2208508" y="33591"/>
            <a:ext cx="1582763" cy="413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AA31A-2C66-AC47-655D-4B8D87BC4343}"/>
              </a:ext>
            </a:extLst>
          </p:cNvPr>
          <p:cNvSpPr/>
          <p:nvPr/>
        </p:nvSpPr>
        <p:spPr>
          <a:xfrm>
            <a:off x="1898852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B69A5-9945-1CC2-263C-8E11697CB224}"/>
              </a:ext>
            </a:extLst>
          </p:cNvPr>
          <p:cNvSpPr/>
          <p:nvPr/>
        </p:nvSpPr>
        <p:spPr>
          <a:xfrm>
            <a:off x="174437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D38546-2BB1-98D2-5B51-79DE4948B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B4CA639-C2B8-208F-BEBB-CD4F6ED14C7F}"/>
              </a:ext>
            </a:extLst>
          </p:cNvPr>
          <p:cNvGrpSpPr/>
          <p:nvPr/>
        </p:nvGrpSpPr>
        <p:grpSpPr>
          <a:xfrm>
            <a:off x="8388099" y="1276606"/>
            <a:ext cx="3631159" cy="5576926"/>
            <a:chOff x="8065960" y="811372"/>
            <a:chExt cx="3631159" cy="55769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ABB9993-0FE9-86E8-6A36-050A5ED85888}"/>
                </a:ext>
              </a:extLst>
            </p:cNvPr>
            <p:cNvGrpSpPr/>
            <p:nvPr/>
          </p:nvGrpSpPr>
          <p:grpSpPr>
            <a:xfrm>
              <a:off x="8065960" y="3279895"/>
              <a:ext cx="3631159" cy="3108403"/>
              <a:chOff x="8065960" y="3279895"/>
              <a:chExt cx="3631159" cy="31084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EB5A24-15B6-F0C5-2080-6E38CBB2A6F7}"/>
                  </a:ext>
                </a:extLst>
              </p:cNvPr>
              <p:cNvSpPr txBox="1"/>
              <p:nvPr/>
            </p:nvSpPr>
            <p:spPr>
              <a:xfrm>
                <a:off x="8065960" y="3798181"/>
                <a:ext cx="2364259" cy="259011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01__OBS(a)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02__PAR(a)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03__BC </a:t>
                </a:r>
                <a:r>
                  <a:rPr lang="en-US" b="1" dirty="0">
                    <a:solidFill>
                      <a:srgbClr val="FF0000"/>
                    </a:solidFill>
                  </a:rPr>
                  <a:t>&amp; PAR(b) </a:t>
                </a:r>
              </a:p>
              <a:p>
                <a:r>
                  <a:rPr lang="en-US" b="1" dirty="0"/>
                  <a:t>04_IC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05__2º___OBS(b)</a:t>
                </a:r>
              </a:p>
              <a:p>
                <a:r>
                  <a:rPr lang="en-US" b="1" dirty="0"/>
                  <a:t>06__Writing___RUN</a:t>
                </a:r>
              </a:p>
              <a:p>
                <a:r>
                  <a:rPr lang="en-US" b="1" dirty="0"/>
                  <a:t>07__Prior_Ensemble_</a:t>
                </a:r>
              </a:p>
              <a:p>
                <a:r>
                  <a:rPr lang="en-US" b="1" dirty="0"/>
                  <a:t>08__Run_again_FW</a:t>
                </a:r>
              </a:p>
              <a:p>
                <a:r>
                  <a:rPr lang="en-US" b="1" dirty="0"/>
                  <a:t>09__Graphics...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82DB180-1466-4058-6CFC-584E6A77C45C}"/>
                  </a:ext>
                </a:extLst>
              </p:cNvPr>
              <p:cNvGrpSpPr/>
              <p:nvPr/>
            </p:nvGrpSpPr>
            <p:grpSpPr>
              <a:xfrm>
                <a:off x="10129538" y="3798181"/>
                <a:ext cx="1533397" cy="1484354"/>
                <a:chOff x="10129538" y="3798181"/>
                <a:chExt cx="1533397" cy="1484354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2C077D17-70A2-6882-3A79-34FD17ADF2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129538" y="3798181"/>
                  <a:ext cx="1533397" cy="148435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2164364D-D4F2-693F-9628-ECB5CD2400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773383" y="3912972"/>
                  <a:ext cx="772058" cy="7359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BD3714D8-AC64-CE40-2745-248E5933F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t="9057"/>
              <a:stretch/>
            </p:blipFill>
            <p:spPr>
              <a:xfrm>
                <a:off x="8100144" y="3279895"/>
                <a:ext cx="3596975" cy="4071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AB1DC2-F204-F73A-4E2A-DAD5EA84D995}"/>
                </a:ext>
              </a:extLst>
            </p:cNvPr>
            <p:cNvGrpSpPr/>
            <p:nvPr/>
          </p:nvGrpSpPr>
          <p:grpSpPr>
            <a:xfrm>
              <a:off x="8088628" y="811372"/>
              <a:ext cx="2419351" cy="2353185"/>
              <a:chOff x="8088628" y="811372"/>
              <a:chExt cx="2419351" cy="235318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769ABDA-B58F-F5F4-0171-233DDEE4C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8629" y="1326232"/>
                <a:ext cx="2419350" cy="1838325"/>
              </a:xfrm>
              <a:prstGeom prst="rect">
                <a:avLst/>
              </a:prstGeom>
            </p:spPr>
          </p:pic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498EB62-2E4D-9B9B-BC73-85B7AB25CF22}"/>
                  </a:ext>
                </a:extLst>
              </p:cNvPr>
              <p:cNvGrpSpPr/>
              <p:nvPr/>
            </p:nvGrpSpPr>
            <p:grpSpPr>
              <a:xfrm>
                <a:off x="8088628" y="811372"/>
                <a:ext cx="2419350" cy="1714822"/>
                <a:chOff x="117859" y="1326904"/>
                <a:chExt cx="2419350" cy="171482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150F101-80DE-FFC5-4D05-1D4E2F8EB5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59" y="1326904"/>
                  <a:ext cx="2419350" cy="1714822"/>
                  <a:chOff x="4048227" y="505992"/>
                  <a:chExt cx="2419350" cy="1714822"/>
                </a:xfrm>
              </p:grpSpPr>
              <p:pic>
                <p:nvPicPr>
                  <p:cNvPr id="8" name="Picture 7">
                    <a:extLst>
                      <a:ext uri="{FF2B5EF4-FFF2-40B4-BE49-F238E27FC236}">
                        <a16:creationId xmlns:a16="http://schemas.microsoft.com/office/drawing/2014/main" id="{1DBEC1E2-9D4D-1524-F4B8-5E0292A3C3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1528FADE-A693-5622-E002-34B42258D5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E6D56D8-F726-F9F8-FB4C-D339092994EC}"/>
                      </a:ext>
                    </a:extLst>
                  </p:cNvPr>
                  <p:cNvSpPr/>
                  <p:nvPr/>
                </p:nvSpPr>
                <p:spPr>
                  <a:xfrm>
                    <a:off x="4048228" y="505992"/>
                    <a:ext cx="1683738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FC321D0-20DC-0F95-9C62-D45EBCF4B6D2}"/>
                      </a:ext>
                    </a:extLst>
                  </p:cNvPr>
                  <p:cNvSpPr/>
                  <p:nvPr/>
                </p:nvSpPr>
                <p:spPr>
                  <a:xfrm>
                    <a:off x="4048227" y="2025070"/>
                    <a:ext cx="2419350" cy="19574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213176-8E9F-4AC4-4256-8E992A0861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90214" y="2874170"/>
                  <a:ext cx="369061" cy="136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200" b="1" dirty="0"/>
                    <a:t>2_01</a:t>
                  </a:r>
                  <a:endParaRPr lang="LID4096" sz="1200" b="1" dirty="0"/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1CAF4E-EDD4-58E8-7904-91B671CA37B7}"/>
                </a:ext>
              </a:extLst>
            </p:cNvPr>
            <p:cNvSpPr/>
            <p:nvPr/>
          </p:nvSpPr>
          <p:spPr>
            <a:xfrm>
              <a:off x="8088628" y="3500319"/>
              <a:ext cx="2419350" cy="1957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EAD5A2F-63A9-F921-F00F-C7CA764578EA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6EC615-C8D0-11AE-E356-B7CC81BA6D00}"/>
              </a:ext>
            </a:extLst>
          </p:cNvPr>
          <p:cNvSpPr txBox="1"/>
          <p:nvPr/>
        </p:nvSpPr>
        <p:spPr>
          <a:xfrm>
            <a:off x="10579693" y="329261"/>
            <a:ext cx="1623377" cy="4071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/>
              <a:t>Simples</a:t>
            </a:r>
          </a:p>
          <a:p>
            <a:pPr algn="r"/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45E7A01-E292-A97C-617A-2505B718A0CD}"/>
              </a:ext>
            </a:extLst>
          </p:cNvPr>
          <p:cNvGrpSpPr/>
          <p:nvPr/>
        </p:nvGrpSpPr>
        <p:grpSpPr>
          <a:xfrm>
            <a:off x="7086571" y="0"/>
            <a:ext cx="1916220" cy="1074824"/>
            <a:chOff x="125598" y="76665"/>
            <a:chExt cx="1916220" cy="107482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CD79A4E-6E01-D27F-552E-5646F4DF8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EA7A0B2-04B8-E32D-8ECA-D48D25BA8D30}"/>
                </a:ext>
              </a:extLst>
            </p:cNvPr>
            <p:cNvSpPr/>
            <p:nvPr/>
          </p:nvSpPr>
          <p:spPr>
            <a:xfrm>
              <a:off x="129322" y="79497"/>
              <a:ext cx="1147543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F29661A-4FB5-CCC0-BF0F-42220BE95139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2615A95-B2AC-7F07-FE01-549C96FB3CC2}"/>
              </a:ext>
            </a:extLst>
          </p:cNvPr>
          <p:cNvSpPr txBox="1"/>
          <p:nvPr/>
        </p:nvSpPr>
        <p:spPr>
          <a:xfrm>
            <a:off x="0" y="33825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</p:spTree>
    <p:extLst>
      <p:ext uri="{BB962C8B-B14F-4D97-AF65-F5344CB8AC3E}">
        <p14:creationId xmlns:p14="http://schemas.microsoft.com/office/powerpoint/2010/main" val="28207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9841</TotalTime>
  <Words>381</Words>
  <Application>Microsoft Office PowerPoint</Application>
  <PresentationFormat>Widescreen</PresentationFormat>
  <Paragraphs>126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bold</vt:lpstr>
      <vt:lpstr>Calibri Light</vt:lpstr>
      <vt:lpstr>Cambria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233</cp:revision>
  <dcterms:created xsi:type="dcterms:W3CDTF">2024-12-17T09:33:28Z</dcterms:created>
  <dcterms:modified xsi:type="dcterms:W3CDTF">2025-01-13T19:46:42Z</dcterms:modified>
</cp:coreProperties>
</file>