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79" r:id="rId4"/>
    <p:sldId id="285" r:id="rId5"/>
    <p:sldId id="274" r:id="rId6"/>
    <p:sldId id="277" r:id="rId7"/>
    <p:sldId id="282" r:id="rId8"/>
    <p:sldId id="278" r:id="rId9"/>
    <p:sldId id="261" r:id="rId10"/>
    <p:sldId id="280" r:id="rId11"/>
    <p:sldId id="273" r:id="rId12"/>
    <p:sldId id="281" r:id="rId1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5.png"/><Relationship Id="rId21" Type="http://schemas.openxmlformats.org/officeDocument/2006/relationships/image" Target="../media/image140.png"/><Relationship Id="rId34" Type="http://schemas.openxmlformats.org/officeDocument/2006/relationships/image" Target="../media/image153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44.png"/><Relationship Id="rId33" Type="http://schemas.openxmlformats.org/officeDocument/2006/relationships/image" Target="../media/image152.png"/><Relationship Id="rId38" Type="http://schemas.openxmlformats.org/officeDocument/2006/relationships/image" Target="../media/image156.png"/><Relationship Id="rId2" Type="http://schemas.openxmlformats.org/officeDocument/2006/relationships/image" Target="../media/image121.png"/><Relationship Id="rId16" Type="http://schemas.openxmlformats.org/officeDocument/2006/relationships/image" Target="../media/image135.png"/><Relationship Id="rId20" Type="http://schemas.openxmlformats.org/officeDocument/2006/relationships/image" Target="../media/image139.png"/><Relationship Id="rId29" Type="http://schemas.openxmlformats.org/officeDocument/2006/relationships/image" Target="../media/image1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png"/><Relationship Id="rId11" Type="http://schemas.openxmlformats.org/officeDocument/2006/relationships/image" Target="../media/image130.png"/><Relationship Id="rId24" Type="http://schemas.openxmlformats.org/officeDocument/2006/relationships/image" Target="../media/image143.png"/><Relationship Id="rId32" Type="http://schemas.openxmlformats.org/officeDocument/2006/relationships/image" Target="../media/image151.png"/><Relationship Id="rId37" Type="http://schemas.openxmlformats.org/officeDocument/2006/relationships/image" Target="../media/image118.png"/><Relationship Id="rId5" Type="http://schemas.openxmlformats.org/officeDocument/2006/relationships/image" Target="../media/image124.png"/><Relationship Id="rId15" Type="http://schemas.openxmlformats.org/officeDocument/2006/relationships/image" Target="../media/image134.png"/><Relationship Id="rId23" Type="http://schemas.openxmlformats.org/officeDocument/2006/relationships/image" Target="../media/image142.png"/><Relationship Id="rId28" Type="http://schemas.openxmlformats.org/officeDocument/2006/relationships/image" Target="../media/image147.png"/><Relationship Id="rId36" Type="http://schemas.openxmlformats.org/officeDocument/2006/relationships/image" Target="../media/image155.png"/><Relationship Id="rId10" Type="http://schemas.openxmlformats.org/officeDocument/2006/relationships/image" Target="../media/image129.png"/><Relationship Id="rId19" Type="http://schemas.openxmlformats.org/officeDocument/2006/relationships/image" Target="../media/image138.png"/><Relationship Id="rId31" Type="http://schemas.openxmlformats.org/officeDocument/2006/relationships/image" Target="../media/image150.png"/><Relationship Id="rId4" Type="http://schemas.openxmlformats.org/officeDocument/2006/relationships/image" Target="../media/image123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41.png"/><Relationship Id="rId27" Type="http://schemas.openxmlformats.org/officeDocument/2006/relationships/image" Target="../media/image146.png"/><Relationship Id="rId30" Type="http://schemas.openxmlformats.org/officeDocument/2006/relationships/image" Target="../media/image149.png"/><Relationship Id="rId35" Type="http://schemas.openxmlformats.org/officeDocument/2006/relationships/image" Target="../media/image154.png"/><Relationship Id="rId8" Type="http://schemas.openxmlformats.org/officeDocument/2006/relationships/image" Target="../media/image127.png"/><Relationship Id="rId3" Type="http://schemas.openxmlformats.org/officeDocument/2006/relationships/image" Target="../media/image1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png"/><Relationship Id="rId13" Type="http://schemas.openxmlformats.org/officeDocument/2006/relationships/image" Target="../media/image168.png"/><Relationship Id="rId3" Type="http://schemas.openxmlformats.org/officeDocument/2006/relationships/image" Target="../media/image158.png"/><Relationship Id="rId7" Type="http://schemas.openxmlformats.org/officeDocument/2006/relationships/image" Target="../media/image162.png"/><Relationship Id="rId12" Type="http://schemas.openxmlformats.org/officeDocument/2006/relationships/image" Target="../media/image167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png"/><Relationship Id="rId11" Type="http://schemas.openxmlformats.org/officeDocument/2006/relationships/image" Target="../media/image166.png"/><Relationship Id="rId5" Type="http://schemas.openxmlformats.org/officeDocument/2006/relationships/image" Target="../media/image160.png"/><Relationship Id="rId15" Type="http://schemas.openxmlformats.org/officeDocument/2006/relationships/image" Target="../media/image170.png"/><Relationship Id="rId10" Type="http://schemas.openxmlformats.org/officeDocument/2006/relationships/image" Target="../media/image165.png"/><Relationship Id="rId4" Type="http://schemas.openxmlformats.org/officeDocument/2006/relationships/image" Target="../media/image159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82.png"/><Relationship Id="rId18" Type="http://schemas.openxmlformats.org/officeDocument/2006/relationships/image" Target="../media/image187.png"/><Relationship Id="rId3" Type="http://schemas.openxmlformats.org/officeDocument/2006/relationships/image" Target="../media/image172.png"/><Relationship Id="rId21" Type="http://schemas.openxmlformats.org/officeDocument/2006/relationships/image" Target="../media/image190.png"/><Relationship Id="rId7" Type="http://schemas.openxmlformats.org/officeDocument/2006/relationships/image" Target="../media/image176.png"/><Relationship Id="rId12" Type="http://schemas.openxmlformats.org/officeDocument/2006/relationships/image" Target="../media/image181.png"/><Relationship Id="rId17" Type="http://schemas.openxmlformats.org/officeDocument/2006/relationships/image" Target="../media/image186.png"/><Relationship Id="rId2" Type="http://schemas.openxmlformats.org/officeDocument/2006/relationships/image" Target="../media/image171.png"/><Relationship Id="rId16" Type="http://schemas.openxmlformats.org/officeDocument/2006/relationships/image" Target="../media/image185.png"/><Relationship Id="rId20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5.png"/><Relationship Id="rId11" Type="http://schemas.openxmlformats.org/officeDocument/2006/relationships/image" Target="../media/image180.emf"/><Relationship Id="rId24" Type="http://schemas.openxmlformats.org/officeDocument/2006/relationships/image" Target="../media/image32.png"/><Relationship Id="rId5" Type="http://schemas.openxmlformats.org/officeDocument/2006/relationships/image" Target="../media/image174.png"/><Relationship Id="rId15" Type="http://schemas.openxmlformats.org/officeDocument/2006/relationships/image" Target="../media/image184.png"/><Relationship Id="rId23" Type="http://schemas.openxmlformats.org/officeDocument/2006/relationships/image" Target="../media/image31.png"/><Relationship Id="rId10" Type="http://schemas.openxmlformats.org/officeDocument/2006/relationships/image" Target="../media/image179.png"/><Relationship Id="rId19" Type="http://schemas.openxmlformats.org/officeDocument/2006/relationships/image" Target="../media/image188.png"/><Relationship Id="rId4" Type="http://schemas.openxmlformats.org/officeDocument/2006/relationships/image" Target="../media/image173.png"/><Relationship Id="rId9" Type="http://schemas.openxmlformats.org/officeDocument/2006/relationships/image" Target="../media/image178.png"/><Relationship Id="rId14" Type="http://schemas.openxmlformats.org/officeDocument/2006/relationships/image" Target="../media/image183.png"/><Relationship Id="rId22" Type="http://schemas.openxmlformats.org/officeDocument/2006/relationships/image" Target="../media/image19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image" Target="../media/image10.png"/><Relationship Id="rId21" Type="http://schemas.openxmlformats.org/officeDocument/2006/relationships/image" Target="../media/image28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image" Target="../media/image2.png"/><Relationship Id="rId16" Type="http://schemas.openxmlformats.org/officeDocument/2006/relationships/image" Target="../media/image23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1.png"/><Relationship Id="rId21" Type="http://schemas.openxmlformats.org/officeDocument/2006/relationships/image" Target="../media/image48.png"/><Relationship Id="rId34" Type="http://schemas.openxmlformats.org/officeDocument/2006/relationships/image" Target="../media/image61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33" Type="http://schemas.openxmlformats.org/officeDocument/2006/relationships/image" Target="../media/image60.png"/><Relationship Id="rId2" Type="http://schemas.openxmlformats.org/officeDocument/2006/relationships/image" Target="../media/image30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29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32" Type="http://schemas.openxmlformats.org/officeDocument/2006/relationships/image" Target="../media/image59.png"/><Relationship Id="rId5" Type="http://schemas.openxmlformats.org/officeDocument/2006/relationships/image" Target="../media/image33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36" Type="http://schemas.openxmlformats.org/officeDocument/2006/relationships/image" Target="../media/image63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31" Type="http://schemas.openxmlformats.org/officeDocument/2006/relationships/image" Target="../media/image58.pn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Relationship Id="rId30" Type="http://schemas.openxmlformats.org/officeDocument/2006/relationships/image" Target="../media/image57.png"/><Relationship Id="rId35" Type="http://schemas.openxmlformats.org/officeDocument/2006/relationships/image" Target="../media/image62.png"/><Relationship Id="rId8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26" Type="http://schemas.openxmlformats.org/officeDocument/2006/relationships/image" Target="../media/image53.png"/><Relationship Id="rId3" Type="http://schemas.openxmlformats.org/officeDocument/2006/relationships/image" Target="../media/image65.png"/><Relationship Id="rId21" Type="http://schemas.openxmlformats.org/officeDocument/2006/relationships/image" Target="../media/image82.png"/><Relationship Id="rId7" Type="http://schemas.openxmlformats.org/officeDocument/2006/relationships/image" Target="../media/image69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5" Type="http://schemas.openxmlformats.org/officeDocument/2006/relationships/image" Target="../media/image52.png"/><Relationship Id="rId2" Type="http://schemas.openxmlformats.org/officeDocument/2006/relationships/image" Target="../media/image64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72.png"/><Relationship Id="rId24" Type="http://schemas.openxmlformats.org/officeDocument/2006/relationships/image" Target="../media/image51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Relationship Id="rId27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4.png"/><Relationship Id="rId3" Type="http://schemas.openxmlformats.org/officeDocument/2006/relationships/image" Target="../media/image86.emf"/><Relationship Id="rId7" Type="http://schemas.openxmlformats.org/officeDocument/2006/relationships/image" Target="../media/image90.png"/><Relationship Id="rId12" Type="http://schemas.openxmlformats.org/officeDocument/2006/relationships/image" Target="../media/image62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35.png"/><Relationship Id="rId5" Type="http://schemas.openxmlformats.org/officeDocument/2006/relationships/image" Target="../media/image88.emf"/><Relationship Id="rId10" Type="http://schemas.openxmlformats.org/officeDocument/2006/relationships/image" Target="../media/image93.emf"/><Relationship Id="rId4" Type="http://schemas.openxmlformats.org/officeDocument/2006/relationships/image" Target="../media/image87.png"/><Relationship Id="rId9" Type="http://schemas.openxmlformats.org/officeDocument/2006/relationships/image" Target="../media/image92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2.png"/><Relationship Id="rId7" Type="http://schemas.openxmlformats.org/officeDocument/2006/relationships/image" Target="../media/image99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10" Type="http://schemas.openxmlformats.org/officeDocument/2006/relationships/image" Target="../media/image102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103.png"/><Relationship Id="rId7" Type="http://schemas.openxmlformats.org/officeDocument/2006/relationships/image" Target="../media/image105.png"/><Relationship Id="rId12" Type="http://schemas.openxmlformats.org/officeDocument/2006/relationships/image" Target="../media/image108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07.png"/><Relationship Id="rId5" Type="http://schemas.openxmlformats.org/officeDocument/2006/relationships/image" Target="../media/image104.emf"/><Relationship Id="rId10" Type="http://schemas.openxmlformats.org/officeDocument/2006/relationships/image" Target="../media/image106.png"/><Relationship Id="rId4" Type="http://schemas.openxmlformats.org/officeDocument/2006/relationships/image" Target="../media/image57.png"/><Relationship Id="rId9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19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8.png"/><Relationship Id="rId2" Type="http://schemas.openxmlformats.org/officeDocument/2006/relationships/image" Target="../media/image109.png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11" Type="http://schemas.openxmlformats.org/officeDocument/2006/relationships/image" Target="../media/image117.png"/><Relationship Id="rId5" Type="http://schemas.openxmlformats.org/officeDocument/2006/relationships/image" Target="../media/image112.png"/><Relationship Id="rId15" Type="http://schemas.openxmlformats.org/officeDocument/2006/relationships/image" Target="../media/image120.png"/><Relationship Id="rId10" Type="http://schemas.openxmlformats.org/officeDocument/2006/relationships/image" Target="../media/image116.png"/><Relationship Id="rId4" Type="http://schemas.openxmlformats.org/officeDocument/2006/relationships/image" Target="../media/image111.png"/><Relationship Id="rId9" Type="http://schemas.openxmlformats.org/officeDocument/2006/relationships/image" Target="../media/image106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C364ACC-6E0E-1B4F-D91F-BCEB766EB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758" y="2682760"/>
            <a:ext cx="1743075" cy="2047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7B149D-71CD-CA30-E486-A9905D8F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898" y="119418"/>
            <a:ext cx="1809750" cy="183832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F110D5-931B-A62A-63F1-C3E1CEDC8A14}"/>
              </a:ext>
            </a:extLst>
          </p:cNvPr>
          <p:cNvSpPr/>
          <p:nvPr/>
        </p:nvSpPr>
        <p:spPr>
          <a:xfrm>
            <a:off x="188898" y="106243"/>
            <a:ext cx="1809750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5BA2A9-1355-6C0E-4BEF-D62393EFA591}"/>
              </a:ext>
            </a:extLst>
          </p:cNvPr>
          <p:cNvSpPr/>
          <p:nvPr/>
        </p:nvSpPr>
        <p:spPr>
          <a:xfrm>
            <a:off x="366980" y="2677151"/>
            <a:ext cx="1759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B5F9225-9A64-CBF2-096D-11C73ECF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43"/>
          <a:stretch/>
        </p:blipFill>
        <p:spPr>
          <a:xfrm>
            <a:off x="571944" y="4818630"/>
            <a:ext cx="2228850" cy="6195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671119-4F6B-6730-E7EC-BD561E2A66A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7100"/>
          <a:stretch/>
        </p:blipFill>
        <p:spPr>
          <a:xfrm>
            <a:off x="571944" y="5526196"/>
            <a:ext cx="2390775" cy="44130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35EF3A-7752-DA59-FA0A-CAC713ABC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944" y="6020916"/>
            <a:ext cx="2638425" cy="2571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96F85F-41B2-1B78-23B6-B84C14BC06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8932" y="2695548"/>
            <a:ext cx="2038350" cy="476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635473-89C4-E7AF-78C9-3567EBE83A7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9784" y="2694391"/>
            <a:ext cx="2038350" cy="6286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600CDC-B04C-0139-61D3-499379E9F21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00028" y="2685537"/>
            <a:ext cx="2705100" cy="1628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8FA9F2B-6E5C-0E01-1CEA-EC1A7C5950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7022" y="2676684"/>
            <a:ext cx="1943100" cy="8477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B5608C-C447-DB08-93EE-526C0E0571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091"/>
          <a:stretch/>
        </p:blipFill>
        <p:spPr>
          <a:xfrm>
            <a:off x="188898" y="2389956"/>
            <a:ext cx="1809750" cy="2373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90674B6-111C-D723-23D2-2FDC8D6C48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38" t="10321" r="-1338" b="76770"/>
          <a:stretch/>
        </p:blipFill>
        <p:spPr>
          <a:xfrm>
            <a:off x="2258133" y="2385786"/>
            <a:ext cx="1809750" cy="2373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E53C49-7A6C-BD72-0BB2-282B1ADC00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1" t="21653" r="41" b="65438"/>
          <a:stretch/>
        </p:blipFill>
        <p:spPr>
          <a:xfrm>
            <a:off x="4583704" y="2386094"/>
            <a:ext cx="1809750" cy="2373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3853DD-B941-2810-114D-1E0A51160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25" b="32566"/>
          <a:stretch/>
        </p:blipFill>
        <p:spPr>
          <a:xfrm>
            <a:off x="9750667" y="2391516"/>
            <a:ext cx="1809750" cy="2373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51821A4-EC03-38C6-A21B-7B371C220B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19" t="33132" r="219" b="53959"/>
          <a:stretch/>
        </p:blipFill>
        <p:spPr>
          <a:xfrm>
            <a:off x="6909275" y="2391516"/>
            <a:ext cx="1809750" cy="23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9B9FBF4-C271-1A10-5B46-B32BEE281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4" y="334917"/>
            <a:ext cx="1809750" cy="183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116184-E893-C154-4E26-E53E8F62027E}"/>
              </a:ext>
            </a:extLst>
          </p:cNvPr>
          <p:cNvSpPr/>
          <p:nvPr/>
        </p:nvSpPr>
        <p:spPr>
          <a:xfrm>
            <a:off x="220142" y="1361844"/>
            <a:ext cx="1790979" cy="210582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220142" y="3219151"/>
            <a:ext cx="5083485" cy="3522289"/>
            <a:chOff x="2364029" y="511562"/>
            <a:chExt cx="5388659" cy="39079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475"/>
            <a:stretch/>
          </p:blipFill>
          <p:spPr>
            <a:xfrm>
              <a:off x="2365424" y="511562"/>
              <a:ext cx="2633226" cy="344805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2" cy="4835165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4" y="856022"/>
                <a:ext cx="6973691" cy="315110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5307" y="3958505"/>
              <a:ext cx="2839239" cy="4609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FD81279-CFB1-DDD7-5E0A-ABA5C5B7F286}"/>
              </a:ext>
            </a:extLst>
          </p:cNvPr>
          <p:cNvGrpSpPr/>
          <p:nvPr/>
        </p:nvGrpSpPr>
        <p:grpSpPr>
          <a:xfrm>
            <a:off x="5491495" y="212223"/>
            <a:ext cx="6382721" cy="1973361"/>
            <a:chOff x="3427317" y="2801147"/>
            <a:chExt cx="6382721" cy="19733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6A24F4-F2FF-C23C-A09E-467749D87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3445"/>
            <a:stretch/>
          </p:blipFill>
          <p:spPr>
            <a:xfrm>
              <a:off x="3516696" y="3753651"/>
              <a:ext cx="2686050" cy="1020857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6087600-0283-7DBA-9878-5794A3E6A9BC}"/>
                </a:ext>
              </a:extLst>
            </p:cNvPr>
            <p:cNvGrpSpPr/>
            <p:nvPr/>
          </p:nvGrpSpPr>
          <p:grpSpPr>
            <a:xfrm>
              <a:off x="3427317" y="2801147"/>
              <a:ext cx="6382721" cy="1913658"/>
              <a:chOff x="110535" y="2410434"/>
              <a:chExt cx="6382721" cy="1913658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0BE27CE1-E975-57C8-EF9B-055DA594A3E5}"/>
                  </a:ext>
                </a:extLst>
              </p:cNvPr>
              <p:cNvGrpSpPr/>
              <p:nvPr/>
            </p:nvGrpSpPr>
            <p:grpSpPr>
              <a:xfrm>
                <a:off x="110535" y="2410434"/>
                <a:ext cx="1838325" cy="437973"/>
                <a:chOff x="-4471943" y="102326"/>
                <a:chExt cx="1838325" cy="437973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E31DB8A2-0594-657A-B9DE-1CFF906CEAF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rcRect r="14222" b="72181"/>
                <a:stretch/>
              </p:blipFill>
              <p:spPr>
                <a:xfrm>
                  <a:off x="-4471943" y="102326"/>
                  <a:ext cx="1838325" cy="400110"/>
                </a:xfrm>
                <a:prstGeom prst="rect">
                  <a:avLst/>
                </a:prstGeom>
              </p:spPr>
            </p:pic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42D19CC-C521-68BA-AD05-63B57B0ABA03}"/>
                    </a:ext>
                  </a:extLst>
                </p:cNvPr>
                <p:cNvSpPr/>
                <p:nvPr/>
              </p:nvSpPr>
              <p:spPr>
                <a:xfrm>
                  <a:off x="-4403575" y="329717"/>
                  <a:ext cx="1233087" cy="210582"/>
                </a:xfrm>
                <a:prstGeom prst="rect">
                  <a:avLst/>
                </a:prstGeom>
                <a:noFill/>
                <a:ln w="190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C36983-1DFA-F539-3B25-DA3D981835DC}"/>
                  </a:ext>
                </a:extLst>
              </p:cNvPr>
              <p:cNvSpPr txBox="1"/>
              <p:nvPr/>
            </p:nvSpPr>
            <p:spPr>
              <a:xfrm>
                <a:off x="2246515" y="4077871"/>
                <a:ext cx="100318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000" dirty="0">
                    <a:solidFill>
                      <a:srgbClr val="FF0000"/>
                    </a:solidFill>
                  </a:rPr>
                  <a:t> … ongoing</a:t>
                </a:r>
                <a:endParaRPr lang="LID4096" sz="10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4CE05794-7910-4639-6FAE-6891259657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2827" y="2893083"/>
                <a:ext cx="1047750" cy="390525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A3C598C7-3334-3A43-C149-9023C2DE93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66406" y="2672465"/>
                <a:ext cx="3326850" cy="165162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769E60B-8AFA-83BD-5207-F2B4EBA67823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14222" b="82777"/>
          <a:stretch/>
        </p:blipFill>
        <p:spPr>
          <a:xfrm>
            <a:off x="37944" y="2806816"/>
            <a:ext cx="1838325" cy="247710"/>
          </a:xfrm>
          <a:prstGeom prst="rect">
            <a:avLst/>
          </a:prstGeom>
          <a:ln w="19050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857D63-2A63-1149-A432-A7B68CD4ED3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144530" y="1329677"/>
            <a:ext cx="2114550" cy="150495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DCA57FD4-335A-9232-4DAC-CA3426D9239A}"/>
              </a:ext>
            </a:extLst>
          </p:cNvPr>
          <p:cNvGrpSpPr/>
          <p:nvPr/>
        </p:nvGrpSpPr>
        <p:grpSpPr>
          <a:xfrm>
            <a:off x="6792950" y="2542610"/>
            <a:ext cx="2550187" cy="1667907"/>
            <a:chOff x="6832189" y="2640412"/>
            <a:chExt cx="2550187" cy="166790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DF8C1E-6B76-7D20-FE03-EE97D121D669}"/>
                </a:ext>
              </a:extLst>
            </p:cNvPr>
            <p:cNvGrpSpPr/>
            <p:nvPr/>
          </p:nvGrpSpPr>
          <p:grpSpPr>
            <a:xfrm>
              <a:off x="6832189" y="2640412"/>
              <a:ext cx="1907145" cy="1667907"/>
              <a:chOff x="8932261" y="2602641"/>
              <a:chExt cx="1907145" cy="1667907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04A83C15-5CF9-9EAF-2515-78DCD3873267}"/>
                  </a:ext>
                </a:extLst>
              </p:cNvPr>
              <p:cNvGrpSpPr/>
              <p:nvPr/>
            </p:nvGrpSpPr>
            <p:grpSpPr>
              <a:xfrm>
                <a:off x="8946168" y="2622296"/>
                <a:ext cx="1893238" cy="1648252"/>
                <a:chOff x="226900" y="2754165"/>
                <a:chExt cx="1893238" cy="1648252"/>
              </a:xfrm>
            </p:grpSpPr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08FAF1B1-1AD3-A74C-EED7-018C6C64B1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rcRect t="53420" b="21739"/>
                <a:stretch/>
              </p:blipFill>
              <p:spPr>
                <a:xfrm>
                  <a:off x="226900" y="2754165"/>
                  <a:ext cx="1800225" cy="210583"/>
                </a:xfrm>
                <a:prstGeom prst="rect">
                  <a:avLst/>
                </a:prstGeom>
              </p:spPr>
            </p:pic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4FE13CEF-C4DC-6451-0388-2A1564020F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rcRect r="5566"/>
                <a:stretch/>
              </p:blipFill>
              <p:spPr>
                <a:xfrm>
                  <a:off x="357141" y="2945092"/>
                  <a:ext cx="1762997" cy="1457325"/>
                </a:xfrm>
                <a:prstGeom prst="rect">
                  <a:avLst/>
                </a:prstGeom>
              </p:spPr>
            </p:pic>
          </p:grp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C202361-A2A2-680C-4F39-917843711936}"/>
                  </a:ext>
                </a:extLst>
              </p:cNvPr>
              <p:cNvSpPr/>
              <p:nvPr/>
            </p:nvSpPr>
            <p:spPr>
              <a:xfrm>
                <a:off x="8932261" y="2602641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0DBEEF-D827-874B-0716-1ED7DAC71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712355" y="3692610"/>
              <a:ext cx="1670021" cy="567345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AA9542A5-6A41-DE23-A994-946DC0E53022}"/>
              </a:ext>
            </a:extLst>
          </p:cNvPr>
          <p:cNvSpPr txBox="1"/>
          <p:nvPr/>
        </p:nvSpPr>
        <p:spPr>
          <a:xfrm>
            <a:off x="7339103" y="1060181"/>
            <a:ext cx="662110" cy="261610"/>
          </a:xfrm>
          <a:prstGeom prst="rect">
            <a:avLst/>
          </a:prstGeom>
          <a:solidFill>
            <a:srgbClr val="00FF00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dirty="0"/>
              <a:t>Today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95CEA62-A948-3E9C-87AF-C1B440CD333F}"/>
              </a:ext>
            </a:extLst>
          </p:cNvPr>
          <p:cNvGrpSpPr/>
          <p:nvPr/>
        </p:nvGrpSpPr>
        <p:grpSpPr>
          <a:xfrm>
            <a:off x="6776327" y="4329612"/>
            <a:ext cx="4863741" cy="2336527"/>
            <a:chOff x="6776327" y="4329612"/>
            <a:chExt cx="4863741" cy="2336527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0E353AE-28AE-99FB-D268-11C4C48B9BC9}"/>
                </a:ext>
              </a:extLst>
            </p:cNvPr>
            <p:cNvGrpSpPr/>
            <p:nvPr/>
          </p:nvGrpSpPr>
          <p:grpSpPr>
            <a:xfrm>
              <a:off x="6776327" y="4329612"/>
              <a:ext cx="2981194" cy="2336527"/>
              <a:chOff x="6776327" y="4329612"/>
              <a:chExt cx="2981194" cy="2336527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9357D48-C2C1-5029-38F9-E11D746D78CF}"/>
                  </a:ext>
                </a:extLst>
              </p:cNvPr>
              <p:cNvGrpSpPr/>
              <p:nvPr/>
            </p:nvGrpSpPr>
            <p:grpSpPr>
              <a:xfrm>
                <a:off x="6776327" y="4329612"/>
                <a:ext cx="2981194" cy="2336527"/>
                <a:chOff x="6792950" y="4265589"/>
                <a:chExt cx="2981194" cy="2336527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66413C9-2071-B843-2540-4B163053D98F}"/>
                    </a:ext>
                  </a:extLst>
                </p:cNvPr>
                <p:cNvSpPr txBox="1"/>
                <p:nvPr/>
              </p:nvSpPr>
              <p:spPr>
                <a:xfrm>
                  <a:off x="6839338" y="6340506"/>
                  <a:ext cx="2906362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dirty="0"/>
                    <a:t>… extra: neversink _ PEST workflow</a:t>
                  </a:r>
                </a:p>
              </p:txBody>
            </p:sp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02ED4CE6-EEED-30A0-1625-560986802E6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rcRect t="75159"/>
                <a:stretch/>
              </p:blipFill>
              <p:spPr>
                <a:xfrm>
                  <a:off x="6839338" y="4265589"/>
                  <a:ext cx="1800225" cy="210582"/>
                </a:xfrm>
                <a:prstGeom prst="rect">
                  <a:avLst/>
                </a:prstGeom>
              </p:spPr>
            </p:pic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34DD32E-D5DF-A50A-FD42-27F5BDA7CE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20747" y="4481594"/>
                  <a:ext cx="1857375" cy="476250"/>
                </a:xfrm>
                <a:prstGeom prst="rect">
                  <a:avLst/>
                </a:prstGeom>
              </p:spPr>
            </p:pic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E30AD298-E596-3A91-115E-72A8199F977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56483"/>
                <a:stretch/>
              </p:blipFill>
              <p:spPr>
                <a:xfrm>
                  <a:off x="6821394" y="5343186"/>
                  <a:ext cx="2952750" cy="1081852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17ADB7B8-3A4C-205D-1F06-B1A6183A49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-284" b="83809"/>
                <a:stretch/>
              </p:blipFill>
              <p:spPr>
                <a:xfrm>
                  <a:off x="6792950" y="4908508"/>
                  <a:ext cx="2952750" cy="409567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3E43F2AD-E722-2CA8-03B3-8A92001FA5D4}"/>
                    </a:ext>
                  </a:extLst>
                </p:cNvPr>
                <p:cNvSpPr txBox="1"/>
                <p:nvPr/>
              </p:nvSpPr>
              <p:spPr>
                <a:xfrm>
                  <a:off x="8631099" y="6165146"/>
                  <a:ext cx="1003187" cy="2462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000" dirty="0">
                      <a:solidFill>
                        <a:srgbClr val="FF0000"/>
                      </a:solidFill>
                    </a:rPr>
                    <a:t> … ongoing</a:t>
                  </a:r>
                  <a:endParaRPr lang="LID4096" sz="10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DBC82040-8285-32E9-1D74-AD4D7FD03B1A}"/>
                  </a:ext>
                </a:extLst>
              </p:cNvPr>
              <p:cNvSpPr/>
              <p:nvPr/>
            </p:nvSpPr>
            <p:spPr>
              <a:xfrm>
                <a:off x="6904124" y="4759238"/>
                <a:ext cx="928431" cy="210582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5BA2419-47A7-DE89-A28D-E8ABB7A32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062228" y="4732120"/>
              <a:ext cx="1570116" cy="1199512"/>
            </a:xfrm>
            <a:prstGeom prst="rect">
              <a:avLst/>
            </a:prstGeom>
          </p:spPr>
        </p:pic>
        <p:pic>
          <p:nvPicPr>
            <p:cNvPr id="66" name="Picture 65">
              <a:extLst>
                <a:ext uri="{FF2B5EF4-FFF2-40B4-BE49-F238E27FC236}">
                  <a16:creationId xmlns:a16="http://schemas.microsoft.com/office/drawing/2014/main" id="{9F247D5C-0595-08B7-0E5C-A98F9BFBEC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620630" y="5968223"/>
              <a:ext cx="2019438" cy="643622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A64E7D8-5048-25EF-AEA1-619B8650BE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8240370" y="4805163"/>
              <a:ext cx="1570116" cy="54540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B8F0546-7047-D1C5-5952-E28AF3B05633}"/>
                </a:ext>
              </a:extLst>
            </p:cNvPr>
            <p:cNvSpPr txBox="1"/>
            <p:nvPr/>
          </p:nvSpPr>
          <p:spPr>
            <a:xfrm>
              <a:off x="9757521" y="4474895"/>
              <a:ext cx="160271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LID4096" dirty="0"/>
                <a:t>pleasant-lake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092805" y="247039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973" y="2413287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5582903" y="1832509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085349" y="210421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B17B9FBC-B204-DBB6-73CF-EABF39A5952F}"/>
              </a:ext>
            </a:extLst>
          </p:cNvPr>
          <p:cNvSpPr txBox="1"/>
          <p:nvPr/>
        </p:nvSpPr>
        <p:spPr>
          <a:xfrm>
            <a:off x="2750701" y="1132421"/>
            <a:ext cx="310391" cy="123111"/>
          </a:xfrm>
          <a:prstGeom prst="rect">
            <a:avLst/>
          </a:prstGeom>
          <a:solidFill>
            <a:srgbClr val="00FF00"/>
          </a:solidFill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800" dirty="0"/>
              <a:t>Revise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3CA644B-753B-E953-4204-335C4A918DB6}"/>
              </a:ext>
            </a:extLst>
          </p:cNvPr>
          <p:cNvSpPr txBox="1"/>
          <p:nvPr/>
        </p:nvSpPr>
        <p:spPr>
          <a:xfrm>
            <a:off x="3010198" y="1042931"/>
            <a:ext cx="612071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1000">
                <a:solidFill>
                  <a:srgbClr val="0000FF"/>
                </a:solidFill>
              </a:defRPr>
            </a:lvl1pPr>
          </a:lstStyle>
          <a:p>
            <a:pPr algn="l"/>
            <a:r>
              <a:rPr lang="LID4096" dirty="0"/>
              <a:t>temporary working directory</a:t>
            </a:r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313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12ECDAD5-ADCD-E13E-3A98-697D3C586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569" y="5325998"/>
            <a:ext cx="1952625" cy="13906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F669814-E0DF-8714-ADE1-2CFD2D446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4" y="4908889"/>
            <a:ext cx="1809750" cy="1838325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6319825" y="210185"/>
            <a:ext cx="5542682" cy="4375340"/>
            <a:chOff x="2638286" y="367821"/>
            <a:chExt cx="5542682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468583" y="4533186"/>
            <a:ext cx="6914837" cy="2247900"/>
            <a:chOff x="4725408" y="177175"/>
            <a:chExt cx="6914837" cy="2247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9249470" y="177175"/>
              <a:ext cx="2390775" cy="22479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725408" y="229514"/>
              <a:ext cx="4454082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4FB2323-94D1-2513-8975-D3E6553A7CC3}"/>
              </a:ext>
            </a:extLst>
          </p:cNvPr>
          <p:cNvSpPr/>
          <p:nvPr/>
        </p:nvSpPr>
        <p:spPr>
          <a:xfrm>
            <a:off x="2" y="4551067"/>
            <a:ext cx="7520298" cy="23069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39C51D-27F6-671D-16C1-0BBF768B5BC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84340" y="5931522"/>
            <a:ext cx="1838325" cy="43815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4D1B2026-5581-14F7-0231-0BB4466CE84E}"/>
              </a:ext>
            </a:extLst>
          </p:cNvPr>
          <p:cNvSpPr/>
          <p:nvPr/>
        </p:nvSpPr>
        <p:spPr>
          <a:xfrm>
            <a:off x="145134" y="5913641"/>
            <a:ext cx="7276854" cy="20932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DCAFD8D-7917-0A06-0562-B4F8D48C3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75" y="308395"/>
            <a:ext cx="18097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4226767" y="4161297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11914</TotalTime>
  <Words>475</Words>
  <Application>Microsoft Office PowerPoint</Application>
  <PresentationFormat>Widescreen</PresentationFormat>
  <Paragraphs>163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309</cp:revision>
  <dcterms:created xsi:type="dcterms:W3CDTF">2024-12-17T09:33:28Z</dcterms:created>
  <dcterms:modified xsi:type="dcterms:W3CDTF">2025-02-15T18:25:27Z</dcterms:modified>
</cp:coreProperties>
</file>