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984E-92C3-20F4-6036-71F0AE233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C81F-711B-7211-22E6-26695E9D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12F8-0D65-62B8-2B31-08DDDD31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844D-7178-099B-6C36-90F4D8CE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BFA47-5F78-8EC3-4C58-E3D59D83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1C5C-11C3-5E29-91B9-1A82FD26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7A50F-C290-D166-C623-7A6D02ABA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76A97-8676-82DA-00FC-77F1B1E7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50C6-0576-61F8-6600-686E9B63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9EC81-B499-3063-C8F1-83331938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10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D4436-0A0D-66F1-4FB2-CA5680865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43D0C-7E2A-826B-7BF8-BCEFC468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7179-44E9-28B3-ABA3-A6D49CEA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98F4-BAC7-AA78-EC09-DDC41214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CF7-2C3F-F1FC-5FA3-F553A55C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06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F162-144E-8487-3193-3F187613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975F-8E73-E994-FB9F-1238F6C1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2538-7FB9-549E-E1E9-6211ECF0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15F9-4BF0-4141-A501-744ED79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DAD42-FB4A-D58C-C461-34FCCC84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49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9A9-3E32-FBAD-D8B8-F5DE0882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14F5-22C2-309B-0373-54E7211F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6FD0-CADB-3B8F-391E-E6C9D713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BE45-9A0A-8189-8AD5-64CFCF82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5A88-10AA-5AD4-BD1E-D627B500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66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0F4-086B-8495-AF69-F5608428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4458-8F0C-C898-957C-C369A2196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171E-3831-471B-57D0-72C0ACD8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8BA4D-F501-118A-F77E-252CB688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414BB-39BC-6DD1-841B-23FAE5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D4D1-94EF-CA0E-3D42-BA0C170A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16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C557-81B2-3D10-C119-05225612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01A2-52F1-75EC-2E88-A1661B29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E9BD-F729-0D6E-880E-B0D71DD6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C99B5-5EAD-2A3A-C630-723593C9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2250F-90F5-AFFA-6A57-B789C8F02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C428C-87F7-E6C4-4338-4D31A871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F6394-B4DB-86D8-1F36-50DA880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E38AF-E113-889C-B87D-D39E97CA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26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800A-E331-F99B-4C11-2DC3290E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B31CC-30C8-535B-5A5A-1C840192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4D47D-0CA9-32E2-1A11-C7208BF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F0FBC-C7BD-0352-EDB9-F180954C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885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772EE-7C89-B7AE-87F6-3467BBC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AD283-EDF9-06A2-3AF7-7F88176E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E903-4D8A-A944-6B57-0C184203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059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009-B0FA-B081-B4FD-13DDEC8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ED67-D193-B7C1-03F6-10D04962F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65C8B-944A-D60F-AF3F-27CB00758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3D5DC-A9D7-D6F6-0EA1-541CF9E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C33AC-1FD8-7356-C0B6-62E18EB5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2E520-438A-FBA7-96EE-C3058F7C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51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D02E-C448-D7D3-45A5-EE031EEB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0B347-B02E-4962-55FC-B749B99C1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2481-3B94-65E7-D864-2B5AC6132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5B54-9EBA-1040-0CD7-FEE17A3C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8E99-E07A-5655-BA98-DBE22261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EEC5A-EE9D-40D1-4276-9B34D884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79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A31B9-77D7-FD05-FC0D-23213546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69042-ADF6-9DE8-9F17-5E5F8BEB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0A66-773E-50E8-D85B-5A0C15FF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D0DFD-4FA4-45CE-94C7-4A735D9DB2CE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CE8A-1A32-4D8F-092E-B3FF01F24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AEE4A-BE41-A7B1-32C1-E8DB1F642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C69CC-3880-450C-8076-6F61085665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886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51F611-054E-4A90-4CEE-2E9CDA516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" y="189652"/>
            <a:ext cx="2785617" cy="27300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461E09-8568-F85D-2166-D8B0A84C8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35" y="4236551"/>
            <a:ext cx="2498763" cy="22638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A5575-2895-C2CF-FACB-CB4AB6ED4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46" y="189652"/>
            <a:ext cx="5767671" cy="5559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9F8298-8704-42D8-B5A3-2ED5EDF3CBA4}"/>
              </a:ext>
            </a:extLst>
          </p:cNvPr>
          <p:cNvSpPr txBox="1"/>
          <p:nvPr/>
        </p:nvSpPr>
        <p:spPr>
          <a:xfrm>
            <a:off x="7469307" y="5861281"/>
            <a:ext cx="4624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E:\15_REPOS\Y_Beta-me\01_Symple\models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sgn_model_1layer</a:t>
            </a:r>
            <a:endParaRPr lang="LID4096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DC50E9-CDF6-51B9-1BC9-CCC6D58BC0D7}"/>
              </a:ext>
            </a:extLst>
          </p:cNvPr>
          <p:cNvGrpSpPr/>
          <p:nvPr/>
        </p:nvGrpSpPr>
        <p:grpSpPr>
          <a:xfrm>
            <a:off x="9134637" y="189652"/>
            <a:ext cx="2895600" cy="4286250"/>
            <a:chOff x="3224542" y="495312"/>
            <a:chExt cx="2895600" cy="4286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7EC471-CF1F-4B7D-5E28-687234F38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4542" y="495312"/>
              <a:ext cx="2895600" cy="42862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E0E0C4-AE94-2EF0-E507-CE1FDC516467}"/>
                </a:ext>
              </a:extLst>
            </p:cNvPr>
            <p:cNvSpPr/>
            <p:nvPr/>
          </p:nvSpPr>
          <p:spPr>
            <a:xfrm>
              <a:off x="4120457" y="3159659"/>
              <a:ext cx="1881991" cy="153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3E3488-41AC-9DD4-4661-69D645696FDD}"/>
                </a:ext>
              </a:extLst>
            </p:cNvPr>
            <p:cNvSpPr txBox="1"/>
            <p:nvPr/>
          </p:nvSpPr>
          <p:spPr>
            <a:xfrm>
              <a:off x="3533490" y="3575017"/>
              <a:ext cx="586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m/s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121789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</cp:revision>
  <dcterms:created xsi:type="dcterms:W3CDTF">2025-01-20T12:28:58Z</dcterms:created>
  <dcterms:modified xsi:type="dcterms:W3CDTF">2025-01-20T12:59:24Z</dcterms:modified>
</cp:coreProperties>
</file>