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emf"/><Relationship Id="rId24" Type="http://schemas.openxmlformats.org/officeDocument/2006/relationships/image" Target="../media/image43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42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64.png"/><Relationship Id="rId3" Type="http://schemas.openxmlformats.org/officeDocument/2006/relationships/image" Target="../media/image77.png"/><Relationship Id="rId21" Type="http://schemas.openxmlformats.org/officeDocument/2006/relationships/image" Target="../media/image94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63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24" Type="http://schemas.openxmlformats.org/officeDocument/2006/relationships/image" Target="../media/image62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6.png"/><Relationship Id="rId3" Type="http://schemas.openxmlformats.org/officeDocument/2006/relationships/image" Target="../media/image98.emf"/><Relationship Id="rId7" Type="http://schemas.openxmlformats.org/officeDocument/2006/relationships/image" Target="../media/image102.png"/><Relationship Id="rId12" Type="http://schemas.openxmlformats.org/officeDocument/2006/relationships/image" Target="../media/image7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46.png"/><Relationship Id="rId5" Type="http://schemas.openxmlformats.org/officeDocument/2006/relationships/image" Target="../media/image100.emf"/><Relationship Id="rId10" Type="http://schemas.openxmlformats.org/officeDocument/2006/relationships/image" Target="../media/image105.emf"/><Relationship Id="rId4" Type="http://schemas.openxmlformats.org/officeDocument/2006/relationships/image" Target="../media/image99.png"/><Relationship Id="rId9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1.png"/><Relationship Id="rId5" Type="http://schemas.openxmlformats.org/officeDocument/2006/relationships/image" Target="../media/image108.emf"/><Relationship Id="rId10" Type="http://schemas.openxmlformats.org/officeDocument/2006/relationships/image" Target="../media/image110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0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22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8154790">
            <a:off x="10739817" y="801563"/>
            <a:ext cx="447333" cy="42410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2224054"/>
            <a:chOff x="8911941" y="2925861"/>
            <a:chExt cx="2896567" cy="2224054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</a:t>
              </a:r>
              <a:endParaRPr lang="en-US" sz="1200" b="1" noProof="0" dirty="0"/>
            </a:p>
            <a:p>
              <a:r>
                <a:rPr lang="en-US" sz="1200" noProof="0" dirty="0"/>
                <a:t>P05 ____ steady</a:t>
              </a:r>
            </a:p>
            <a:p>
              <a:r>
                <a:rPr lang="en-US" sz="1200" noProof="0" dirty="0"/>
                <a:t>P06 ____ C_mf6&amp;M!</a:t>
              </a:r>
            </a:p>
            <a:p>
              <a:r>
                <a:rPr lang="en-US" sz="1200" dirty="0"/>
                <a:t>P07 ____ V01b ____ load</a:t>
              </a:r>
            </a:p>
            <a:p>
              <a:r>
                <a:rPr lang="en-US" sz="1200" dirty="0"/>
                <a:t>P08 ____ MF6</a:t>
              </a:r>
            </a:p>
            <a:p>
              <a:r>
                <a:rPr lang="en-US" sz="1200" noProof="0" dirty="0"/>
                <a:t>P09 ____ !</a:t>
              </a:r>
            </a:p>
            <a:p>
              <a:r>
                <a:rPr lang="en-US" sz="1200"/>
                <a:t>P10 ____ 3D</a:t>
              </a:r>
              <a:endParaRPr lang="en-US" sz="1200" dirty="0"/>
            </a:p>
            <a:p>
              <a:r>
                <a:rPr lang="en-US" sz="1200" noProof="0" dirty="0"/>
                <a:t>P82</a:t>
              </a:r>
            </a:p>
            <a:p>
              <a:r>
                <a:rPr lang="en-US" sz="1200" dirty="0"/>
                <a:t>P631</a:t>
              </a:r>
            </a:p>
            <a:p>
              <a:r>
                <a:rPr lang="en-US" sz="1200" dirty="0"/>
                <a:t>P632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254254" y="5556234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5723B3-1AF2-A181-AE53-CCF713F191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81" y="4381154"/>
            <a:ext cx="852457" cy="11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git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9" y="621553"/>
            <a:ext cx="226338" cy="678937"/>
            <a:chOff x="3250640" y="2420744"/>
            <a:chExt cx="390247" cy="11705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91" y="2963035"/>
              <a:ext cx="1170588" cy="8600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16888</TotalTime>
  <Words>514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341</cp:revision>
  <dcterms:created xsi:type="dcterms:W3CDTF">2024-12-17T09:33:28Z</dcterms:created>
  <dcterms:modified xsi:type="dcterms:W3CDTF">2025-03-04T10:06:57Z</dcterms:modified>
</cp:coreProperties>
</file>