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3" r:id="rId3"/>
    <p:sldId id="286" r:id="rId4"/>
    <p:sldId id="279" r:id="rId5"/>
    <p:sldId id="274" r:id="rId6"/>
    <p:sldId id="277" r:id="rId7"/>
    <p:sldId id="278" r:id="rId8"/>
    <p:sldId id="261" r:id="rId9"/>
    <p:sldId id="280" r:id="rId10"/>
    <p:sldId id="273" r:id="rId11"/>
    <p:sldId id="281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0000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02/27/2025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02/27/2025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02/27/2025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02/27/2025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2.pn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164.png"/><Relationship Id="rId15" Type="http://schemas.openxmlformats.org/officeDocument/2006/relationships/image" Target="../media/image174.png"/><Relationship Id="rId10" Type="http://schemas.openxmlformats.org/officeDocument/2006/relationships/image" Target="../media/image169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Relationship Id="rId14" Type="http://schemas.openxmlformats.org/officeDocument/2006/relationships/image" Target="../media/image17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86.png"/><Relationship Id="rId18" Type="http://schemas.openxmlformats.org/officeDocument/2006/relationships/image" Target="../media/image191.png"/><Relationship Id="rId3" Type="http://schemas.openxmlformats.org/officeDocument/2006/relationships/image" Target="../media/image176.png"/><Relationship Id="rId21" Type="http://schemas.openxmlformats.org/officeDocument/2006/relationships/image" Target="../media/image194.png"/><Relationship Id="rId7" Type="http://schemas.openxmlformats.org/officeDocument/2006/relationships/image" Target="../media/image180.png"/><Relationship Id="rId12" Type="http://schemas.openxmlformats.org/officeDocument/2006/relationships/image" Target="../media/image185.png"/><Relationship Id="rId17" Type="http://schemas.openxmlformats.org/officeDocument/2006/relationships/image" Target="../media/image190.png"/><Relationship Id="rId2" Type="http://schemas.openxmlformats.org/officeDocument/2006/relationships/image" Target="../media/image175.png"/><Relationship Id="rId16" Type="http://schemas.openxmlformats.org/officeDocument/2006/relationships/image" Target="../media/image189.png"/><Relationship Id="rId20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image" Target="../media/image184.emf"/><Relationship Id="rId24" Type="http://schemas.openxmlformats.org/officeDocument/2006/relationships/image" Target="../media/image43.png"/><Relationship Id="rId5" Type="http://schemas.openxmlformats.org/officeDocument/2006/relationships/image" Target="../media/image178.png"/><Relationship Id="rId15" Type="http://schemas.openxmlformats.org/officeDocument/2006/relationships/image" Target="../media/image188.png"/><Relationship Id="rId23" Type="http://schemas.openxmlformats.org/officeDocument/2006/relationships/image" Target="../media/image42.png"/><Relationship Id="rId10" Type="http://schemas.openxmlformats.org/officeDocument/2006/relationships/image" Target="../media/image183.png"/><Relationship Id="rId19" Type="http://schemas.openxmlformats.org/officeDocument/2006/relationships/image" Target="../media/image192.png"/><Relationship Id="rId4" Type="http://schemas.openxmlformats.org/officeDocument/2006/relationships/image" Target="../media/image177.png"/><Relationship Id="rId9" Type="http://schemas.openxmlformats.org/officeDocument/2006/relationships/image" Target="../media/image182.png"/><Relationship Id="rId14" Type="http://schemas.openxmlformats.org/officeDocument/2006/relationships/image" Target="../media/image187.png"/><Relationship Id="rId22" Type="http://schemas.openxmlformats.org/officeDocument/2006/relationships/image" Target="../media/image19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9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9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7" Type="http://schemas.openxmlformats.org/officeDocument/2006/relationships/hyperlink" Target="http://www.betami.com.br/" TargetMode="External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2" Type="http://schemas.openxmlformats.org/officeDocument/2006/relationships/image" Target="../media/image41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5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Relationship Id="rId8" Type="http://schemas.openxmlformats.org/officeDocument/2006/relationships/image" Target="../media/image46.png"/><Relationship Id="rId3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26" Type="http://schemas.openxmlformats.org/officeDocument/2006/relationships/image" Target="../media/image64.png"/><Relationship Id="rId3" Type="http://schemas.openxmlformats.org/officeDocument/2006/relationships/image" Target="../media/image77.png"/><Relationship Id="rId21" Type="http://schemas.openxmlformats.org/officeDocument/2006/relationships/image" Target="../media/image94.png"/><Relationship Id="rId7" Type="http://schemas.openxmlformats.org/officeDocument/2006/relationships/image" Target="../media/image81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63.png"/><Relationship Id="rId2" Type="http://schemas.openxmlformats.org/officeDocument/2006/relationships/image" Target="../media/image76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4.png"/><Relationship Id="rId24" Type="http://schemas.openxmlformats.org/officeDocument/2006/relationships/image" Target="../media/image62.png"/><Relationship Id="rId5" Type="http://schemas.openxmlformats.org/officeDocument/2006/relationships/image" Target="../media/image79.png"/><Relationship Id="rId15" Type="http://schemas.openxmlformats.org/officeDocument/2006/relationships/image" Target="../media/image88.png"/><Relationship Id="rId23" Type="http://schemas.openxmlformats.org/officeDocument/2006/relationships/image" Target="../media/image96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Relationship Id="rId27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image" Target="../media/image106.png"/><Relationship Id="rId3" Type="http://schemas.openxmlformats.org/officeDocument/2006/relationships/image" Target="../media/image98.emf"/><Relationship Id="rId7" Type="http://schemas.openxmlformats.org/officeDocument/2006/relationships/image" Target="../media/image102.png"/><Relationship Id="rId12" Type="http://schemas.openxmlformats.org/officeDocument/2006/relationships/image" Target="../media/image73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46.png"/><Relationship Id="rId5" Type="http://schemas.openxmlformats.org/officeDocument/2006/relationships/image" Target="../media/image100.emf"/><Relationship Id="rId10" Type="http://schemas.openxmlformats.org/officeDocument/2006/relationships/image" Target="../media/image105.emf"/><Relationship Id="rId4" Type="http://schemas.openxmlformats.org/officeDocument/2006/relationships/image" Target="../media/image99.png"/><Relationship Id="rId9" Type="http://schemas.openxmlformats.org/officeDocument/2006/relationships/image" Target="../media/image10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107.png"/><Relationship Id="rId7" Type="http://schemas.openxmlformats.org/officeDocument/2006/relationships/image" Target="../media/image109.png"/><Relationship Id="rId12" Type="http://schemas.openxmlformats.org/officeDocument/2006/relationships/image" Target="../media/image11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111.png"/><Relationship Id="rId5" Type="http://schemas.openxmlformats.org/officeDocument/2006/relationships/image" Target="../media/image108.emf"/><Relationship Id="rId10" Type="http://schemas.openxmlformats.org/officeDocument/2006/relationships/image" Target="../media/image110.png"/><Relationship Id="rId4" Type="http://schemas.openxmlformats.org/officeDocument/2006/relationships/image" Target="../media/image68.png"/><Relationship Id="rId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3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2.png"/><Relationship Id="rId2" Type="http://schemas.openxmlformats.org/officeDocument/2006/relationships/image" Target="../media/image113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1.png"/><Relationship Id="rId5" Type="http://schemas.openxmlformats.org/officeDocument/2006/relationships/image" Target="../media/image116.png"/><Relationship Id="rId15" Type="http://schemas.openxmlformats.org/officeDocument/2006/relationships/image" Target="../media/image124.png"/><Relationship Id="rId10" Type="http://schemas.openxmlformats.org/officeDocument/2006/relationships/image" Target="../media/image120.png"/><Relationship Id="rId4" Type="http://schemas.openxmlformats.org/officeDocument/2006/relationships/image" Target="../media/image115.png"/><Relationship Id="rId9" Type="http://schemas.openxmlformats.org/officeDocument/2006/relationships/image" Target="../media/image110.png"/><Relationship Id="rId1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26" Type="http://schemas.openxmlformats.org/officeDocument/2006/relationships/image" Target="../media/image149.png"/><Relationship Id="rId21" Type="http://schemas.openxmlformats.org/officeDocument/2006/relationships/image" Target="../media/image144.png"/><Relationship Id="rId34" Type="http://schemas.openxmlformats.org/officeDocument/2006/relationships/image" Target="../media/image157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5" Type="http://schemas.openxmlformats.org/officeDocument/2006/relationships/image" Target="../media/image148.png"/><Relationship Id="rId33" Type="http://schemas.openxmlformats.org/officeDocument/2006/relationships/image" Target="../media/image156.png"/><Relationship Id="rId38" Type="http://schemas.openxmlformats.org/officeDocument/2006/relationships/image" Target="../media/image160.png"/><Relationship Id="rId2" Type="http://schemas.openxmlformats.org/officeDocument/2006/relationships/image" Target="../media/image125.png"/><Relationship Id="rId16" Type="http://schemas.openxmlformats.org/officeDocument/2006/relationships/image" Target="../media/image139.png"/><Relationship Id="rId20" Type="http://schemas.openxmlformats.org/officeDocument/2006/relationships/image" Target="../media/image143.png"/><Relationship Id="rId29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24" Type="http://schemas.openxmlformats.org/officeDocument/2006/relationships/image" Target="../media/image147.png"/><Relationship Id="rId32" Type="http://schemas.openxmlformats.org/officeDocument/2006/relationships/image" Target="../media/image155.png"/><Relationship Id="rId37" Type="http://schemas.openxmlformats.org/officeDocument/2006/relationships/image" Target="../media/image122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23" Type="http://schemas.openxmlformats.org/officeDocument/2006/relationships/image" Target="../media/image146.png"/><Relationship Id="rId28" Type="http://schemas.openxmlformats.org/officeDocument/2006/relationships/image" Target="../media/image151.png"/><Relationship Id="rId36" Type="http://schemas.openxmlformats.org/officeDocument/2006/relationships/image" Target="../media/image159.png"/><Relationship Id="rId10" Type="http://schemas.openxmlformats.org/officeDocument/2006/relationships/image" Target="../media/image133.png"/><Relationship Id="rId19" Type="http://schemas.openxmlformats.org/officeDocument/2006/relationships/image" Target="../media/image142.png"/><Relationship Id="rId31" Type="http://schemas.openxmlformats.org/officeDocument/2006/relationships/image" Target="../media/image154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Relationship Id="rId22" Type="http://schemas.openxmlformats.org/officeDocument/2006/relationships/image" Target="../media/image145.png"/><Relationship Id="rId27" Type="http://schemas.openxmlformats.org/officeDocument/2006/relationships/image" Target="../media/image150.png"/><Relationship Id="rId30" Type="http://schemas.openxmlformats.org/officeDocument/2006/relationships/image" Target="../media/image153.png"/><Relationship Id="rId35" Type="http://schemas.openxmlformats.org/officeDocument/2006/relationships/image" Target="../media/image158.png"/><Relationship Id="rId8" Type="http://schemas.openxmlformats.org/officeDocument/2006/relationships/image" Target="../media/image131.png"/><Relationship Id="rId3" Type="http://schemas.openxmlformats.org/officeDocument/2006/relationships/image" Target="../media/image1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364ACC-6E0E-1B4F-D91F-BCEB766E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46" y="358304"/>
            <a:ext cx="1743075" cy="20478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5BA2A9-1355-6C0E-4BEF-D62393EFA591}"/>
              </a:ext>
            </a:extLst>
          </p:cNvPr>
          <p:cNvSpPr/>
          <p:nvPr/>
        </p:nvSpPr>
        <p:spPr>
          <a:xfrm>
            <a:off x="290068" y="352695"/>
            <a:ext cx="1759854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F9225-9A64-CBF2-096D-11C73ECF9E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343"/>
          <a:stretch/>
        </p:blipFill>
        <p:spPr>
          <a:xfrm>
            <a:off x="495032" y="2494174"/>
            <a:ext cx="2228850" cy="619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671119-4F6B-6730-E7EC-BD561E2A66A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7100"/>
          <a:stretch/>
        </p:blipFill>
        <p:spPr>
          <a:xfrm>
            <a:off x="495032" y="3201740"/>
            <a:ext cx="2390775" cy="4413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35EF3A-7752-DA59-FA0A-CAC713ABC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32" y="3696460"/>
            <a:ext cx="2638425" cy="2571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96F85F-41B2-1B78-23B6-B84C14BC06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2020" y="371092"/>
            <a:ext cx="2038350" cy="476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635473-89C4-E7AF-78C9-3567EBE83A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2872" y="369935"/>
            <a:ext cx="2038350" cy="628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600CDC-B04C-0139-61D3-499379E9F2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3116" y="378173"/>
            <a:ext cx="2705100" cy="16287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FA9F2B-6E5C-0E01-1CEA-EC1A7C5950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5926" y="360774"/>
            <a:ext cx="1943100" cy="8477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FB5608C-C447-DB08-93EE-526C0E0571A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b="87091"/>
          <a:stretch/>
        </p:blipFill>
        <p:spPr>
          <a:xfrm>
            <a:off x="111986" y="65500"/>
            <a:ext cx="1809750" cy="237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0674B6-111C-D723-23D2-2FDC8D6C48D5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338" t="10321" r="-1338" b="76770"/>
          <a:stretch/>
        </p:blipFill>
        <p:spPr>
          <a:xfrm>
            <a:off x="2181221" y="69876"/>
            <a:ext cx="1809750" cy="237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E53C49-7A6C-BD72-0BB2-282B1ADC00C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-41" t="21653" r="41" b="65438"/>
          <a:stretch/>
        </p:blipFill>
        <p:spPr>
          <a:xfrm>
            <a:off x="4506792" y="70184"/>
            <a:ext cx="1809750" cy="237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3853DD-B941-2810-114D-1E0A5116044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4525" b="32566"/>
          <a:stretch/>
        </p:blipFill>
        <p:spPr>
          <a:xfrm>
            <a:off x="9673755" y="67060"/>
            <a:ext cx="1809750" cy="2373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51821A4-EC03-38C6-A21B-7B371C220B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-219" t="33132" r="219" b="53959"/>
          <a:stretch/>
        </p:blipFill>
        <p:spPr>
          <a:xfrm>
            <a:off x="6832363" y="75606"/>
            <a:ext cx="1809750" cy="237300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EB63C200-24AE-CA82-C1BE-0CA613390220}"/>
              </a:ext>
            </a:extLst>
          </p:cNvPr>
          <p:cNvSpPr/>
          <p:nvPr/>
        </p:nvSpPr>
        <p:spPr>
          <a:xfrm rot="10800000">
            <a:off x="10245344" y="1655372"/>
            <a:ext cx="333286" cy="351576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F4716A4-6633-0353-08B8-D00F4D7A20F3}"/>
              </a:ext>
            </a:extLst>
          </p:cNvPr>
          <p:cNvSpPr/>
          <p:nvPr/>
        </p:nvSpPr>
        <p:spPr>
          <a:xfrm rot="5400000">
            <a:off x="10901652" y="406353"/>
            <a:ext cx="190031" cy="55001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93F54-58C7-C399-24CC-FA67F7D3F6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4994" y="4129834"/>
            <a:ext cx="28289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1EC75DC-DFE8-97A1-8C67-98898BAAD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164" y="439555"/>
            <a:ext cx="3124200" cy="300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B9FBF4-C271-1A10-5B46-B32BEE281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" y="62031"/>
            <a:ext cx="1809750" cy="18383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116184-E893-C154-4E26-E53E8F62027E}"/>
              </a:ext>
            </a:extLst>
          </p:cNvPr>
          <p:cNvSpPr/>
          <p:nvPr/>
        </p:nvSpPr>
        <p:spPr>
          <a:xfrm>
            <a:off x="116617" y="1088958"/>
            <a:ext cx="1790979" cy="210582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3574931" y="431768"/>
            <a:ext cx="5083485" cy="3178302"/>
            <a:chOff x="2364029" y="713938"/>
            <a:chExt cx="5388659" cy="352628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5870" r="26475"/>
            <a:stretch/>
          </p:blipFill>
          <p:spPr>
            <a:xfrm>
              <a:off x="2365424" y="713938"/>
              <a:ext cx="2633226" cy="324567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7" y="933220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1D</a:t>
              </a:r>
              <a:endParaRPr lang="LID4096" sz="1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3" cy="4835165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643" y="856022"/>
                <a:ext cx="6973693" cy="31511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2D</a:t>
              </a:r>
              <a:endParaRPr lang="LID4096" sz="1800" dirty="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200" dirty="0"/>
                <a:t>16</a:t>
              </a:r>
              <a:endParaRPr lang="LID4096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40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Freundlich, Langmuir, decay, R, </a:t>
              </a:r>
            </a:p>
            <a:p>
              <a:r>
                <a:rPr lang="en-US" sz="1050" b="1" dirty="0"/>
                <a:t>.. Flopy isotherms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199" cy="657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050" dirty="0"/>
                <a:t>van Genuchten, </a:t>
              </a:r>
            </a:p>
            <a:p>
              <a:r>
                <a:rPr lang="en-US" sz="1050" dirty="0"/>
                <a:t>Brooks Corey</a:t>
              </a:r>
            </a:p>
            <a:p>
              <a:r>
                <a:rPr lang="en-US" sz="1050" dirty="0"/>
                <a:t>Hydro's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861" y="3958505"/>
              <a:ext cx="3561686" cy="281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050" b="1" dirty="0"/>
                <a:t>Relative Permeability from Capillary Pressure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769E60B-8AFA-83BD-5207-F2B4EBA67823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r="14222" b="82777"/>
          <a:stretch/>
        </p:blipFill>
        <p:spPr>
          <a:xfrm>
            <a:off x="3019719" y="163456"/>
            <a:ext cx="1838325" cy="247710"/>
          </a:xfrm>
          <a:prstGeom prst="rect">
            <a:avLst/>
          </a:prstGeom>
          <a:ln w="19050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57D63-2A63-1149-A432-A7B68CD4ED3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r="40390"/>
          <a:stretch/>
        </p:blipFill>
        <p:spPr>
          <a:xfrm>
            <a:off x="2041005" y="1056791"/>
            <a:ext cx="1260480" cy="150495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DCA57FD4-335A-9232-4DAC-CA3426D9239A}"/>
              </a:ext>
            </a:extLst>
          </p:cNvPr>
          <p:cNvGrpSpPr/>
          <p:nvPr/>
        </p:nvGrpSpPr>
        <p:grpSpPr>
          <a:xfrm>
            <a:off x="133069" y="2020919"/>
            <a:ext cx="2550187" cy="1667907"/>
            <a:chOff x="6832189" y="2640412"/>
            <a:chExt cx="2550187" cy="166790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DF8C1E-6B76-7D20-FE03-EE97D121D669}"/>
                </a:ext>
              </a:extLst>
            </p:cNvPr>
            <p:cNvGrpSpPr/>
            <p:nvPr/>
          </p:nvGrpSpPr>
          <p:grpSpPr>
            <a:xfrm>
              <a:off x="6832189" y="2640412"/>
              <a:ext cx="1907145" cy="1667907"/>
              <a:chOff x="8932261" y="2602641"/>
              <a:chExt cx="1907145" cy="166790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4A83C15-5CF9-9EAF-2515-78DCD3873267}"/>
                  </a:ext>
                </a:extLst>
              </p:cNvPr>
              <p:cNvGrpSpPr/>
              <p:nvPr/>
            </p:nvGrpSpPr>
            <p:grpSpPr>
              <a:xfrm>
                <a:off x="8946168" y="2622296"/>
                <a:ext cx="1893238" cy="1648252"/>
                <a:chOff x="226900" y="2754165"/>
                <a:chExt cx="1893238" cy="1648252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08FAF1B1-1AD3-A74C-EED7-018C6C64B1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t="53420" b="21739"/>
                <a:stretch/>
              </p:blipFill>
              <p:spPr>
                <a:xfrm>
                  <a:off x="226900" y="2754165"/>
                  <a:ext cx="1800225" cy="210583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4FE13CEF-C4DC-6451-0388-2A1564020F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r="5566"/>
                <a:stretch/>
              </p:blipFill>
              <p:spPr>
                <a:xfrm>
                  <a:off x="357141" y="2945092"/>
                  <a:ext cx="1762997" cy="1457325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202361-A2A2-680C-4F39-917843711936}"/>
                  </a:ext>
                </a:extLst>
              </p:cNvPr>
              <p:cNvSpPr/>
              <p:nvPr/>
            </p:nvSpPr>
            <p:spPr>
              <a:xfrm>
                <a:off x="8932261" y="2602641"/>
                <a:ext cx="928431" cy="21058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50DBEEF-D827-874B-0716-1ED7DAC71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712355" y="3692610"/>
              <a:ext cx="1670021" cy="567345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95CEA62-A948-3E9C-87AF-C1B440CD333F}"/>
              </a:ext>
            </a:extLst>
          </p:cNvPr>
          <p:cNvGrpSpPr/>
          <p:nvPr/>
        </p:nvGrpSpPr>
        <p:grpSpPr>
          <a:xfrm>
            <a:off x="116446" y="3744112"/>
            <a:ext cx="2981194" cy="2935387"/>
            <a:chOff x="6776327" y="4265803"/>
            <a:chExt cx="2981194" cy="293538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0E353AE-28AE-99FB-D268-11C4C48B9BC9}"/>
                </a:ext>
              </a:extLst>
            </p:cNvPr>
            <p:cNvGrpSpPr/>
            <p:nvPr/>
          </p:nvGrpSpPr>
          <p:grpSpPr>
            <a:xfrm>
              <a:off x="6776327" y="4329612"/>
              <a:ext cx="2981194" cy="2336527"/>
              <a:chOff x="6776327" y="4329612"/>
              <a:chExt cx="2981194" cy="2336527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9357D48-C2C1-5029-38F9-E11D746D78CF}"/>
                  </a:ext>
                </a:extLst>
              </p:cNvPr>
              <p:cNvGrpSpPr/>
              <p:nvPr/>
            </p:nvGrpSpPr>
            <p:grpSpPr>
              <a:xfrm>
                <a:off x="6776327" y="4329612"/>
                <a:ext cx="2981194" cy="2336527"/>
                <a:chOff x="6792950" y="4265589"/>
                <a:chExt cx="2981194" cy="2336527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66413C9-2071-B843-2540-4B163053D98F}"/>
                    </a:ext>
                  </a:extLst>
                </p:cNvPr>
                <p:cNvSpPr txBox="1"/>
                <p:nvPr/>
              </p:nvSpPr>
              <p:spPr>
                <a:xfrm>
                  <a:off x="6839338" y="6340506"/>
                  <a:ext cx="2906362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dirty="0"/>
                    <a:t>… extra: neversink _ PEST workflow</a:t>
                  </a:r>
                </a:p>
              </p:txBody>
            </p:sp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02ED4CE6-EEED-30A0-1625-560986802E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t="75159"/>
                <a:stretch/>
              </p:blipFill>
              <p:spPr>
                <a:xfrm>
                  <a:off x="6839338" y="4265589"/>
                  <a:ext cx="1800225" cy="210582"/>
                </a:xfrm>
                <a:prstGeom prst="rect">
                  <a:avLst/>
                </a:prstGeom>
              </p:spPr>
            </p:pic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34DD32E-D5DF-A50A-FD42-27F5BDA7CE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20747" y="4481594"/>
                  <a:ext cx="1857375" cy="476250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E30AD298-E596-3A91-115E-72A8199F97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rcRect t="56483"/>
                <a:stretch/>
              </p:blipFill>
              <p:spPr>
                <a:xfrm>
                  <a:off x="6821394" y="5343186"/>
                  <a:ext cx="2952750" cy="1081852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17ADB7B8-3A4C-205D-1F06-B1A6183A4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rcRect t="-284" b="83809"/>
                <a:stretch/>
              </p:blipFill>
              <p:spPr>
                <a:xfrm>
                  <a:off x="6792950" y="4908508"/>
                  <a:ext cx="2952750" cy="409567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E43F2AD-E722-2CA8-03B3-8A92001FA5D4}"/>
                    </a:ext>
                  </a:extLst>
                </p:cNvPr>
                <p:cNvSpPr txBox="1"/>
                <p:nvPr/>
              </p:nvSpPr>
              <p:spPr>
                <a:xfrm>
                  <a:off x="8631099" y="6165146"/>
                  <a:ext cx="1003187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000" dirty="0">
                      <a:solidFill>
                        <a:srgbClr val="FF0000"/>
                      </a:solidFill>
                    </a:rPr>
                    <a:t> … ongoing</a:t>
                  </a:r>
                  <a:endParaRPr lang="LID4096" sz="10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BC82040-8285-32E9-1D74-AD4D7FD03B1A}"/>
                  </a:ext>
                </a:extLst>
              </p:cNvPr>
              <p:cNvSpPr/>
              <p:nvPr/>
            </p:nvSpPr>
            <p:spPr>
              <a:xfrm>
                <a:off x="6904124" y="4759238"/>
                <a:ext cx="928431" cy="21058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5BA2419-47A7-DE89-A28D-E8ABB7A32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261018" y="4265803"/>
              <a:ext cx="1233087" cy="942034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F247D5C-0595-08B7-0E5C-A98F9BFBE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37098" y="6691551"/>
              <a:ext cx="1323920" cy="509639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A64E7D8-5048-25EF-AEA1-619B8650B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438119" y="6675047"/>
              <a:ext cx="1179544" cy="526143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B8F0546-7047-D1C5-5952-E28AF3B05633}"/>
                </a:ext>
              </a:extLst>
            </p:cNvPr>
            <p:cNvSpPr txBox="1"/>
            <p:nvPr/>
          </p:nvSpPr>
          <p:spPr>
            <a:xfrm>
              <a:off x="7762032" y="5131928"/>
              <a:ext cx="160271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LID4096" dirty="0"/>
                <a:t>pleasant-lake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63C29D-032A-DC04-CA77-112BDF47ACF5}"/>
              </a:ext>
            </a:extLst>
          </p:cNvPr>
          <p:cNvGrpSpPr/>
          <p:nvPr/>
        </p:nvGrpSpPr>
        <p:grpSpPr>
          <a:xfrm>
            <a:off x="3444383" y="3756560"/>
            <a:ext cx="5236457" cy="2910894"/>
            <a:chOff x="3444383" y="3756560"/>
            <a:chExt cx="5236457" cy="291089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6FEDAC1-043C-859A-93B4-FE1BC5C9EDC8}"/>
                </a:ext>
              </a:extLst>
            </p:cNvPr>
            <p:cNvGrpSpPr/>
            <p:nvPr/>
          </p:nvGrpSpPr>
          <p:grpSpPr>
            <a:xfrm>
              <a:off x="3444383" y="3756560"/>
              <a:ext cx="5236457" cy="2910894"/>
              <a:chOff x="6822474" y="3714157"/>
              <a:chExt cx="5236457" cy="291089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AE0D3F5-330A-C31D-33DF-A94827829E41}"/>
                  </a:ext>
                </a:extLst>
              </p:cNvPr>
              <p:cNvGrpSpPr/>
              <p:nvPr/>
            </p:nvGrpSpPr>
            <p:grpSpPr>
              <a:xfrm>
                <a:off x="6822474" y="3824306"/>
                <a:ext cx="3104993" cy="2800745"/>
                <a:chOff x="6968690" y="460899"/>
                <a:chExt cx="3104993" cy="280074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0BE27CE1-E975-57C8-EF9B-055DA594A3E5}"/>
                    </a:ext>
                  </a:extLst>
                </p:cNvPr>
                <p:cNvGrpSpPr/>
                <p:nvPr/>
              </p:nvGrpSpPr>
              <p:grpSpPr>
                <a:xfrm>
                  <a:off x="6968690" y="460899"/>
                  <a:ext cx="1838325" cy="437973"/>
                  <a:chOff x="-4027045" y="466692"/>
                  <a:chExt cx="1838325" cy="437973"/>
                </a:xfrm>
              </p:grpSpPr>
              <p:pic>
                <p:nvPicPr>
                  <p:cNvPr id="3" name="Picture 2">
                    <a:extLst>
                      <a:ext uri="{FF2B5EF4-FFF2-40B4-BE49-F238E27FC236}">
                        <a16:creationId xmlns:a16="http://schemas.microsoft.com/office/drawing/2014/main" id="{E31DB8A2-0594-657A-B9DE-1CFF906CEA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rcRect r="14222" b="72181"/>
                  <a:stretch/>
                </p:blipFill>
                <p:spPr>
                  <a:xfrm>
                    <a:off x="-4027045" y="466692"/>
                    <a:ext cx="1838325" cy="400110"/>
                  </a:xfrm>
                  <a:prstGeom prst="rect">
                    <a:avLst/>
                  </a:prstGeom>
                </p:spPr>
              </p:pic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42D19CC-C521-68BA-AD05-63B57B0ABA03}"/>
                      </a:ext>
                    </a:extLst>
                  </p:cNvPr>
                  <p:cNvSpPr/>
                  <p:nvPr/>
                </p:nvSpPr>
                <p:spPr>
                  <a:xfrm>
                    <a:off x="-3958677" y="694083"/>
                    <a:ext cx="1233087" cy="210582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65956F72-F330-9D3B-62F3-3C58377396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20933" y="1042319"/>
                  <a:ext cx="2952750" cy="2219325"/>
                </a:xfrm>
                <a:prstGeom prst="rect">
                  <a:avLst/>
                </a:prstGeom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6319723-66EE-DB0E-948D-D1BBC15DD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88843" y="3714157"/>
                <a:ext cx="2170088" cy="1136304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8AC3884-60B6-88FF-4724-F64E320D2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510752" y="5002490"/>
              <a:ext cx="2125742" cy="163056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A9542A5-6A41-DE23-A994-946DC0E53022}"/>
              </a:ext>
            </a:extLst>
          </p:cNvPr>
          <p:cNvSpPr txBox="1"/>
          <p:nvPr/>
        </p:nvSpPr>
        <p:spPr>
          <a:xfrm>
            <a:off x="11550620" y="6348429"/>
            <a:ext cx="475573" cy="430887"/>
          </a:xfrm>
          <a:prstGeom prst="rect">
            <a:avLst/>
          </a:prstGeom>
          <a:solidFill>
            <a:srgbClr val="00FF00"/>
          </a:solidFill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dirty="0"/>
              <a:t>Last one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5311A13-5C12-1BB1-0DB0-A2FFD8F39CB6}"/>
              </a:ext>
            </a:extLst>
          </p:cNvPr>
          <p:cNvGrpSpPr/>
          <p:nvPr/>
        </p:nvGrpSpPr>
        <p:grpSpPr>
          <a:xfrm>
            <a:off x="8904318" y="439555"/>
            <a:ext cx="2925892" cy="764207"/>
            <a:chOff x="8862514" y="587677"/>
            <a:chExt cx="2925892" cy="76420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45B06D0-0395-6F1E-AEEB-82D39990ADA2}"/>
                </a:ext>
              </a:extLst>
            </p:cNvPr>
            <p:cNvSpPr/>
            <p:nvPr/>
          </p:nvSpPr>
          <p:spPr>
            <a:xfrm>
              <a:off x="8862514" y="1218964"/>
              <a:ext cx="2925892" cy="132920"/>
            </a:xfrm>
            <a:prstGeom prst="rect">
              <a:avLst/>
            </a:prstGeom>
            <a:noFill/>
            <a:ln w="31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26414A4-26F5-DA25-CFD2-C2F0174762E7}"/>
                </a:ext>
              </a:extLst>
            </p:cNvPr>
            <p:cNvSpPr/>
            <p:nvPr/>
          </p:nvSpPr>
          <p:spPr>
            <a:xfrm>
              <a:off x="8863893" y="587677"/>
              <a:ext cx="2754333" cy="60657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00B5D82-7DBD-1C19-C579-9B308CA80852}"/>
              </a:ext>
            </a:extLst>
          </p:cNvPr>
          <p:cNvGrpSpPr/>
          <p:nvPr/>
        </p:nvGrpSpPr>
        <p:grpSpPr>
          <a:xfrm>
            <a:off x="8891839" y="3776805"/>
            <a:ext cx="2896567" cy="2224054"/>
            <a:chOff x="8911941" y="2925861"/>
            <a:chExt cx="2896567" cy="2224054"/>
          </a:xfrm>
        </p:grpSpPr>
        <p:sp>
          <p:nvSpPr>
            <p:cNvPr id="51" name="Rectangle 1">
              <a:extLst>
                <a:ext uri="{FF2B5EF4-FFF2-40B4-BE49-F238E27FC236}">
                  <a16:creationId xmlns:a16="http://schemas.microsoft.com/office/drawing/2014/main" id="{4EF75BDD-8A83-ECFF-0A1E-E77553EE0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1941" y="2925861"/>
              <a:ext cx="2884643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noProof="0" dirty="0"/>
                <a:t>p03_____V03   __ </a:t>
              </a:r>
              <a:r>
                <a:rPr lang="en-US" sz="1200" dirty="0"/>
                <a:t>[C], 1D &amp;  </a:t>
              </a:r>
              <a:r>
                <a:rPr lang="en-US" sz="1200" noProof="0" dirty="0"/>
                <a:t>M( t )</a:t>
              </a:r>
            </a:p>
          </p:txBody>
        </p:sp>
        <p:sp>
          <p:nvSpPr>
            <p:cNvPr id="60" name="Rectangle 1">
              <a:extLst>
                <a:ext uri="{FF2B5EF4-FFF2-40B4-BE49-F238E27FC236}">
                  <a16:creationId xmlns:a16="http://schemas.microsoft.com/office/drawing/2014/main" id="{6CEC5563-9F8E-A9C1-1952-253C19297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3865" y="3210923"/>
              <a:ext cx="2884643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200" noProof="0" dirty="0"/>
                <a:t>P04 ____</a:t>
              </a:r>
              <a:endParaRPr lang="en-US" sz="1200" b="1" noProof="0" dirty="0"/>
            </a:p>
            <a:p>
              <a:r>
                <a:rPr lang="en-US" sz="1200" noProof="0" dirty="0"/>
                <a:t>P05 ____ steady</a:t>
              </a:r>
            </a:p>
            <a:p>
              <a:r>
                <a:rPr lang="en-US" sz="1200" noProof="0" dirty="0"/>
                <a:t>P06 ____ C_mf6&amp;M!</a:t>
              </a:r>
            </a:p>
            <a:p>
              <a:r>
                <a:rPr lang="en-US" sz="1200" dirty="0"/>
                <a:t>P07 ____ V01b ____ load</a:t>
              </a:r>
            </a:p>
            <a:p>
              <a:r>
                <a:rPr lang="en-US" sz="1200" dirty="0"/>
                <a:t>P08 ____ MF6</a:t>
              </a:r>
            </a:p>
            <a:p>
              <a:r>
                <a:rPr lang="en-US" sz="1200" noProof="0" dirty="0"/>
                <a:t>P09</a:t>
              </a:r>
            </a:p>
            <a:p>
              <a:r>
                <a:rPr lang="en-US" sz="1200" dirty="0"/>
                <a:t>P10</a:t>
              </a:r>
            </a:p>
            <a:p>
              <a:r>
                <a:rPr lang="en-US" sz="1200" noProof="0" dirty="0"/>
                <a:t>P82</a:t>
              </a:r>
            </a:p>
            <a:p>
              <a:r>
                <a:rPr lang="en-US" sz="1200" dirty="0"/>
                <a:t>P631</a:t>
              </a:r>
            </a:p>
            <a:p>
              <a:r>
                <a:rPr lang="en-US" sz="1200" dirty="0"/>
                <a:t>P632</a:t>
              </a:r>
              <a:endParaRPr lang="en-US" sz="1200" noProof="0" dirty="0"/>
            </a:p>
          </p:txBody>
        </p:sp>
      </p:grpSp>
      <p:sp>
        <p:nvSpPr>
          <p:cNvPr id="7" name="Arrow: Down 6">
            <a:extLst>
              <a:ext uri="{FF2B5EF4-FFF2-40B4-BE49-F238E27FC236}">
                <a16:creationId xmlns:a16="http://schemas.microsoft.com/office/drawing/2014/main" id="{12930EF4-F552-B444-88F0-B44BDB4557B6}"/>
              </a:ext>
            </a:extLst>
          </p:cNvPr>
          <p:cNvSpPr/>
          <p:nvPr/>
        </p:nvSpPr>
        <p:spPr>
          <a:xfrm rot="7370900">
            <a:off x="11254254" y="5556234"/>
            <a:ext cx="333286" cy="351576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15723B3-1AF2-A181-AE53-CCF713F191F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881" y="4381154"/>
            <a:ext cx="852457" cy="111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8178C-1B69-4C65-6928-A047716F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A6D8C8C-4782-379E-E0E1-48EFBDA2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84" y="858228"/>
            <a:ext cx="1952625" cy="1390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45449F-30DE-B9D9-95FF-AE9CE59A5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9" y="441119"/>
            <a:ext cx="1809750" cy="183832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2DBF7213-16CB-C4D0-6125-E46BFBE98CAB}"/>
              </a:ext>
            </a:extLst>
          </p:cNvPr>
          <p:cNvGrpSpPr/>
          <p:nvPr/>
        </p:nvGrpSpPr>
        <p:grpSpPr>
          <a:xfrm>
            <a:off x="6284147" y="2712992"/>
            <a:ext cx="5907853" cy="4061711"/>
            <a:chOff x="2273115" y="681450"/>
            <a:chExt cx="5907853" cy="406171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EEEC771-EE1A-39FA-8A92-3C6C5BEFC5FA}"/>
                </a:ext>
              </a:extLst>
            </p:cNvPr>
            <p:cNvGrpSpPr/>
            <p:nvPr/>
          </p:nvGrpSpPr>
          <p:grpSpPr>
            <a:xfrm>
              <a:off x="2654058" y="681450"/>
              <a:ext cx="5526910" cy="4061711"/>
              <a:chOff x="2739015" y="189312"/>
              <a:chExt cx="5526910" cy="406171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32FE996-7EBA-B655-837D-213EC0D8C6EC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09E89DA5-BEAD-B2F2-9214-808377A096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96AD352-87A5-0021-D97F-37DE08790B2E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E54D556-B644-C5E3-290A-DA82E4488BA9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7625AE44-17AA-D298-F739-E84FB83960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0FBC66C-9AC5-9331-463D-4CF7C5C5B2FB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1B80A20-D429-4D8F-A958-7AC784760EF5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175403" cy="4061711"/>
                <a:chOff x="9106623" y="100778"/>
                <a:chExt cx="2175403" cy="406171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7FBBB6B-AE12-AE4C-D3F4-CB0C5A74D693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175403" cy="4061711"/>
                  <a:chOff x="8656776" y="214768"/>
                  <a:chExt cx="2175403" cy="4061711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EAB3267E-F872-13A2-17BA-AF00A5F921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2D2C4FA0-487E-77AD-165B-3EAEB42F3B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r="32436" b="43990"/>
                  <a:stretch/>
                </p:blipFill>
                <p:spPr>
                  <a:xfrm>
                    <a:off x="9390632" y="627367"/>
                    <a:ext cx="1441547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" name="Arrow: Right 34">
                  <a:extLst>
                    <a:ext uri="{FF2B5EF4-FFF2-40B4-BE49-F238E27FC236}">
                      <a16:creationId xmlns:a16="http://schemas.microsoft.com/office/drawing/2014/main" id="{BB442433-1F90-3EAA-AB26-2B4F4A6D33D2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8C2161E7-49E0-83C2-EEE7-FFC62A31467C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FD9099-957A-0B0B-A647-F889B1D900F2}"/>
                  </a:ext>
                </a:extLst>
              </p:cNvPr>
              <p:cNvSpPr txBox="1"/>
              <p:nvPr/>
            </p:nvSpPr>
            <p:spPr>
              <a:xfrm>
                <a:off x="3230241" y="3201284"/>
                <a:ext cx="8035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noProof="0" dirty="0"/>
                  <a:t>Stopped here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81C58B0-23BF-B2D3-DA66-B508BCA9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-446" t="56994" r="47483" b="26641"/>
            <a:stretch/>
          </p:blipFill>
          <p:spPr>
            <a:xfrm>
              <a:off x="2273115" y="3027251"/>
              <a:ext cx="1439145" cy="227570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0B70982-E0A1-0814-6580-17CC3FF6920E}"/>
              </a:ext>
            </a:extLst>
          </p:cNvPr>
          <p:cNvGrpSpPr/>
          <p:nvPr/>
        </p:nvGrpSpPr>
        <p:grpSpPr>
          <a:xfrm>
            <a:off x="564698" y="65416"/>
            <a:ext cx="6914837" cy="2247900"/>
            <a:chOff x="4725408" y="177175"/>
            <a:chExt cx="6914837" cy="2247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20D8C7-CD2C-5302-692D-F81A7511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b="5600"/>
            <a:stretch/>
          </p:blipFill>
          <p:spPr>
            <a:xfrm>
              <a:off x="9249470" y="177175"/>
              <a:ext cx="2390775" cy="22479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D32FCE-F7B5-5A69-8AEC-37431B4444DA}"/>
                </a:ext>
              </a:extLst>
            </p:cNvPr>
            <p:cNvSpPr txBox="1"/>
            <p:nvPr/>
          </p:nvSpPr>
          <p:spPr>
            <a:xfrm>
              <a:off x="4725408" y="229514"/>
              <a:ext cx="4454082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b="0" dirty="0"/>
                <a:t>gis env! mfsetup kernel </a:t>
              </a:r>
              <a:r>
                <a:rPr lang="en-US" sz="800" b="0" dirty="0">
                  <a:solidFill>
                    <a:srgbClr val="0000FF"/>
                  </a:solidFill>
                </a:rPr>
                <a:t>https://doi-usgs.github.io/modflow-setup/latest/notebooks/Pleasant_lake_lgr_example.html</a:t>
              </a:r>
              <a:endParaRPr lang="LID4096" sz="800" b="0" dirty="0">
                <a:solidFill>
                  <a:srgbClr val="0000FF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2424A-F890-5762-E25A-D45CDB2561C0}"/>
              </a:ext>
            </a:extLst>
          </p:cNvPr>
          <p:cNvSpPr/>
          <p:nvPr/>
        </p:nvSpPr>
        <p:spPr>
          <a:xfrm>
            <a:off x="96117" y="83297"/>
            <a:ext cx="7520298" cy="23069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671D1E-6F78-CDFF-AE0C-0D7F7AC6C4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0455" y="1463752"/>
            <a:ext cx="1838325" cy="4381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4204F30-66B8-B519-3803-FEC7ABB392D3}"/>
              </a:ext>
            </a:extLst>
          </p:cNvPr>
          <p:cNvSpPr/>
          <p:nvPr/>
        </p:nvSpPr>
        <p:spPr>
          <a:xfrm>
            <a:off x="241249" y="1445871"/>
            <a:ext cx="7276854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9A70000-3551-83A6-7055-679122B72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9" y="4836494"/>
            <a:ext cx="1809750" cy="183832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1975E90-A7EF-5EC1-6A26-4A2B271E08E3}"/>
              </a:ext>
            </a:extLst>
          </p:cNvPr>
          <p:cNvGrpSpPr>
            <a:grpSpLocks noChangeAspect="1"/>
          </p:cNvGrpSpPr>
          <p:nvPr/>
        </p:nvGrpSpPr>
        <p:grpSpPr>
          <a:xfrm>
            <a:off x="7098387" y="621553"/>
            <a:ext cx="226336" cy="678937"/>
            <a:chOff x="3250640" y="2420738"/>
            <a:chExt cx="390240" cy="117058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A0229A1-1BC6-2EAE-DB3F-237A79AB5147}"/>
                </a:ext>
              </a:extLst>
            </p:cNvPr>
            <p:cNvSpPr/>
            <p:nvPr/>
          </p:nvSpPr>
          <p:spPr>
            <a:xfrm rot="3796630">
              <a:off x="3043362" y="3269648"/>
              <a:ext cx="511543" cy="96988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AB7E931-EB9B-2401-128B-F3821CEA247A}"/>
                </a:ext>
              </a:extLst>
            </p:cNvPr>
            <p:cNvSpPr/>
            <p:nvPr/>
          </p:nvSpPr>
          <p:spPr>
            <a:xfrm rot="6714853">
              <a:off x="3012584" y="2963030"/>
              <a:ext cx="1170587" cy="86004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65729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092805" y="247039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973" y="2413287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91DCF14-06C2-C809-423F-67CF8F58A262}"/>
              </a:ext>
            </a:extLst>
          </p:cNvPr>
          <p:cNvGrpSpPr/>
          <p:nvPr/>
        </p:nvGrpSpPr>
        <p:grpSpPr>
          <a:xfrm>
            <a:off x="135445" y="168948"/>
            <a:ext cx="3548012" cy="1584497"/>
            <a:chOff x="135445" y="168948"/>
            <a:chExt cx="3548012" cy="158449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E695EE5-1827-7DFE-DCD4-92486ED4A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868" t="63380" r="-868" b="2129"/>
            <a:stretch/>
          </p:blipFill>
          <p:spPr>
            <a:xfrm>
              <a:off x="215844" y="1523482"/>
              <a:ext cx="2695575" cy="22996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ED2BEEB-5E75-28E4-A162-BFCDCF22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-1" b="65510"/>
            <a:stretch/>
          </p:blipFill>
          <p:spPr>
            <a:xfrm>
              <a:off x="160341" y="435581"/>
              <a:ext cx="2695575" cy="229963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1A01C1-CBE8-682D-FA89-CC91FB9EC386}"/>
                </a:ext>
              </a:extLst>
            </p:cNvPr>
            <p:cNvGrpSpPr/>
            <p:nvPr/>
          </p:nvGrpSpPr>
          <p:grpSpPr>
            <a:xfrm>
              <a:off x="135445" y="168948"/>
              <a:ext cx="2403300" cy="273747"/>
              <a:chOff x="202886" y="1307843"/>
              <a:chExt cx="2403300" cy="27374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2B55DE-E1BB-B21A-EC5C-89FA83EC7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40041" r="46014" b="40053"/>
              <a:stretch/>
            </p:blipFill>
            <p:spPr>
              <a:xfrm>
                <a:off x="202886" y="1345243"/>
                <a:ext cx="1090133" cy="204773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743ECA-7AA8-97EB-2D50-69BCFAD039E8}"/>
                  </a:ext>
                </a:extLst>
              </p:cNvPr>
              <p:cNvSpPr/>
              <p:nvPr/>
            </p:nvSpPr>
            <p:spPr>
              <a:xfrm>
                <a:off x="202886" y="1324401"/>
                <a:ext cx="2305761" cy="213260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455491-2848-88AE-5040-6C6D1D9C8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24356" y="1307843"/>
                <a:ext cx="281830" cy="27374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>
                    <a:solidFill>
                      <a:schemeClr val="bg1"/>
                    </a:solidFill>
                  </a:rPr>
                  <a:t>02</a:t>
                </a:r>
                <a:endParaRPr lang="LID4096" sz="15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86236EB-2743-8BA8-F38B-73501D485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4784" y="628180"/>
              <a:ext cx="2486025" cy="2286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11415F-6355-3776-326C-2C0571DCB8E8}"/>
                </a:ext>
              </a:extLst>
            </p:cNvPr>
            <p:cNvSpPr txBox="1"/>
            <p:nvPr/>
          </p:nvSpPr>
          <p:spPr>
            <a:xfrm>
              <a:off x="2718626" y="628119"/>
              <a:ext cx="96483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On analysis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00AE3AD-3269-09B1-CF23-0554F964D916}"/>
                </a:ext>
              </a:extLst>
            </p:cNvPr>
            <p:cNvGrpSpPr/>
            <p:nvPr/>
          </p:nvGrpSpPr>
          <p:grpSpPr>
            <a:xfrm>
              <a:off x="215844" y="1029701"/>
              <a:ext cx="2960175" cy="457366"/>
              <a:chOff x="241387" y="2531051"/>
              <a:chExt cx="2960175" cy="457366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0F9E0152-5386-FF58-5C29-B4760E473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865" t="30605" r="-865" b="34904"/>
              <a:stretch/>
            </p:blipFill>
            <p:spPr>
              <a:xfrm>
                <a:off x="241387" y="2531051"/>
                <a:ext cx="2695575" cy="229963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60A75705-8356-A8D9-C261-6C0DDE659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637" y="2750292"/>
                <a:ext cx="2828925" cy="238125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26168DB-29F3-BAE2-04E0-F535567C8DE0}"/>
                </a:ext>
              </a:extLst>
            </p:cNvPr>
            <p:cNvSpPr txBox="1"/>
            <p:nvPr/>
          </p:nvSpPr>
          <p:spPr>
            <a:xfrm>
              <a:off x="2104340" y="1475458"/>
              <a:ext cx="7031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Not yet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05D8E0-0771-27DD-F690-E71424E9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921" y="833496"/>
              <a:ext cx="2743200" cy="20002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B88B3A-5C1C-29C3-6CA0-136763AD4FCC}"/>
              </a:ext>
            </a:extLst>
          </p:cNvPr>
          <p:cNvGrpSpPr/>
          <p:nvPr/>
        </p:nvGrpSpPr>
        <p:grpSpPr>
          <a:xfrm>
            <a:off x="132318" y="3346847"/>
            <a:ext cx="3110362" cy="1990801"/>
            <a:chOff x="144679" y="3508049"/>
            <a:chExt cx="3110362" cy="199080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CBD049D-B977-FF81-0544-08BC64B59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40186" r="-570" b="50039"/>
            <a:stretch/>
          </p:blipFill>
          <p:spPr>
            <a:xfrm>
              <a:off x="311929" y="3540340"/>
              <a:ext cx="2838450" cy="200164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B19020-64F5-1E91-C134-C5F989CFBE26}"/>
                </a:ext>
              </a:extLst>
            </p:cNvPr>
            <p:cNvSpPr txBox="1"/>
            <p:nvPr/>
          </p:nvSpPr>
          <p:spPr>
            <a:xfrm>
              <a:off x="1679311" y="3508049"/>
              <a:ext cx="15640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&amp; New folder err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2D7A92B-5E3E-578D-43AE-0A193189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0983" y="3996520"/>
              <a:ext cx="2219325" cy="6191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0D78205-81B9-1A64-D1C2-EB6E7755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-439" t="50109" r="439" b="40116"/>
            <a:stretch/>
          </p:blipFill>
          <p:spPr>
            <a:xfrm>
              <a:off x="144679" y="3784993"/>
              <a:ext cx="2838450" cy="200164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DEDA4271-8F43-D113-16BE-D5741BC7E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1205" t="60205" r="-1205" b="29654"/>
            <a:stretch/>
          </p:blipFill>
          <p:spPr>
            <a:xfrm>
              <a:off x="217757" y="4633227"/>
              <a:ext cx="2838450" cy="2076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06BEF-02CF-D663-26B6-B8F4A1CA97EF}"/>
                </a:ext>
              </a:extLst>
            </p:cNvPr>
            <p:cNvSpPr txBox="1">
              <a:spLocks/>
            </p:cNvSpPr>
            <p:nvPr/>
          </p:nvSpPr>
          <p:spPr>
            <a:xfrm>
              <a:off x="2486139" y="4088483"/>
              <a:ext cx="696097" cy="409575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First assumptions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0287FAB-998A-62AD-9101-C672BAD9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6119" y="4879725"/>
              <a:ext cx="2390775" cy="6191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01580E5-95FF-2D74-611B-D1FACD9B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56754" y="4803856"/>
              <a:ext cx="698287" cy="68543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23EE49-916E-700E-31BC-7FAF8A06534C}"/>
              </a:ext>
            </a:extLst>
          </p:cNvPr>
          <p:cNvGrpSpPr/>
          <p:nvPr/>
        </p:nvGrpSpPr>
        <p:grpSpPr>
          <a:xfrm>
            <a:off x="5697679" y="4497994"/>
            <a:ext cx="3696122" cy="1046706"/>
            <a:chOff x="199329" y="5680015"/>
            <a:chExt cx="3696122" cy="1046706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439789A-090D-4A1D-DF97-7BACEE7D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4784" y="6153030"/>
              <a:ext cx="2343150" cy="1809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F4AF777-9E0F-3AC6-11E2-A82B739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7637" y="6320982"/>
              <a:ext cx="1201042" cy="17260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2B59B0A-99E4-D0FB-E91A-FF79E22C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3106" r="43214" b="86087"/>
            <a:stretch/>
          </p:blipFill>
          <p:spPr>
            <a:xfrm>
              <a:off x="525922" y="6494545"/>
              <a:ext cx="1514475" cy="17911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E0FE3E0-A736-8733-4E67-C9353C28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499" t="69727" r="-499" b="20498"/>
            <a:stretch/>
          </p:blipFill>
          <p:spPr>
            <a:xfrm>
              <a:off x="199329" y="5905651"/>
              <a:ext cx="2838450" cy="200164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935E674-20BB-FDD0-FEF6-BEBD184E0984}"/>
                </a:ext>
              </a:extLst>
            </p:cNvPr>
            <p:cNvSpPr txBox="1">
              <a:spLocks/>
            </p:cNvSpPr>
            <p:nvPr/>
          </p:nvSpPr>
          <p:spPr>
            <a:xfrm>
              <a:off x="2490895" y="5914123"/>
              <a:ext cx="369060" cy="137160"/>
            </a:xfrm>
            <a:prstGeom prst="rect">
              <a:avLst/>
            </a:prstGeom>
            <a:solidFill>
              <a:srgbClr val="00FF0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0_01</a:t>
              </a:r>
              <a:endParaRPr lang="LID4096" sz="12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8779FE-7549-FF7E-561E-402898173FFC}"/>
                </a:ext>
              </a:extLst>
            </p:cNvPr>
            <p:cNvSpPr txBox="1"/>
            <p:nvPr/>
          </p:nvSpPr>
          <p:spPr>
            <a:xfrm>
              <a:off x="2166796" y="6324436"/>
              <a:ext cx="8709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Local </a:t>
              </a:r>
            </a:p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&amp; Temp.</a:t>
              </a:r>
              <a:endParaRPr lang="LID4096" sz="1000" dirty="0">
                <a:solidFill>
                  <a:srgbClr val="0000FF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601243-856A-45E8-168A-9D61EB1E2A8E}"/>
                </a:ext>
              </a:extLst>
            </p:cNvPr>
            <p:cNvSpPr txBox="1"/>
            <p:nvPr/>
          </p:nvSpPr>
          <p:spPr>
            <a:xfrm>
              <a:off x="1726586" y="5847179"/>
              <a:ext cx="7951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A4C70E-A017-470A-C5DA-F216889EA41C}"/>
                </a:ext>
              </a:extLst>
            </p:cNvPr>
            <p:cNvSpPr txBox="1"/>
            <p:nvPr/>
          </p:nvSpPr>
          <p:spPr>
            <a:xfrm>
              <a:off x="272562" y="6346668"/>
              <a:ext cx="17678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400" b="0" dirty="0">
                  <a:solidFill>
                    <a:srgbClr val="0000FF"/>
                  </a:solidFill>
                </a:rPr>
                <a:t>&amp;</a:t>
              </a:r>
              <a:endParaRPr lang="LID4096" sz="1400" b="0" dirty="0">
                <a:solidFill>
                  <a:srgbClr val="0000FF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3F0414-A17A-934C-EEAF-41EB4B9AC4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24468" y="5680015"/>
              <a:ext cx="870983" cy="1046706"/>
              <a:chOff x="7165644" y="3690758"/>
              <a:chExt cx="2577825" cy="3097909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405BA07-79A3-7D90-4450-E0626A6C5E50}"/>
                  </a:ext>
                </a:extLst>
              </p:cNvPr>
              <p:cNvGrpSpPr/>
              <p:nvPr/>
            </p:nvGrpSpPr>
            <p:grpSpPr>
              <a:xfrm>
                <a:off x="7165644" y="3690758"/>
                <a:ext cx="2172917" cy="3097909"/>
                <a:chOff x="6887080" y="3509404"/>
                <a:chExt cx="2172917" cy="3097909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3832A4A5-1A66-1CD6-6D55-0D9BD800E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b="82696"/>
                <a:stretch/>
              </p:blipFill>
              <p:spPr>
                <a:xfrm>
                  <a:off x="6979362" y="3509404"/>
                  <a:ext cx="1952625" cy="469739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C305CBD-01DC-3A88-9B55-778254C945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89884"/>
                <a:stretch/>
              </p:blipFill>
              <p:spPr>
                <a:xfrm>
                  <a:off x="6979361" y="6332694"/>
                  <a:ext cx="1952625" cy="274619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D0D55197-8D3F-04B1-B480-B5780DC9D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68692" b="10408"/>
                <a:stretch/>
              </p:blipFill>
              <p:spPr>
                <a:xfrm>
                  <a:off x="6946297" y="5594587"/>
                  <a:ext cx="1952625" cy="567370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24478180-8EE5-51C5-CB0A-22D9DB09AD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6135" b="47376"/>
                <a:stretch/>
              </p:blipFill>
              <p:spPr>
                <a:xfrm>
                  <a:off x="6887080" y="4129088"/>
                  <a:ext cx="1952625" cy="990600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6035A3C0-ED66-F9BA-FC3C-08EFB2941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52625" b="32132"/>
                <a:stretch/>
              </p:blipFill>
              <p:spPr>
                <a:xfrm>
                  <a:off x="7107372" y="5134438"/>
                  <a:ext cx="1952625" cy="413820"/>
                </a:xfrm>
                <a:prstGeom prst="rect">
                  <a:avLst/>
                </a:prstGeom>
              </p:spPr>
            </p:pic>
          </p:grp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29F9A4BA-1340-CF89-FF3E-7A4128966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14744" y="3704524"/>
                <a:ext cx="1228725" cy="3076575"/>
              </a:xfrm>
              <a:prstGeom prst="rect">
                <a:avLst/>
              </a:prstGeom>
            </p:spPr>
          </p:pic>
        </p:grp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t="7885"/>
          <a:stretch/>
        </p:blipFill>
        <p:spPr>
          <a:xfrm>
            <a:off x="6471264" y="1743147"/>
            <a:ext cx="1848326" cy="1608969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A95DF2E-F82B-D360-65D8-B80257C3C531}"/>
              </a:ext>
            </a:extLst>
          </p:cNvPr>
          <p:cNvGrpSpPr/>
          <p:nvPr/>
        </p:nvGrpSpPr>
        <p:grpSpPr>
          <a:xfrm>
            <a:off x="5085349" y="210421"/>
            <a:ext cx="3784865" cy="1461137"/>
            <a:chOff x="6978104" y="2558184"/>
            <a:chExt cx="3784865" cy="146113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D04C4F-71E5-307D-5B6F-5A4F8D399FFE}"/>
                </a:ext>
              </a:extLst>
            </p:cNvPr>
            <p:cNvGrpSpPr/>
            <p:nvPr/>
          </p:nvGrpSpPr>
          <p:grpSpPr>
            <a:xfrm>
              <a:off x="6978104" y="2558184"/>
              <a:ext cx="2928286" cy="407108"/>
              <a:chOff x="4005637" y="290334"/>
              <a:chExt cx="2928286" cy="40710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0599C1-B248-91A4-6906-BC75D2D1F0D4}"/>
                  </a:ext>
                </a:extLst>
              </p:cNvPr>
              <p:cNvSpPr txBox="1"/>
              <p:nvPr/>
            </p:nvSpPr>
            <p:spPr>
              <a:xfrm>
                <a:off x="5468044" y="435832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5F01EB9-5661-F767-8DAC-BFE260077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99AECEE-1527-C251-0DCB-CBCF9ACC4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1E48D17-6520-9E3C-DD09-FAA9A81F7C27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ADD4FD6-14CC-0C75-D802-C0C9EFF6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7532837" y="2894747"/>
              <a:ext cx="2638425" cy="21748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BD54D0-DE16-B5C6-BC14-7E0A2305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572094" y="3135842"/>
              <a:ext cx="3190875" cy="4286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CD807C-78E5-5760-8B1F-11621D94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7694986" y="3575933"/>
              <a:ext cx="2143125" cy="17015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CEA5DE-6D5E-E7B0-4F03-EAD3BC02F3A6}"/>
                </a:ext>
              </a:extLst>
            </p:cNvPr>
            <p:cNvSpPr txBox="1"/>
            <p:nvPr/>
          </p:nvSpPr>
          <p:spPr>
            <a:xfrm>
              <a:off x="9360824" y="3742322"/>
              <a:ext cx="1091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1200" dirty="0">
                  <a:solidFill>
                    <a:srgbClr val="0000FF"/>
                  </a:solidFill>
                </a:rPr>
                <a:t>till GMS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5B7B70-5C3C-1FEB-CAB6-7F63D742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685650" y="3792063"/>
              <a:ext cx="1200150" cy="20955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1DD014-823A-23B1-721B-197C804108CF}"/>
              </a:ext>
            </a:extLst>
          </p:cNvPr>
          <p:cNvGrpSpPr/>
          <p:nvPr/>
        </p:nvGrpSpPr>
        <p:grpSpPr>
          <a:xfrm>
            <a:off x="-16856" y="1313935"/>
            <a:ext cx="5249839" cy="1866158"/>
            <a:chOff x="-16856" y="1313935"/>
            <a:chExt cx="5249839" cy="1866158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F3CF102-BC73-814B-9D57-AA2FD186C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30906" r="-570" b="58953"/>
            <a:stretch/>
          </p:blipFill>
          <p:spPr>
            <a:xfrm>
              <a:off x="116717" y="1781474"/>
              <a:ext cx="2838450" cy="207649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BABCB55-15A1-DE28-7A29-98993B69B6E5}"/>
                </a:ext>
              </a:extLst>
            </p:cNvPr>
            <p:cNvGrpSpPr/>
            <p:nvPr/>
          </p:nvGrpSpPr>
          <p:grpSpPr>
            <a:xfrm>
              <a:off x="306007" y="2066981"/>
              <a:ext cx="2790825" cy="574109"/>
              <a:chOff x="474458" y="2285240"/>
              <a:chExt cx="2790825" cy="57410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45EB0EC-CE42-C9EA-AECD-B72A48175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4458" y="2449774"/>
                <a:ext cx="2790825" cy="4095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DD30BD-0845-D3C2-3409-A2B98F2B6646}"/>
                  </a:ext>
                </a:extLst>
              </p:cNvPr>
              <p:cNvSpPr txBox="1"/>
              <p:nvPr/>
            </p:nvSpPr>
            <p:spPr>
              <a:xfrm>
                <a:off x="2154446" y="2285240"/>
                <a:ext cx="110675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FF0000"/>
                    </a:solidFill>
                  </a:rPr>
                  <a:t>Sfrmaker err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49E7C78-E0FF-F705-01DE-AE42E344A130}"/>
                </a:ext>
              </a:extLst>
            </p:cNvPr>
            <p:cNvSpPr txBox="1"/>
            <p:nvPr/>
          </p:nvSpPr>
          <p:spPr>
            <a:xfrm>
              <a:off x="-16856" y="2204442"/>
              <a:ext cx="7951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0000FF"/>
                  </a:solidFill>
                </a:rPr>
                <a:t>1.1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1.2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1.3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FE4C295-E936-A659-CDBA-616496FB34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82764" y="2021313"/>
              <a:ext cx="1750219" cy="937762"/>
              <a:chOff x="3081116" y="2812522"/>
              <a:chExt cx="2620955" cy="14043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A9A5EA-52DA-010A-1C4F-B9D19D434102}"/>
                  </a:ext>
                </a:extLst>
              </p:cNvPr>
              <p:cNvGrpSpPr/>
              <p:nvPr/>
            </p:nvGrpSpPr>
            <p:grpSpPr>
              <a:xfrm>
                <a:off x="3081116" y="2812522"/>
                <a:ext cx="2620955" cy="1404300"/>
                <a:chOff x="3440487" y="2569287"/>
                <a:chExt cx="2620955" cy="1404300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AE38931-AF24-805C-EFAD-288FE30EE03A}"/>
                    </a:ext>
                  </a:extLst>
                </p:cNvPr>
                <p:cNvGrpSpPr/>
                <p:nvPr/>
              </p:nvGrpSpPr>
              <p:grpSpPr>
                <a:xfrm>
                  <a:off x="3440487" y="2569287"/>
                  <a:ext cx="2620955" cy="1404300"/>
                  <a:chOff x="3480388" y="3041662"/>
                  <a:chExt cx="2620955" cy="1404300"/>
                </a:xfrm>
              </p:grpSpPr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1392F25D-8C2A-55E5-2B95-A938C92127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480388" y="3041662"/>
                    <a:ext cx="2620955" cy="14043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4D1114EB-36DD-128A-221E-16DD99CAC0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/>
                  <a:srcRect l="60891" t="34101" r="8441" b="49671"/>
                  <a:stretch/>
                </p:blipFill>
                <p:spPr>
                  <a:xfrm>
                    <a:off x="4419929" y="3797523"/>
                    <a:ext cx="1101217" cy="556459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7F463BB-C264-9F0C-7FE9-26E23EC0BF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23965" y="2569287"/>
                  <a:ext cx="486541" cy="131232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D5DB8BB-E542-C8DF-2F55-64EE3C0EAAF4}"/>
                  </a:ext>
                </a:extLst>
              </p:cNvPr>
              <p:cNvSpPr txBox="1"/>
              <p:nvPr/>
            </p:nvSpPr>
            <p:spPr>
              <a:xfrm>
                <a:off x="3939563" y="3204035"/>
                <a:ext cx="1101216" cy="2302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r"/>
                <a:r>
                  <a:rPr lang="en-US" sz="1000" b="1" dirty="0">
                    <a:solidFill>
                      <a:srgbClr val="FF0000"/>
                    </a:solidFill>
                  </a:rPr>
                  <a:t>Pleasant lake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CDE9FA-2B73-BA9C-FE8B-0072C282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72562" y="2041590"/>
              <a:ext cx="904875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F33C83-A6CA-1238-F09E-CC9E680F3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rcRect t="1" r="38610" b="21447"/>
            <a:stretch/>
          </p:blipFill>
          <p:spPr>
            <a:xfrm>
              <a:off x="390308" y="2700237"/>
              <a:ext cx="1602201" cy="1870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5FD37D-FFCF-59A8-0334-6EE06649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984807" y="2726052"/>
              <a:ext cx="746700" cy="16232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B0EF57-D975-045D-47EE-BB8F8E27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285219" y="1313935"/>
              <a:ext cx="733222" cy="6178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672149-AC5F-0BD0-B4B3-A47F56566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88746" y="3011764"/>
              <a:ext cx="3496911" cy="168329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664BAAA-AE12-065E-81C4-9EBF6468CA96}"/>
                </a:ext>
              </a:extLst>
            </p:cNvPr>
            <p:cNvSpPr/>
            <p:nvPr/>
          </p:nvSpPr>
          <p:spPr>
            <a:xfrm rot="4035241">
              <a:off x="1733519" y="1482612"/>
              <a:ext cx="646497" cy="2309161"/>
            </a:xfrm>
            <a:prstGeom prst="downArrow">
              <a:avLst/>
            </a:prstGeom>
            <a:noFill/>
            <a:ln>
              <a:solidFill>
                <a:srgbClr val="000000">
                  <a:alpha val="2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17B9FBC-B204-DBB6-73CF-EABF39A5952F}"/>
              </a:ext>
            </a:extLst>
          </p:cNvPr>
          <p:cNvSpPr txBox="1"/>
          <p:nvPr/>
        </p:nvSpPr>
        <p:spPr>
          <a:xfrm>
            <a:off x="2750701" y="1132421"/>
            <a:ext cx="310391" cy="123111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800" dirty="0"/>
              <a:t>Revise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CA644B-753B-E953-4204-335C4A918DB6}"/>
              </a:ext>
            </a:extLst>
          </p:cNvPr>
          <p:cNvSpPr txBox="1"/>
          <p:nvPr/>
        </p:nvSpPr>
        <p:spPr>
          <a:xfrm>
            <a:off x="3010198" y="1042931"/>
            <a:ext cx="61207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1000">
                <a:solidFill>
                  <a:srgbClr val="0000FF"/>
                </a:solidFill>
              </a:defRPr>
            </a:lvl1pPr>
          </a:lstStyle>
          <a:p>
            <a:pPr algn="l"/>
            <a:r>
              <a:rPr lang="LID4096" dirty="0"/>
              <a:t>temporary working directory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64900EA-A3AA-E8BE-D20A-D2DE2115C603}"/>
              </a:ext>
            </a:extLst>
          </p:cNvPr>
          <p:cNvPicPr>
            <a:picLocks noChangeAspect="1"/>
          </p:cNvPicPr>
          <p:nvPr/>
        </p:nvPicPr>
        <p:blipFill>
          <a:blip r:embed="rId37"/>
          <a:srcRect t="3508"/>
          <a:stretch/>
        </p:blipFill>
        <p:spPr>
          <a:xfrm>
            <a:off x="331207" y="5774948"/>
            <a:ext cx="2400300" cy="9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4226767" y="4161297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14087</TotalTime>
  <Words>512</Words>
  <Application>Microsoft Office PowerPoint</Application>
  <PresentationFormat>Widescreen</PresentationFormat>
  <Paragraphs>173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338</cp:revision>
  <dcterms:created xsi:type="dcterms:W3CDTF">2024-12-17T09:33:28Z</dcterms:created>
  <dcterms:modified xsi:type="dcterms:W3CDTF">2025-02-27T18:59:27Z</dcterms:modified>
</cp:coreProperties>
</file>