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297" r:id="rId3"/>
    <p:sldId id="299" r:id="rId4"/>
    <p:sldId id="298" r:id="rId5"/>
    <p:sldId id="283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08/25/2025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rossiRM/00_Betami/blob/main/00_MF6/99_Summary_MF6_.xlsx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grossiRM/00_Betami/blob/main/99_Ye_are_Welcome/99_xls/01_Summary.xl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8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FA84D2B-A419-BA84-2DE2-DF40C5B560A4}"/>
              </a:ext>
            </a:extLst>
          </p:cNvPr>
          <p:cNvGrpSpPr>
            <a:grpSpLocks noChangeAspect="1"/>
          </p:cNvGrpSpPr>
          <p:nvPr/>
        </p:nvGrpSpPr>
        <p:grpSpPr>
          <a:xfrm>
            <a:off x="4085117" y="144039"/>
            <a:ext cx="7762998" cy="6517791"/>
            <a:chOff x="3937687" y="-124266"/>
            <a:chExt cx="8088552" cy="679112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FA04937-DE07-A062-A874-BD1F17C432CD}"/>
                </a:ext>
              </a:extLst>
            </p:cNvPr>
            <p:cNvGrpSpPr/>
            <p:nvPr/>
          </p:nvGrpSpPr>
          <p:grpSpPr>
            <a:xfrm>
              <a:off x="3937687" y="150635"/>
              <a:ext cx="8088552" cy="6516221"/>
              <a:chOff x="90715" y="163050"/>
              <a:chExt cx="12015560" cy="8701148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6DE97A-0F62-069C-EC90-FC3D489E17FC}"/>
                  </a:ext>
                </a:extLst>
              </p:cNvPr>
              <p:cNvSpPr/>
              <p:nvPr/>
            </p:nvSpPr>
            <p:spPr>
              <a:xfrm>
                <a:off x="90715" y="163050"/>
                <a:ext cx="12015560" cy="66949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16946CA-1962-AFE7-A833-E6CD63A8DED9}"/>
                  </a:ext>
                </a:extLst>
              </p:cNvPr>
              <p:cNvGrpSpPr/>
              <p:nvPr/>
            </p:nvGrpSpPr>
            <p:grpSpPr>
              <a:xfrm>
                <a:off x="6198179" y="4857850"/>
                <a:ext cx="5859507" cy="4006348"/>
                <a:chOff x="6198179" y="4857850"/>
                <a:chExt cx="5859507" cy="4006348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6C893D4E-2A1C-8ECB-CE91-B293D1CA48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198179" y="6943724"/>
                  <a:ext cx="5835032" cy="1920474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3905CBD2-7379-980D-7F67-88D7BD696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22654" y="4857850"/>
                  <a:ext cx="5835032" cy="1920476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E423219-70E4-A51F-F637-658D1BB85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24015" b="67384"/>
              <a:stretch/>
            </p:blipFill>
            <p:spPr>
              <a:xfrm>
                <a:off x="9187072" y="5047489"/>
                <a:ext cx="2624420" cy="327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40385A10-8D7D-1096-F340-0343307802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59" t="64003" r="22647" b="1751"/>
              <a:stretch/>
            </p:blipFill>
            <p:spPr>
              <a:xfrm>
                <a:off x="9162600" y="7300149"/>
                <a:ext cx="2648894" cy="3439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83A7D16-E071-5EE4-C64D-4ADC6AC8B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303"/>
            <a:stretch/>
          </p:blipFill>
          <p:spPr>
            <a:xfrm>
              <a:off x="4021268" y="3662127"/>
              <a:ext cx="3960695" cy="300460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B20E6DF-4B8A-517E-7F8E-33A89974F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64070" r="17344" b="2294"/>
            <a:stretch/>
          </p:blipFill>
          <p:spPr>
            <a:xfrm>
              <a:off x="6019800" y="5337343"/>
              <a:ext cx="1836454" cy="24786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DBF955-CF20-DA34-D4B8-620D0E366737}"/>
                </a:ext>
              </a:extLst>
            </p:cNvPr>
            <p:cNvSpPr txBox="1"/>
            <p:nvPr/>
          </p:nvSpPr>
          <p:spPr>
            <a:xfrm>
              <a:off x="4016735" y="-124266"/>
              <a:ext cx="5667187" cy="2428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rgbClr val="0563C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https://github.com/grossiRM/00_Betami/blob/main/99_Ye_are_Welcome/99_xls/01_</a:t>
              </a:r>
              <a:r>
                <a:rPr lang="en-US" sz="900" b="1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Summary</a:t>
              </a:r>
              <a:r>
                <a:rPr lang="en-US" sz="900" dirty="0">
                  <a:solidFill>
                    <a:srgbClr val="0563C1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.xlsx</a:t>
              </a:r>
              <a:endParaRPr lang="LID4096" sz="9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6C8AE1F-3995-D285-4307-A512C5E71DB1}"/>
              </a:ext>
            </a:extLst>
          </p:cNvPr>
          <p:cNvSpPr txBox="1"/>
          <p:nvPr/>
        </p:nvSpPr>
        <p:spPr>
          <a:xfrm>
            <a:off x="205364" y="6493379"/>
            <a:ext cx="4349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8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https://github.com/grossiRM/00_Betami/blob/main/00_MF6/99_Summary_</a:t>
            </a:r>
            <a:r>
              <a:rPr lang="LID4096" sz="800" b="1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MF6</a:t>
            </a:r>
            <a:r>
              <a:rPr lang="LID4096" sz="800" dirty="0">
                <a:solidFill>
                  <a:srgbClr val="0563C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_.xlsx</a:t>
            </a:r>
            <a:endParaRPr lang="LID4096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AC78C0-8E04-541B-2832-83653B8ACFE0}"/>
              </a:ext>
            </a:extLst>
          </p:cNvPr>
          <p:cNvSpPr txBox="1"/>
          <p:nvPr/>
        </p:nvSpPr>
        <p:spPr>
          <a:xfrm>
            <a:off x="9256517" y="95120"/>
            <a:ext cx="104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pt-BR" dirty="0"/>
              <a:t>Excel_01</a:t>
            </a:r>
            <a:endParaRPr lang="LID4096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7A2690-D378-A9B1-BF2D-97A71DD1F404}"/>
              </a:ext>
            </a:extLst>
          </p:cNvPr>
          <p:cNvSpPr txBox="1"/>
          <p:nvPr/>
        </p:nvSpPr>
        <p:spPr>
          <a:xfrm>
            <a:off x="84652" y="6165239"/>
            <a:ext cx="104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pt-BR" dirty="0"/>
              <a:t>Excel_02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DE995-5AC1-CA67-589F-FC8D8705C6F8}"/>
              </a:ext>
            </a:extLst>
          </p:cNvPr>
          <p:cNvSpPr txBox="1"/>
          <p:nvPr/>
        </p:nvSpPr>
        <p:spPr>
          <a:xfrm>
            <a:off x="4160983" y="6292379"/>
            <a:ext cx="10493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pt-BR" dirty="0" err="1"/>
              <a:t>Toth’s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06E48-3293-748B-53B2-B70A455239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2517" y="537674"/>
            <a:ext cx="7628393" cy="310771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1CBA41-A957-9402-AF79-AAF18FF4E4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79235" y="64004"/>
            <a:ext cx="2085975" cy="642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84874-244B-0B13-DDC2-A599158D3E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84" y="73072"/>
            <a:ext cx="1295400" cy="162877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7F6A82-BAD6-4E85-6A99-5E06312FCEF2}"/>
              </a:ext>
            </a:extLst>
          </p:cNvPr>
          <p:cNvSpPr/>
          <p:nvPr/>
        </p:nvSpPr>
        <p:spPr>
          <a:xfrm flipV="1">
            <a:off x="110372" y="92744"/>
            <a:ext cx="1214226" cy="2063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8973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1D607-ADF2-B92F-DA85-EB6DDA6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A934B1-9FD2-5C35-6C4D-2FED73F0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4" y="73072"/>
            <a:ext cx="1295400" cy="16287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147B23-8D31-2263-7627-FBD04EF58338}"/>
              </a:ext>
            </a:extLst>
          </p:cNvPr>
          <p:cNvSpPr/>
          <p:nvPr/>
        </p:nvSpPr>
        <p:spPr>
          <a:xfrm flipV="1">
            <a:off x="110372" y="92744"/>
            <a:ext cx="1214226" cy="2063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B8AA70-8A67-0B3E-24E1-842E5CBA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326"/>
          <a:stretch>
            <a:fillRect/>
          </a:stretch>
        </p:blipFill>
        <p:spPr>
          <a:xfrm>
            <a:off x="1989891" y="467229"/>
            <a:ext cx="2133600" cy="63302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F67E88-BCA2-92C6-DF58-2F70DC69B11E}"/>
              </a:ext>
            </a:extLst>
          </p:cNvPr>
          <p:cNvSpPr/>
          <p:nvPr/>
        </p:nvSpPr>
        <p:spPr>
          <a:xfrm flipV="1">
            <a:off x="110372" y="885625"/>
            <a:ext cx="4091885" cy="20638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0684A4-64AA-5585-B838-26560A958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669" y="1154155"/>
            <a:ext cx="1714500" cy="4191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A494D684-EBF0-B8C7-30A8-DC26E95D32FC}"/>
              </a:ext>
            </a:extLst>
          </p:cNvPr>
          <p:cNvGrpSpPr>
            <a:grpSpLocks noChangeAspect="1"/>
          </p:cNvGrpSpPr>
          <p:nvPr/>
        </p:nvGrpSpPr>
        <p:grpSpPr>
          <a:xfrm>
            <a:off x="1813339" y="150636"/>
            <a:ext cx="10026398" cy="6583680"/>
            <a:chOff x="2137625" y="-1052854"/>
            <a:chExt cx="21592386" cy="14178308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8C89A09F-7434-4793-24B9-5BFC62B5325B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22818" y="-1052854"/>
              <a:ext cx="7022000" cy="7022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8EBCA4-2BD9-C04C-2AEA-6F925A7202CC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6708011" y="-1052854"/>
              <a:ext cx="7022000" cy="7022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ECBA42EC-CDE6-3DB2-8125-55D7949A24A8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37625" y="6103454"/>
              <a:ext cx="7022000" cy="7022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3AFBF8-6FE1-C114-6097-5BFA8F918446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22818" y="6103453"/>
              <a:ext cx="7022000" cy="702199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8B42ADD5-44F4-C0E6-21F6-642307556F44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6708011" y="6103453"/>
              <a:ext cx="7022000" cy="70220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373455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7925-EF03-8A28-9AB0-84506B23B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30DDCE-28C1-3D69-B8D8-779EF95CD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84" y="73072"/>
            <a:ext cx="1295400" cy="16287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2967A9-C708-CBAA-15E5-88677F6C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164" y="1402260"/>
            <a:ext cx="1577642" cy="229047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954855-2E1F-31D9-E304-F4B409994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115" y="93156"/>
            <a:ext cx="3126691" cy="12234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DC455FC-DDE3-1133-122D-E4114154C2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946" y="1405701"/>
            <a:ext cx="1002673" cy="93653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ABCAEFA-6BD6-EDC6-C0E9-626D11DB5D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8874" y="3740783"/>
            <a:ext cx="3526350" cy="23263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A3582FF-8CD5-A1CB-6D6E-09E5498F1E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8864" y="1911094"/>
            <a:ext cx="2961227" cy="13069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B57411C-EB44-E7FE-9D70-E96A259B1D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7160" y="4636041"/>
            <a:ext cx="2534039" cy="1159313"/>
          </a:xfrm>
          <a:prstGeom prst="rect">
            <a:avLst/>
          </a:prstGeom>
          <a:solidFill>
            <a:schemeClr val="accent2"/>
          </a:solidFill>
          <a:ln w="28575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C898FB-4D05-432B-0760-DFBC1CD999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88864" y="3273818"/>
            <a:ext cx="2541287" cy="1292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3ED870E-C54A-468E-1266-CE1E4C29B1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8864" y="93156"/>
            <a:ext cx="3433763" cy="17621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9543AE-B446-B64B-2DAF-4E2F354ACCC3}"/>
              </a:ext>
            </a:extLst>
          </p:cNvPr>
          <p:cNvSpPr/>
          <p:nvPr/>
        </p:nvSpPr>
        <p:spPr>
          <a:xfrm flipV="1">
            <a:off x="110372" y="486467"/>
            <a:ext cx="1214226" cy="2063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31A049-2FCE-E6F4-A76C-81A89F4F0BC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1636" y="2102483"/>
            <a:ext cx="3114675" cy="3276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3A07B00-9B0C-B038-DCB0-CB1B207D2DBB}"/>
              </a:ext>
            </a:extLst>
          </p:cNvPr>
          <p:cNvSpPr/>
          <p:nvPr/>
        </p:nvSpPr>
        <p:spPr>
          <a:xfrm flipV="1">
            <a:off x="605549" y="4292002"/>
            <a:ext cx="2981325" cy="39155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43459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28533-9E38-1C5C-935A-0B12E2B6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0EFA1AA-4F43-6062-611C-0AB44375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775" y="2147384"/>
            <a:ext cx="2667000" cy="1038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55D7FA-D0D5-AC88-EC15-D408D528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84" y="73072"/>
            <a:ext cx="1295400" cy="1628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0D53307-48D8-EB46-C376-04A280ADD0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887"/>
          <a:stretch>
            <a:fillRect/>
          </a:stretch>
        </p:blipFill>
        <p:spPr>
          <a:xfrm>
            <a:off x="1217439" y="462846"/>
            <a:ext cx="3324225" cy="8147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920EE65-BE26-F794-0A28-51D4F47AD395}"/>
              </a:ext>
            </a:extLst>
          </p:cNvPr>
          <p:cNvSpPr/>
          <p:nvPr/>
        </p:nvSpPr>
        <p:spPr>
          <a:xfrm flipV="1">
            <a:off x="110372" y="1091706"/>
            <a:ext cx="4214493" cy="1950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308434-F083-01F8-4A97-A51643580B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506" y="1760071"/>
            <a:ext cx="1905000" cy="2419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5DD7A2-3C6E-2ABC-60C4-429EAA20F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05" y="5041764"/>
            <a:ext cx="1295400" cy="16287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054566-822C-940A-7860-3DC9E5B45785}"/>
              </a:ext>
            </a:extLst>
          </p:cNvPr>
          <p:cNvSpPr/>
          <p:nvPr/>
        </p:nvSpPr>
        <p:spPr>
          <a:xfrm flipV="1">
            <a:off x="215793" y="6246307"/>
            <a:ext cx="1803900" cy="219351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A34BCB-7A97-C954-2A82-829ACB7BE275}"/>
              </a:ext>
            </a:extLst>
          </p:cNvPr>
          <p:cNvSpPr/>
          <p:nvPr/>
        </p:nvSpPr>
        <p:spPr>
          <a:xfrm flipV="1">
            <a:off x="2189506" y="2163859"/>
            <a:ext cx="4773312" cy="2015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4A8A41-9490-5654-D89D-3DB485E32E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6267" y="4938663"/>
            <a:ext cx="2876550" cy="714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1A5C2E-3F4B-65BB-24F4-E0558E8652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505" y="4345400"/>
            <a:ext cx="1905000" cy="241935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B74EFAC-FADC-D5A8-26CE-DF4F64D91439}"/>
              </a:ext>
            </a:extLst>
          </p:cNvPr>
          <p:cNvSpPr/>
          <p:nvPr/>
        </p:nvSpPr>
        <p:spPr>
          <a:xfrm flipV="1">
            <a:off x="2181267" y="4947840"/>
            <a:ext cx="4781550" cy="2015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822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220900" y="3401263"/>
            <a:ext cx="3683678" cy="3289308"/>
            <a:chOff x="2364029" y="713938"/>
            <a:chExt cx="3904818" cy="3649444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4029" y="4021907"/>
              <a:ext cx="3810518" cy="3414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400" dirty="0"/>
                <a:t>Relative Permeability from Capillary Pressure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48AC3884-60B6-88FF-4724-F64E320D2D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-585"/>
          <a:stretch/>
        </p:blipFill>
        <p:spPr>
          <a:xfrm>
            <a:off x="4059865" y="173185"/>
            <a:ext cx="3962583" cy="305723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319723-66EE-DB0E-948D-D1BBC15DD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802" y="1208587"/>
            <a:ext cx="2170088" cy="113630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07FE5F3-8091-D3A7-C53F-BCA076C1C1F4}"/>
              </a:ext>
            </a:extLst>
          </p:cNvPr>
          <p:cNvGrpSpPr/>
          <p:nvPr/>
        </p:nvGrpSpPr>
        <p:grpSpPr>
          <a:xfrm>
            <a:off x="8564649" y="119062"/>
            <a:ext cx="3169437" cy="6619875"/>
            <a:chOff x="8767190" y="109673"/>
            <a:chExt cx="3169437" cy="661987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150A726-7430-4954-357E-CE7D8FCBF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771520" y="109673"/>
              <a:ext cx="3076575" cy="661987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46055B-DB4B-D1F7-1A30-B80D7ACC8BFC}"/>
                </a:ext>
              </a:extLst>
            </p:cNvPr>
            <p:cNvSpPr/>
            <p:nvPr/>
          </p:nvSpPr>
          <p:spPr>
            <a:xfrm>
              <a:off x="8767190" y="1689388"/>
              <a:ext cx="3169437" cy="414649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E3A54C-E9B9-AE60-ACCE-A72AD4EEEBE9}"/>
                </a:ext>
              </a:extLst>
            </p:cNvPr>
            <p:cNvSpPr/>
            <p:nvPr/>
          </p:nvSpPr>
          <p:spPr>
            <a:xfrm>
              <a:off x="8767190" y="3710125"/>
              <a:ext cx="2170088" cy="81657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46865B-C8F5-7E29-5AF0-ACC56CFAC822}"/>
                </a:ext>
              </a:extLst>
            </p:cNvPr>
            <p:cNvSpPr/>
            <p:nvPr/>
          </p:nvSpPr>
          <p:spPr>
            <a:xfrm>
              <a:off x="8767190" y="6100246"/>
              <a:ext cx="2091448" cy="594898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6F768A1-BB54-975B-578B-DF5F3DFE47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1423" y="3422429"/>
            <a:ext cx="1511947" cy="9896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7E3DB3C-ACA8-A736-F5FB-D972E07674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32277" y="3419368"/>
            <a:ext cx="2170189" cy="9896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646850-452E-5FE8-30A6-72161C0076A1}"/>
              </a:ext>
            </a:extLst>
          </p:cNvPr>
          <p:cNvSpPr txBox="1"/>
          <p:nvPr/>
        </p:nvSpPr>
        <p:spPr>
          <a:xfrm>
            <a:off x="200715" y="3095806"/>
            <a:ext cx="7136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200" dirty="0"/>
              <a:t>Zahasky</a:t>
            </a:r>
            <a:endParaRPr lang="LID4096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F9E0F1C-2D03-9996-626C-F43323310329}"/>
              </a:ext>
            </a:extLst>
          </p:cNvPr>
          <p:cNvGrpSpPr>
            <a:grpSpLocks noChangeAspect="1"/>
          </p:cNvGrpSpPr>
          <p:nvPr/>
        </p:nvGrpSpPr>
        <p:grpSpPr>
          <a:xfrm>
            <a:off x="3951423" y="4458289"/>
            <a:ext cx="2820424" cy="1868357"/>
            <a:chOff x="5817289" y="4449137"/>
            <a:chExt cx="2094471" cy="1387458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25CE98D4-A5B4-1343-BC00-E0F97A6FF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17289" y="4449137"/>
              <a:ext cx="2094471" cy="90421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196C554-2CE1-9F07-CE1A-242B406A0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817289" y="5374257"/>
              <a:ext cx="973569" cy="46233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DA723EEC-0040-ED9E-E64B-FAC1C7044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13282" y="5374257"/>
              <a:ext cx="1098477" cy="46233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08F79C4-1D46-34C7-C748-88BE9DFA91BA}"/>
              </a:ext>
            </a:extLst>
          </p:cNvPr>
          <p:cNvSpPr txBox="1"/>
          <p:nvPr/>
        </p:nvSpPr>
        <p:spPr>
          <a:xfrm>
            <a:off x="7376458" y="2909398"/>
            <a:ext cx="5879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200" dirty="0"/>
              <a:t>Zheng</a:t>
            </a:r>
            <a:endParaRPr lang="LID4096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F1022-AC21-BD4F-D26E-1FBFC8262DF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4398" y="702432"/>
            <a:ext cx="1905000" cy="24193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AD5BD5-F53C-E037-B965-6AA61280E260}"/>
              </a:ext>
            </a:extLst>
          </p:cNvPr>
          <p:cNvSpPr/>
          <p:nvPr/>
        </p:nvSpPr>
        <p:spPr>
          <a:xfrm flipV="1">
            <a:off x="1634398" y="683896"/>
            <a:ext cx="1905000" cy="4339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00113-4589-4B68-6A48-39ED2393B56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284" y="73072"/>
            <a:ext cx="1295400" cy="16287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9A31293-CDE4-14E7-C87C-DE6DAD671432}"/>
              </a:ext>
            </a:extLst>
          </p:cNvPr>
          <p:cNvSpPr/>
          <p:nvPr/>
        </p:nvSpPr>
        <p:spPr>
          <a:xfrm flipV="1">
            <a:off x="110372" y="1287234"/>
            <a:ext cx="1214226" cy="20638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21752</TotalTime>
  <Words>91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486</cp:revision>
  <dcterms:created xsi:type="dcterms:W3CDTF">2024-12-17T09:33:28Z</dcterms:created>
  <dcterms:modified xsi:type="dcterms:W3CDTF">2025-08-25T19:39:04Z</dcterms:modified>
</cp:coreProperties>
</file>