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6" r:id="rId3"/>
    <p:sldId id="264" r:id="rId4"/>
    <p:sldId id="265" r:id="rId5"/>
    <p:sldId id="267" r:id="rId6"/>
    <p:sldId id="269" r:id="rId7"/>
    <p:sldId id="262" r:id="rId8"/>
    <p:sldId id="270" r:id="rId9"/>
    <p:sldId id="272" r:id="rId10"/>
    <p:sldId id="271" r:id="rId11"/>
    <p:sldId id="273" r:id="rId12"/>
    <p:sldId id="275" r:id="rId13"/>
    <p:sldId id="276" r:id="rId14"/>
    <p:sldId id="274" r:id="rId15"/>
    <p:sldId id="277" r:id="rId16"/>
    <p:sldId id="278" r:id="rId17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DECD"/>
    <a:srgbClr val="FFCCFF"/>
    <a:srgbClr val="93E3FF"/>
    <a:srgbClr val="0000FF"/>
    <a:srgbClr val="FFF2CC"/>
    <a:srgbClr val="FAD9C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38" autoAdjust="0"/>
    <p:restoredTop sz="96412" autoAdjust="0"/>
  </p:normalViewPr>
  <p:slideViewPr>
    <p:cSldViewPr snapToGrid="0">
      <p:cViewPr varScale="1">
        <p:scale>
          <a:sx n="112" d="100"/>
          <a:sy n="112" d="100"/>
        </p:scale>
        <p:origin x="48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2ACC7-CAF4-AFF7-B308-853C71F57A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5111B-5600-937B-2FDE-BEDE7CB7AD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719B3-3571-BCE2-4246-93C7251A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D347FC-65D9-CA8F-8529-E0962E6AA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309EF-CB9B-EF57-FC84-26C5B71D5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16107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D7188-0734-69BF-06A6-F99FB021A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D23161-F9CC-207D-35CB-CFB5B1E0FB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34B28-408B-7017-7373-A1F25CD1F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26A19-3BE2-D2E0-0589-A797D9AA1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C7DD2E-FA9B-5182-8D6A-CF80C14D5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750662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196E7B-31B1-C759-2710-4B5026128D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709FB2-AD7A-BEFD-CC75-D3F96DCF6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BEB602-ED08-418E-E1F0-4BAAB880A4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5296C-6584-97FA-923F-F7CFBB646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B5ADA-1A20-99C0-B185-EB725D15B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0691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E3E9F-1C17-66B1-BA66-7D898FA0E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7625E-7963-8BBB-C8E7-97A0FD1FA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EF080-E6A6-849F-E79D-F1A98EE3A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7309F-BA6A-47F8-0177-05D00E2C1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3EA71C-5B5B-619E-FB26-CBD2923E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5864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386C9-FAD7-6132-B131-D4C6DE76C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3A0ABC-FB2C-8821-2E57-7BBF3A3C7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70BDA-CD36-288A-481D-96DE70681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70DBA-A45A-9D28-258D-A867F4027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F3DE1-5E59-A80F-D5EC-452AD9D7D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400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E13F-1E25-05B9-D6CD-438B014823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27CC91-FF68-5472-9796-68D47893FD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D1510E-CFC5-A748-91FA-E44081EE16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8F8AA83-3E03-8A8F-7839-8C441DA9E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2D5094-EA69-23AD-7DFB-73B46660D7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F20C7-60F8-7D19-0A39-3D16A2383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54968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23F18-B4E0-A756-63A6-BA2C8AEC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9F224-F65B-CBD4-4230-C1C9CC1A8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18C90D-ACD5-8B79-3B53-39E2A0FA0C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4A0F-A0E2-1402-8EFA-DA13D1FF17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332A8-4AA5-17DE-3AC1-597407D79B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C9DCBD-7E91-8433-F835-F4A4EF6E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2307C4-9CC4-CF80-25E2-BEBEFD46F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748AA3-705B-54C0-F7B8-6B51A6279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89568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4940AA-5609-E4D2-7E8B-5C1D6C8EE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608760-51A8-6B7D-AF6F-04A355CBF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184903-6136-D0AC-C8E5-7DAA329E2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318FC8-9612-477A-88A7-6DCE8280B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15711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2B9C681-89AA-CDAD-843B-B28589082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F0BE8A-F380-46B7-5673-1D6D5466C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688E0-9415-F8B7-7D65-318449AA4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3975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7AE9B-5016-3562-7EB1-4B643BA15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D7854-E6EA-53A9-C1BA-BA846A279A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3B32EF-BC84-A20F-08B5-9939A4A883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3DE65E-DCBD-F64E-76CC-909AFA73C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50DF15-5100-F4FC-B243-C49FEB991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BA4512-DBF5-65E1-4829-4407401B5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15977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9759-69EB-A1C8-E6B2-690E15F5F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B98FC0-2070-A188-5E31-1A1D2F0658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A5C83F-9F46-0661-E5A3-4F4F83249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4FB028-E232-DFA4-B40D-889EC5EB6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7592CC-EC9A-F53A-E79A-20393ACAA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B0230B-B9CC-4441-02CD-0D59EC1FD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10360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8E829DD-6BFB-2474-6A90-86E0AD526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FA4AA4-92C1-C775-64EC-651ABAD897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DFE85-EA29-0CB8-0C52-173491EF2E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943F9-8AC6-4393-AEEF-D45C2A43C7C7}" type="datetimeFigureOut">
              <a:rPr lang="LID4096" smtClean="0"/>
              <a:t>01/02/2025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05AFCC-BF82-71B3-7D59-64FBA713F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3DE9AA-3BC3-2FA4-653F-9F56F2F2DC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1DDE61-F2CD-4685-9306-DD5B16490D0C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9057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29.png"/><Relationship Id="rId7" Type="http://schemas.openxmlformats.org/officeDocument/2006/relationships/image" Target="../media/image44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54.png"/><Relationship Id="rId5" Type="http://schemas.openxmlformats.org/officeDocument/2006/relationships/image" Target="../media/image12.png"/><Relationship Id="rId10" Type="http://schemas.openxmlformats.org/officeDocument/2006/relationships/image" Target="../media/image47.png"/><Relationship Id="rId4" Type="http://schemas.openxmlformats.org/officeDocument/2006/relationships/image" Target="../media/image17.png"/><Relationship Id="rId9" Type="http://schemas.openxmlformats.org/officeDocument/2006/relationships/image" Target="../media/image4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7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5" Type="http://schemas.openxmlformats.org/officeDocument/2006/relationships/image" Target="../media/image6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Relationship Id="rId14" Type="http://schemas.openxmlformats.org/officeDocument/2006/relationships/image" Target="../media/image6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86.png"/><Relationship Id="rId3" Type="http://schemas.openxmlformats.org/officeDocument/2006/relationships/image" Target="../media/image71.png"/><Relationship Id="rId21" Type="http://schemas.openxmlformats.org/officeDocument/2006/relationships/image" Target="../media/image89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20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11" Type="http://schemas.openxmlformats.org/officeDocument/2006/relationships/image" Target="../media/image79.emf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19" Type="http://schemas.openxmlformats.org/officeDocument/2006/relationships/image" Target="../media/image87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Relationship Id="rId22" Type="http://schemas.openxmlformats.org/officeDocument/2006/relationships/image" Target="../media/image9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4.png"/><Relationship Id="rId4" Type="http://schemas.openxmlformats.org/officeDocument/2006/relationships/image" Target="../media/image9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13" Type="http://schemas.openxmlformats.org/officeDocument/2006/relationships/image" Target="../media/image105.png"/><Relationship Id="rId18" Type="http://schemas.openxmlformats.org/officeDocument/2006/relationships/image" Target="../media/image110.png"/><Relationship Id="rId3" Type="http://schemas.openxmlformats.org/officeDocument/2006/relationships/image" Target="../media/image96.png"/><Relationship Id="rId21" Type="http://schemas.openxmlformats.org/officeDocument/2006/relationships/image" Target="../media/image113.png"/><Relationship Id="rId7" Type="http://schemas.openxmlformats.org/officeDocument/2006/relationships/image" Target="../media/image100.png"/><Relationship Id="rId12" Type="http://schemas.openxmlformats.org/officeDocument/2006/relationships/image" Target="../media/image104.png"/><Relationship Id="rId17" Type="http://schemas.openxmlformats.org/officeDocument/2006/relationships/image" Target="../media/image109.png"/><Relationship Id="rId2" Type="http://schemas.openxmlformats.org/officeDocument/2006/relationships/image" Target="../media/image95.png"/><Relationship Id="rId16" Type="http://schemas.openxmlformats.org/officeDocument/2006/relationships/image" Target="../media/image108.png"/><Relationship Id="rId20" Type="http://schemas.openxmlformats.org/officeDocument/2006/relationships/image" Target="../media/image1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9.png"/><Relationship Id="rId11" Type="http://schemas.openxmlformats.org/officeDocument/2006/relationships/image" Target="../media/image103.png"/><Relationship Id="rId5" Type="http://schemas.openxmlformats.org/officeDocument/2006/relationships/image" Target="../media/image98.png"/><Relationship Id="rId15" Type="http://schemas.openxmlformats.org/officeDocument/2006/relationships/image" Target="../media/image107.png"/><Relationship Id="rId23" Type="http://schemas.openxmlformats.org/officeDocument/2006/relationships/image" Target="../media/image115.png"/><Relationship Id="rId10" Type="http://schemas.openxmlformats.org/officeDocument/2006/relationships/hyperlink" Target="http://www.betami.com.br/" TargetMode="External"/><Relationship Id="rId19" Type="http://schemas.openxmlformats.org/officeDocument/2006/relationships/image" Target="../media/image111.png"/><Relationship Id="rId4" Type="http://schemas.openxmlformats.org/officeDocument/2006/relationships/image" Target="../media/image97.png"/><Relationship Id="rId9" Type="http://schemas.openxmlformats.org/officeDocument/2006/relationships/image" Target="../media/image102.png"/><Relationship Id="rId14" Type="http://schemas.openxmlformats.org/officeDocument/2006/relationships/image" Target="../media/image106.png"/><Relationship Id="rId22" Type="http://schemas.openxmlformats.org/officeDocument/2006/relationships/image" Target="../media/image11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emf"/><Relationship Id="rId3" Type="http://schemas.openxmlformats.org/officeDocument/2006/relationships/image" Target="../media/image117.emf"/><Relationship Id="rId7" Type="http://schemas.openxmlformats.org/officeDocument/2006/relationships/image" Target="../media/image121.png"/><Relationship Id="rId2" Type="http://schemas.openxmlformats.org/officeDocument/2006/relationships/image" Target="../media/image1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125.png"/><Relationship Id="rId5" Type="http://schemas.openxmlformats.org/officeDocument/2006/relationships/image" Target="../media/image119.emf"/><Relationship Id="rId10" Type="http://schemas.openxmlformats.org/officeDocument/2006/relationships/image" Target="../media/image124.emf"/><Relationship Id="rId4" Type="http://schemas.openxmlformats.org/officeDocument/2006/relationships/image" Target="../media/image118.png"/><Relationship Id="rId9" Type="http://schemas.openxmlformats.org/officeDocument/2006/relationships/image" Target="../media/image123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image" Target="../media/image1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2.png"/><Relationship Id="rId5" Type="http://schemas.openxmlformats.org/officeDocument/2006/relationships/image" Target="../media/image7.png"/><Relationship Id="rId10" Type="http://schemas.openxmlformats.org/officeDocument/2006/relationships/image" Target="../media/image11.png"/><Relationship Id="rId4" Type="http://schemas.openxmlformats.org/officeDocument/2006/relationships/image" Target="../media/image1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.png"/><Relationship Id="rId12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6.png"/><Relationship Id="rId5" Type="http://schemas.openxmlformats.org/officeDocument/2006/relationships/image" Target="../media/image4.png"/><Relationship Id="rId10" Type="http://schemas.openxmlformats.org/officeDocument/2006/relationships/image" Target="../media/image15.png"/><Relationship Id="rId4" Type="http://schemas.openxmlformats.org/officeDocument/2006/relationships/image" Target="../media/image12.png"/><Relationship Id="rId9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Relationship Id="rId9" Type="http://schemas.openxmlformats.org/officeDocument/2006/relationships/image" Target="../media/image35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0.png"/><Relationship Id="rId18" Type="http://schemas.openxmlformats.org/officeDocument/2006/relationships/image" Target="../media/image40.png"/><Relationship Id="rId26" Type="http://schemas.openxmlformats.org/officeDocument/2006/relationships/image" Target="../media/image46.png"/><Relationship Id="rId3" Type="http://schemas.openxmlformats.org/officeDocument/2006/relationships/image" Target="../media/image8.png"/><Relationship Id="rId21" Type="http://schemas.openxmlformats.org/officeDocument/2006/relationships/image" Target="../media/image43.png"/><Relationship Id="rId7" Type="http://schemas.openxmlformats.org/officeDocument/2006/relationships/image" Target="../media/image29.png"/><Relationship Id="rId12" Type="http://schemas.openxmlformats.org/officeDocument/2006/relationships/image" Target="../media/image19.png"/><Relationship Id="rId17" Type="http://schemas.openxmlformats.org/officeDocument/2006/relationships/image" Target="../media/image39.png"/><Relationship Id="rId25" Type="http://schemas.openxmlformats.org/officeDocument/2006/relationships/image" Target="../media/image45.png"/><Relationship Id="rId2" Type="http://schemas.openxmlformats.org/officeDocument/2006/relationships/image" Target="../media/image3.pn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11" Type="http://schemas.openxmlformats.org/officeDocument/2006/relationships/image" Target="../media/image37.png"/><Relationship Id="rId24" Type="http://schemas.openxmlformats.org/officeDocument/2006/relationships/image" Target="../media/image44.png"/><Relationship Id="rId5" Type="http://schemas.openxmlformats.org/officeDocument/2006/relationships/image" Target="../media/image5.png"/><Relationship Id="rId15" Type="http://schemas.openxmlformats.org/officeDocument/2006/relationships/image" Target="../media/image22.png"/><Relationship Id="rId23" Type="http://schemas.openxmlformats.org/officeDocument/2006/relationships/image" Target="../media/image25.png"/><Relationship Id="rId28" Type="http://schemas.openxmlformats.org/officeDocument/2006/relationships/image" Target="../media/image48.png"/><Relationship Id="rId10" Type="http://schemas.openxmlformats.org/officeDocument/2006/relationships/image" Target="../media/image36.png"/><Relationship Id="rId19" Type="http://schemas.openxmlformats.org/officeDocument/2006/relationships/image" Target="../media/image41.png"/><Relationship Id="rId4" Type="http://schemas.openxmlformats.org/officeDocument/2006/relationships/image" Target="../media/image12.png"/><Relationship Id="rId9" Type="http://schemas.openxmlformats.org/officeDocument/2006/relationships/image" Target="../media/image33.png"/><Relationship Id="rId14" Type="http://schemas.openxmlformats.org/officeDocument/2006/relationships/image" Target="../media/image21.png"/><Relationship Id="rId22" Type="http://schemas.openxmlformats.org/officeDocument/2006/relationships/image" Target="../media/image23.png"/><Relationship Id="rId27" Type="http://schemas.openxmlformats.org/officeDocument/2006/relationships/image" Target="../media/image47.png"/><Relationship Id="rId30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13" Type="http://schemas.openxmlformats.org/officeDocument/2006/relationships/image" Target="../media/image54.png"/><Relationship Id="rId3" Type="http://schemas.openxmlformats.org/officeDocument/2006/relationships/image" Target="../media/image29.png"/><Relationship Id="rId7" Type="http://schemas.openxmlformats.org/officeDocument/2006/relationships/image" Target="../media/image51.png"/><Relationship Id="rId12" Type="http://schemas.openxmlformats.org/officeDocument/2006/relationships/image" Target="../media/image49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image" Target="../media/image48.png"/><Relationship Id="rId5" Type="http://schemas.openxmlformats.org/officeDocument/2006/relationships/image" Target="../media/image12.png"/><Relationship Id="rId10" Type="http://schemas.openxmlformats.org/officeDocument/2006/relationships/image" Target="../media/image43.png"/><Relationship Id="rId4" Type="http://schemas.openxmlformats.org/officeDocument/2006/relationships/image" Target="../media/image17.png"/><Relationship Id="rId9" Type="http://schemas.openxmlformats.org/officeDocument/2006/relationships/image" Target="../media/image5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DEE9E2B8-4E34-B3A6-98BF-D6B66F3C30B7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6A3E17D9-D718-1BE8-01D4-23DE4E78AD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F01AD5D0-7032-723A-68AB-FFBABA598ACB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0CB94D2-F7C5-1AAB-DA6C-2FF17E749186}"/>
              </a:ext>
            </a:extLst>
          </p:cNvPr>
          <p:cNvGrpSpPr/>
          <p:nvPr/>
        </p:nvGrpSpPr>
        <p:grpSpPr>
          <a:xfrm>
            <a:off x="329655" y="3428999"/>
            <a:ext cx="2120537" cy="3070689"/>
            <a:chOff x="183158" y="3428051"/>
            <a:chExt cx="2120537" cy="3070689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76AF4429-49EA-8BB5-AC2E-1CB0C0C86FCA}"/>
                </a:ext>
              </a:extLst>
            </p:cNvPr>
            <p:cNvGrpSpPr/>
            <p:nvPr/>
          </p:nvGrpSpPr>
          <p:grpSpPr>
            <a:xfrm>
              <a:off x="183158" y="3939392"/>
              <a:ext cx="2120537" cy="2559348"/>
              <a:chOff x="100205" y="4056379"/>
              <a:chExt cx="2120537" cy="2559348"/>
            </a:xfrm>
          </p:grpSpPr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9ABBBC2B-E1F1-27AF-C3AC-48D4B4388B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0205" y="4056379"/>
                <a:ext cx="2120537" cy="2559348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87E30B6-7FBD-33E9-CB03-87C74BE9E0BC}"/>
                  </a:ext>
                </a:extLst>
              </p:cNvPr>
              <p:cNvSpPr txBox="1"/>
              <p:nvPr/>
            </p:nvSpPr>
            <p:spPr>
              <a:xfrm>
                <a:off x="1456565" y="5950059"/>
                <a:ext cx="764177" cy="646331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76200" dir="13500000" sy="23000" kx="1200000" algn="br" rotWithShape="0">
                  <a:prstClr val="black">
                    <a:alpha val="2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/>
                  <a:t>M</a:t>
                </a:r>
                <a:r>
                  <a:rPr lang="LID4096" dirty="0"/>
                  <a:t>f6</a:t>
                </a:r>
                <a:endParaRPr lang="pt-BR" dirty="0"/>
              </a:p>
              <a:p>
                <a:pPr algn="ctr"/>
                <a:r>
                  <a:rPr lang="pt-BR" dirty="0"/>
                  <a:t>Mp7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0113E39-A510-4DB8-C90F-E64720CFD517}"/>
                </a:ext>
              </a:extLst>
            </p:cNvPr>
            <p:cNvSpPr txBox="1"/>
            <p:nvPr/>
          </p:nvSpPr>
          <p:spPr>
            <a:xfrm>
              <a:off x="183158" y="3428051"/>
              <a:ext cx="212053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r>
                <a:rPr lang="pt-BR" dirty="0">
                  <a:solidFill>
                    <a:srgbClr val="FF0000"/>
                  </a:solidFill>
                </a:rPr>
                <a:t>Folder</a:t>
              </a:r>
              <a:r>
                <a:rPr lang="pt-BR" dirty="0"/>
                <a:t> </a:t>
              </a:r>
              <a:r>
                <a:rPr lang="LID4096" dirty="0"/>
                <a:t>freyberg_mf6</a:t>
              </a:r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26F76804-E537-C371-A76F-BB563AD5ABD7}"/>
              </a:ext>
            </a:extLst>
          </p:cNvPr>
          <p:cNvSpPr txBox="1"/>
          <p:nvPr/>
        </p:nvSpPr>
        <p:spPr>
          <a:xfrm>
            <a:off x="360673" y="2152373"/>
            <a:ext cx="1727758" cy="646331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>
            <a:defPPr>
              <a:defRPr lang="LID4096"/>
            </a:defPPr>
            <a:lvl1pPr>
              <a:defRPr/>
            </a:lvl1pPr>
          </a:lstStyle>
          <a:p>
            <a:pPr algn="ctr"/>
            <a:r>
              <a:rPr lang="LID4096" dirty="0"/>
              <a:t>shutil.copytree</a:t>
            </a:r>
            <a:endParaRPr lang="pt-BR" dirty="0"/>
          </a:p>
          <a:p>
            <a:pPr algn="ctr"/>
            <a:r>
              <a:rPr lang="LID4096" dirty="0"/>
              <a:t>(org_d,tmp_d)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DCB7AAE-7DC1-F84C-9112-7D38B9FE0974}"/>
              </a:ext>
            </a:extLst>
          </p:cNvPr>
          <p:cNvGrpSpPr/>
          <p:nvPr/>
        </p:nvGrpSpPr>
        <p:grpSpPr>
          <a:xfrm>
            <a:off x="2845482" y="153119"/>
            <a:ext cx="4799289" cy="6551761"/>
            <a:chOff x="2845482" y="153119"/>
            <a:chExt cx="4799289" cy="6551761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7B28CC79-8BBC-ED00-3F7F-2E2084F8E906}"/>
                </a:ext>
              </a:extLst>
            </p:cNvPr>
            <p:cNvGrpSpPr/>
            <p:nvPr/>
          </p:nvGrpSpPr>
          <p:grpSpPr>
            <a:xfrm>
              <a:off x="2845482" y="153119"/>
              <a:ext cx="4799289" cy="6551761"/>
              <a:chOff x="2393606" y="119005"/>
              <a:chExt cx="4799289" cy="6551761"/>
            </a:xfrm>
          </p:grpSpPr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1436004F-D831-0428-4F4E-B3E532139B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93606" y="119005"/>
                <a:ext cx="4311993" cy="6551761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31" name="Arrow: Right 30">
                <a:extLst>
                  <a:ext uri="{FF2B5EF4-FFF2-40B4-BE49-F238E27FC236}">
                    <a16:creationId xmlns:a16="http://schemas.microsoft.com/office/drawing/2014/main" id="{35DE524B-FAC3-42C7-1CD4-F0DAF71E0097}"/>
                  </a:ext>
                </a:extLst>
              </p:cNvPr>
              <p:cNvSpPr>
                <a:spLocks noChangeAspect="1"/>
              </p:cNvSpPr>
              <p:nvPr/>
            </p:nvSpPr>
            <p:spPr>
              <a:xfrm rot="10135654">
                <a:off x="6729569" y="5441581"/>
                <a:ext cx="463326" cy="36635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AA5C4F07-9C12-FE67-4546-1D5E6A1A88EB}"/>
                </a:ext>
              </a:extLst>
            </p:cNvPr>
            <p:cNvSpPr>
              <a:spLocks noChangeAspect="1"/>
            </p:cNvSpPr>
            <p:nvPr/>
          </p:nvSpPr>
          <p:spPr>
            <a:xfrm rot="10135654">
              <a:off x="7181444" y="5018242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86BEE216-D11E-2810-E97D-ABB5CBD88472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66F2B9B-EC32-AD67-8F14-137EEEF6C1DA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C76C8258-89B8-3D65-8BAC-F32BC04962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377806" y="1649741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AABCB059-8D90-0F85-18F7-D86642459529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247387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7C5FE4F-9DFB-FAF5-1D83-7D2C23FADE80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4596831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02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E246AE34-1FA9-97BA-1484-8FD49A3D0328}"/>
              </a:ext>
            </a:extLst>
          </p:cNvPr>
          <p:cNvSpPr txBox="1">
            <a:spLocks noChangeAspect="1"/>
          </p:cNvSpPr>
          <p:nvPr/>
        </p:nvSpPr>
        <p:spPr>
          <a:xfrm>
            <a:off x="6620347" y="6344238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DDF571C-A447-05A8-73E2-28CA180FD02B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921EFD5-6B88-4B5E-8EFA-4A7A5E1A961D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E0114FE-DDB2-0C44-1A7A-D17A99305DBA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0C56312-DC36-5B0A-CE18-7B75A9278758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9D50562E-AE5D-5D9A-1A12-FC7D3288426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9CDF73-3ABC-702C-6604-163D2ADD98DE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53571DE-2CB4-B0C2-EE37-26293B526F6D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D76133E7-F883-2C92-2493-25F43C2F90A4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6CCF34F3-3A50-D769-8FFC-8B72CC737F4F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056B5CEB-9469-96AE-5D6D-62123820142F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72" name="TextBox 71">
            <a:extLst>
              <a:ext uri="{FF2B5EF4-FFF2-40B4-BE49-F238E27FC236}">
                <a16:creationId xmlns:a16="http://schemas.microsoft.com/office/drawing/2014/main" id="{EB02FC5F-1A1E-DCFE-B168-8C2B7869392F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66D91A1C-D496-4813-4A89-6541A15065D2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4A7D0-A4BD-60D2-4575-F1F9DA0BDB79}"/>
              </a:ext>
            </a:extLst>
          </p:cNvPr>
          <p:cNvGrpSpPr>
            <a:grpSpLocks noChangeAspect="1"/>
          </p:cNvGrpSpPr>
          <p:nvPr/>
        </p:nvGrpSpPr>
        <p:grpSpPr>
          <a:xfrm>
            <a:off x="2565261" y="2218384"/>
            <a:ext cx="180183" cy="299959"/>
            <a:chOff x="2342605" y="3648890"/>
            <a:chExt cx="340523" cy="566884"/>
          </a:xfrm>
        </p:grpSpPr>
        <p:sp>
          <p:nvSpPr>
            <p:cNvPr id="3" name="Arrow: Right 2">
              <a:extLst>
                <a:ext uri="{FF2B5EF4-FFF2-40B4-BE49-F238E27FC236}">
                  <a16:creationId xmlns:a16="http://schemas.microsoft.com/office/drawing/2014/main" id="{A88BC99A-1063-D913-5416-4B7C1057B60E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648890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" name="Arrow: Right 3">
              <a:extLst>
                <a:ext uri="{FF2B5EF4-FFF2-40B4-BE49-F238E27FC236}">
                  <a16:creationId xmlns:a16="http://schemas.microsoft.com/office/drawing/2014/main" id="{ADCC901B-695E-A528-B20C-A9690C5E3281}"/>
                </a:ext>
              </a:extLst>
            </p:cNvPr>
            <p:cNvSpPr>
              <a:spLocks noChangeAspect="1"/>
            </p:cNvSpPr>
            <p:nvPr/>
          </p:nvSpPr>
          <p:spPr>
            <a:xfrm rot="10800000" flipH="1">
              <a:off x="2342605" y="3962814"/>
              <a:ext cx="340523" cy="25296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7015F85-28E8-E10A-9C61-D6FB5C026F42}"/>
              </a:ext>
            </a:extLst>
          </p:cNvPr>
          <p:cNvSpPr txBox="1"/>
          <p:nvPr/>
        </p:nvSpPr>
        <p:spPr>
          <a:xfrm>
            <a:off x="9295008" y="61622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LID4096" sz="2000" b="1" dirty="0"/>
              <a:t>part2_01_pstfrom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D724-6AC1-F066-B323-C7DC51169954}"/>
              </a:ext>
            </a:extLst>
          </p:cNvPr>
          <p:cNvSpPr txBox="1">
            <a:spLocks noChangeAspect="1"/>
          </p:cNvSpPr>
          <p:nvPr/>
        </p:nvSpPr>
        <p:spPr>
          <a:xfrm>
            <a:off x="11636450" y="0"/>
            <a:ext cx="555550" cy="53961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2351348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668FFD-8B48-F6BF-14CA-33AECBE39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9715F85-B994-CCEA-B302-E06672F413BE}"/>
              </a:ext>
            </a:extLst>
          </p:cNvPr>
          <p:cNvSpPr txBox="1"/>
          <p:nvPr/>
        </p:nvSpPr>
        <p:spPr>
          <a:xfrm>
            <a:off x="37664" y="0"/>
            <a:ext cx="12153669" cy="6858000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pic>
        <p:nvPicPr>
          <p:cNvPr id="198" name="Picture 197">
            <a:extLst>
              <a:ext uri="{FF2B5EF4-FFF2-40B4-BE49-F238E27FC236}">
                <a16:creationId xmlns:a16="http://schemas.microsoft.com/office/drawing/2014/main" id="{0749C638-2268-6642-4A77-E61DD0C56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740" y="0"/>
            <a:ext cx="7541085" cy="6794917"/>
          </a:xfrm>
          <a:prstGeom prst="rect">
            <a:avLst/>
          </a:prstGeom>
          <a:ln w="28575">
            <a:noFill/>
          </a:ln>
        </p:spPr>
      </p:pic>
      <p:sp>
        <p:nvSpPr>
          <p:cNvPr id="200" name="Rectangle 199">
            <a:extLst>
              <a:ext uri="{FF2B5EF4-FFF2-40B4-BE49-F238E27FC236}">
                <a16:creationId xmlns:a16="http://schemas.microsoft.com/office/drawing/2014/main" id="{59397B51-588F-9498-BEDC-89A322BBE66D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rgbClr val="FFF2CC">
              <a:alpha val="8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860D843A-DB8A-CE19-4A11-154D5A37F45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84967EA-321B-6787-D9CD-3914525AB9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3831363F-52F5-41A1-7D56-8F6B88406C8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656455B3-9788-8697-80DC-329A1D15DCCE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ACFB1720-3FC4-925E-3514-61E65F77367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B94D2A6C-31E8-F8EA-AAD4-72ADEA9CE800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AF7B3785-4A25-6169-2079-A888B0B9712F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25CBCBCB-E763-02C7-24CB-093318246015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7135EE0B-90F5-2A42-F9F0-D5EF046DA451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E070F5DA-0E57-8715-7E0C-57882338F926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F6DD71D9-CC7B-9DB1-3C97-9F90919968CA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97" name="Group 96">
                <a:extLst>
                  <a:ext uri="{FF2B5EF4-FFF2-40B4-BE49-F238E27FC236}">
                    <a16:creationId xmlns:a16="http://schemas.microsoft.com/office/drawing/2014/main" id="{C725FCEC-012F-442B-4AC2-AAB491F8CC6D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EBFC1CE0-D072-BA01-8508-4374DEDA54C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04" name="TextBox 103">
                  <a:extLst>
                    <a:ext uri="{FF2B5EF4-FFF2-40B4-BE49-F238E27FC236}">
                      <a16:creationId xmlns:a16="http://schemas.microsoft.com/office/drawing/2014/main" id="{5AFB687A-8AD9-F3D6-653B-06C81634FC6E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05" name="Picture 104">
                  <a:extLst>
                    <a:ext uri="{FF2B5EF4-FFF2-40B4-BE49-F238E27FC236}">
                      <a16:creationId xmlns:a16="http://schemas.microsoft.com/office/drawing/2014/main" id="{8DB230B2-1F89-CEF8-C1B9-4D7FA3537A3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b="19347"/>
                <a:stretch/>
              </p:blipFill>
              <p:spPr>
                <a:xfrm>
                  <a:off x="6215720" y="6434612"/>
                  <a:ext cx="1781175" cy="253511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52BEDF1-0F20-DE2B-ABB4-5BF3809BA109}"/>
                    </a:ext>
                  </a:extLst>
                </p:cNvPr>
                <p:cNvSpPr txBox="1"/>
                <p:nvPr/>
              </p:nvSpPr>
              <p:spPr>
                <a:xfrm>
                  <a:off x="6192202" y="601036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09" name="TextBox 3">
                  <a:extLst>
                    <a:ext uri="{FF2B5EF4-FFF2-40B4-BE49-F238E27FC236}">
                      <a16:creationId xmlns:a16="http://schemas.microsoft.com/office/drawing/2014/main" id="{C74A7067-4A07-481C-E9FB-B8EAB57988F8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8E414BD4-15B6-878E-A9AB-54D285A920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94" name="Picture 93">
              <a:extLst>
                <a:ext uri="{FF2B5EF4-FFF2-40B4-BE49-F238E27FC236}">
                  <a16:creationId xmlns:a16="http://schemas.microsoft.com/office/drawing/2014/main" id="{7C2048BC-5CE7-CDD2-D0CD-0DCB89717C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91" name="Picture 190">
            <a:extLst>
              <a:ext uri="{FF2B5EF4-FFF2-40B4-BE49-F238E27FC236}">
                <a16:creationId xmlns:a16="http://schemas.microsoft.com/office/drawing/2014/main" id="{5C13AB3B-F565-5B1A-6483-113317A2696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9F2E8EE6-303D-573C-7661-08450FF222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201" name="TextBox 200">
            <a:extLst>
              <a:ext uri="{FF2B5EF4-FFF2-40B4-BE49-F238E27FC236}">
                <a16:creationId xmlns:a16="http://schemas.microsoft.com/office/drawing/2014/main" id="{00387804-CD1C-CACD-BF4C-1958547101C5}"/>
              </a:ext>
            </a:extLst>
          </p:cNvPr>
          <p:cNvSpPr txBox="1"/>
          <p:nvPr/>
        </p:nvSpPr>
        <p:spPr>
          <a:xfrm>
            <a:off x="9395608" y="0"/>
            <a:ext cx="27957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b="1" dirty="0"/>
              <a:t>1</a:t>
            </a:r>
            <a:r>
              <a:rPr lang="pt-BR" b="1" dirty="0"/>
              <a:t>7</a:t>
            </a:r>
            <a:r>
              <a:rPr lang="LID4096" b="1" dirty="0"/>
              <a:t> ____ Weights ...</a:t>
            </a:r>
          </a:p>
        </p:txBody>
      </p:sp>
    </p:spTree>
    <p:extLst>
      <p:ext uri="{BB962C8B-B14F-4D97-AF65-F5344CB8AC3E}">
        <p14:creationId xmlns:p14="http://schemas.microsoft.com/office/powerpoint/2010/main" val="1986533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700F09-94F5-8206-270F-F6FCA3ACF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9" name="Rectangle 1068">
            <a:extLst>
              <a:ext uri="{FF2B5EF4-FFF2-40B4-BE49-F238E27FC236}">
                <a16:creationId xmlns:a16="http://schemas.microsoft.com/office/drawing/2014/main" id="{F22378FC-AA7D-5879-D5B3-46D3DB88A653}"/>
              </a:ext>
            </a:extLst>
          </p:cNvPr>
          <p:cNvSpPr/>
          <p:nvPr/>
        </p:nvSpPr>
        <p:spPr>
          <a:xfrm>
            <a:off x="0" y="3226218"/>
            <a:ext cx="12192000" cy="363178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1068" name="Group 1067">
            <a:extLst>
              <a:ext uri="{FF2B5EF4-FFF2-40B4-BE49-F238E27FC236}">
                <a16:creationId xmlns:a16="http://schemas.microsoft.com/office/drawing/2014/main" id="{278D57A0-6912-268F-496F-D87C7CF98CCC}"/>
              </a:ext>
            </a:extLst>
          </p:cNvPr>
          <p:cNvGrpSpPr/>
          <p:nvPr/>
        </p:nvGrpSpPr>
        <p:grpSpPr>
          <a:xfrm>
            <a:off x="221456" y="3342947"/>
            <a:ext cx="11680008" cy="3347323"/>
            <a:chOff x="221456" y="3342947"/>
            <a:chExt cx="11680008" cy="3347323"/>
          </a:xfrm>
        </p:grpSpPr>
        <p:grpSp>
          <p:nvGrpSpPr>
            <p:cNvPr id="1040" name="Group 1039">
              <a:extLst>
                <a:ext uri="{FF2B5EF4-FFF2-40B4-BE49-F238E27FC236}">
                  <a16:creationId xmlns:a16="http://schemas.microsoft.com/office/drawing/2014/main" id="{CAA73E14-C5D6-4643-79FC-775C4CA6C38B}"/>
                </a:ext>
              </a:extLst>
            </p:cNvPr>
            <p:cNvGrpSpPr/>
            <p:nvPr/>
          </p:nvGrpSpPr>
          <p:grpSpPr>
            <a:xfrm>
              <a:off x="221456" y="3342947"/>
              <a:ext cx="11680008" cy="3347323"/>
              <a:chOff x="221456" y="3342947"/>
              <a:chExt cx="11680008" cy="3347323"/>
            </a:xfrm>
          </p:grpSpPr>
          <p:grpSp>
            <p:nvGrpSpPr>
              <p:cNvPr id="1032" name="Group 1031">
                <a:extLst>
                  <a:ext uri="{FF2B5EF4-FFF2-40B4-BE49-F238E27FC236}">
                    <a16:creationId xmlns:a16="http://schemas.microsoft.com/office/drawing/2014/main" id="{C95A79A5-2351-D001-3C2D-A3192D07D627}"/>
                  </a:ext>
                </a:extLst>
              </p:cNvPr>
              <p:cNvGrpSpPr/>
              <p:nvPr/>
            </p:nvGrpSpPr>
            <p:grpSpPr>
              <a:xfrm>
                <a:off x="5216676" y="3342947"/>
                <a:ext cx="6684788" cy="3270417"/>
                <a:chOff x="4552951" y="3271017"/>
                <a:chExt cx="6684788" cy="3270417"/>
              </a:xfrm>
            </p:grpSpPr>
            <p:grpSp>
              <p:nvGrpSpPr>
                <p:cNvPr id="1028" name="Group 1027">
                  <a:extLst>
                    <a:ext uri="{FF2B5EF4-FFF2-40B4-BE49-F238E27FC236}">
                      <a16:creationId xmlns:a16="http://schemas.microsoft.com/office/drawing/2014/main" id="{E83229B0-6702-39C8-8EBD-6D86896A6DB5}"/>
                    </a:ext>
                  </a:extLst>
                </p:cNvPr>
                <p:cNvGrpSpPr/>
                <p:nvPr/>
              </p:nvGrpSpPr>
              <p:grpSpPr>
                <a:xfrm>
                  <a:off x="4648811" y="3558198"/>
                  <a:ext cx="6588928" cy="2983236"/>
                  <a:chOff x="5407352" y="3533807"/>
                  <a:chExt cx="6588928" cy="2983236"/>
                </a:xfrm>
              </p:grpSpPr>
              <p:sp>
                <p:nvSpPr>
                  <p:cNvPr id="53" name="Rectangle 2">
                    <a:extLst>
                      <a:ext uri="{FF2B5EF4-FFF2-40B4-BE49-F238E27FC236}">
                        <a16:creationId xmlns:a16="http://schemas.microsoft.com/office/drawing/2014/main" id="{3613F677-8CA5-146D-7008-3627F3C4E433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>
                    <a:off x="7888992" y="3533807"/>
                    <a:ext cx="2082508" cy="1077218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GB" altLang="LID4096" dirty="0"/>
                      <a:t>part2_02_</a:t>
                    </a:r>
                  </a:p>
                  <a:p>
                    <a:r>
                      <a:rPr lang="en-GB" altLang="LID4096" dirty="0"/>
                      <a:t>pstfrom </a:t>
                    </a:r>
                    <a:r>
                      <a:rPr lang="en-GB" altLang="LID4096" sz="2800" b="1" dirty="0"/>
                      <a:t>Reimagined</a:t>
                    </a:r>
                  </a:p>
                </p:txBody>
              </p: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36B24FFA-7D0D-9D6E-2419-9278C7B7C7B7}"/>
                      </a:ext>
                    </a:extLst>
                  </p:cNvPr>
                  <p:cNvGrpSpPr/>
                  <p:nvPr/>
                </p:nvGrpSpPr>
                <p:grpSpPr>
                  <a:xfrm>
                    <a:off x="5407352" y="3659712"/>
                    <a:ext cx="6588928" cy="2857331"/>
                    <a:chOff x="3336522" y="1199964"/>
                    <a:chExt cx="6588928" cy="2857331"/>
                  </a:xfrm>
                </p:grpSpPr>
                <p:grpSp>
                  <p:nvGrpSpPr>
                    <p:cNvPr id="26" name="Group 25">
                      <a:extLst>
                        <a:ext uri="{FF2B5EF4-FFF2-40B4-BE49-F238E27FC236}">
                          <a16:creationId xmlns:a16="http://schemas.microsoft.com/office/drawing/2014/main" id="{3F25DE9C-00CD-8DEA-711F-22E52995FF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54769" y="2469286"/>
                      <a:ext cx="4401267" cy="784516"/>
                      <a:chOff x="3184519" y="2907555"/>
                      <a:chExt cx="4401267" cy="784516"/>
                    </a:xfrm>
                  </p:grpSpPr>
                  <p:pic>
                    <p:nvPicPr>
                      <p:cNvPr id="22" name="Picture 21">
                        <a:extLst>
                          <a:ext uri="{FF2B5EF4-FFF2-40B4-BE49-F238E27FC236}">
                            <a16:creationId xmlns:a16="http://schemas.microsoft.com/office/drawing/2014/main" id="{49144160-447A-1C92-7404-67906B800D41}"/>
                          </a:ext>
                        </a:extLst>
                      </p:cNvPr>
                      <p:cNvPicPr>
                        <a:picLocks noChangeAspect="1"/>
                      </p:cNvPicPr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4519" y="2907555"/>
                        <a:ext cx="4371304" cy="784516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</p:pic>
                  <p:sp>
                    <p:nvSpPr>
                      <p:cNvPr id="23" name="TextBox 22">
                        <a:extLst>
                          <a:ext uri="{FF2B5EF4-FFF2-40B4-BE49-F238E27FC236}">
                            <a16:creationId xmlns:a16="http://schemas.microsoft.com/office/drawing/2014/main" id="{1F8ADD90-EFBB-8ECA-89A0-4D59E0E5F40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4131" y="3372478"/>
                        <a:ext cx="3361655" cy="307777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pyemu.</a:t>
                        </a:r>
                        <a:r>
                          <a:rPr lang="LID4096" sz="1400" b="1" dirty="0">
                            <a:solidFill>
                              <a:srgbClr val="FF0000"/>
                            </a:solidFill>
                          </a:rPr>
                          <a:t>os_</a:t>
                        </a:r>
                        <a:r>
                          <a:rPr lang="LID4096" sz="1400" b="1" dirty="0">
                            <a:solidFill>
                              <a:srgbClr val="0000FF"/>
                            </a:solidFill>
                          </a:rPr>
                          <a:t>utils.</a:t>
                        </a:r>
                        <a:r>
                          <a:rPr lang="LID4096" sz="1400" dirty="0"/>
                          <a:t>run('mf6',cwd=model_ws)</a:t>
                        </a:r>
                      </a:p>
                    </p:txBody>
                  </p:sp>
                </p:grpSp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068F80AE-BDA1-7783-7DF9-767F1A11DD5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rcRect r="3988" b="8453"/>
                    <a:stretch/>
                  </p:blipFill>
                  <p:spPr>
                    <a:xfrm>
                      <a:off x="3336522" y="3760821"/>
                      <a:ext cx="5803139" cy="296474"/>
                    </a:xfrm>
                    <a:prstGeom prst="rect">
                      <a:avLst/>
                    </a:prstGeom>
                    <a:noFill/>
                    <a:ln w="19050">
                      <a:solidFill>
                        <a:srgbClr val="FF0000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30" name="Straight Arrow Connector 29">
                      <a:extLst>
                        <a:ext uri="{FF2B5EF4-FFF2-40B4-BE49-F238E27FC236}">
                          <a16:creationId xmlns:a16="http://schemas.microsoft.com/office/drawing/2014/main" id="{9DC9A101-191E-3987-E814-898EE891F72B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468813" y="2054674"/>
                      <a:ext cx="0" cy="1607039"/>
                    </a:xfrm>
                    <a:prstGeom prst="straightConnector1">
                      <a:avLst/>
                    </a:prstGeom>
                    <a:ln>
                      <a:solidFill>
                        <a:schemeClr val="tx1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" name="Group 39">
                      <a:extLst>
                        <a:ext uri="{FF2B5EF4-FFF2-40B4-BE49-F238E27FC236}">
                          <a16:creationId xmlns:a16="http://schemas.microsoft.com/office/drawing/2014/main" id="{9232C38E-73EA-F0D2-2B2A-3410961BA78F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7920419" y="1199964"/>
                      <a:ext cx="2005031" cy="2461749"/>
                      <a:chOff x="10007169" y="1207411"/>
                      <a:chExt cx="2005031" cy="2461749"/>
                    </a:xfrm>
                  </p:grpSpPr>
                  <p:sp>
                    <p:nvSpPr>
                      <p:cNvPr id="33" name="Rectangle 32">
                        <a:extLst>
                          <a:ext uri="{FF2B5EF4-FFF2-40B4-BE49-F238E27FC236}">
                            <a16:creationId xmlns:a16="http://schemas.microsoft.com/office/drawing/2014/main" id="{DCA6C526-4187-DAAB-E592-0B0B804AB8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007169" y="1207411"/>
                        <a:ext cx="2005031" cy="2461749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190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LID4096"/>
                      </a:p>
                    </p:txBody>
                  </p:sp>
                  <p:grpSp>
                    <p:nvGrpSpPr>
                      <p:cNvPr id="34" name="Group 33">
                        <a:extLst>
                          <a:ext uri="{FF2B5EF4-FFF2-40B4-BE49-F238E27FC236}">
                            <a16:creationId xmlns:a16="http://schemas.microsoft.com/office/drawing/2014/main" id="{D3C62422-8CC0-FF08-DB01-33488BD30EDA}"/>
                          </a:ext>
                        </a:extLst>
                      </p:cNvPr>
                      <p:cNvGrpSpPr>
                        <a:grpSpLocks noChangeAspect="1"/>
                      </p:cNvGrpSpPr>
                      <p:nvPr/>
                    </p:nvGrpSpPr>
                    <p:grpSpPr>
                      <a:xfrm>
                        <a:off x="10074061" y="1225907"/>
                        <a:ext cx="1888024" cy="2422372"/>
                        <a:chOff x="247650" y="200026"/>
                        <a:chExt cx="4150713" cy="5325441"/>
                      </a:xfrm>
                    </p:grpSpPr>
                    <p:grpSp>
                      <p:nvGrpSpPr>
                        <p:cNvPr id="35" name="Group 34">
                          <a:extLst>
                            <a:ext uri="{FF2B5EF4-FFF2-40B4-BE49-F238E27FC236}">
                              <a16:creationId xmlns:a16="http://schemas.microsoft.com/office/drawing/2014/main" id="{5888A796-7773-FBEC-8A5B-D350A9C8362C}"/>
                            </a:ext>
                          </a:extLst>
                        </p:cNvPr>
                        <p:cNvGrpSpPr>
                          <a:grpSpLocks noChangeAspect="1"/>
                        </p:cNvGrpSpPr>
                        <p:nvPr/>
                      </p:nvGrpSpPr>
                      <p:grpSpPr>
                        <a:xfrm>
                          <a:off x="247650" y="200026"/>
                          <a:ext cx="4150713" cy="2003939"/>
                          <a:chOff x="2724150" y="5029196"/>
                          <a:chExt cx="2276473" cy="1099067"/>
                        </a:xfrm>
                      </p:grpSpPr>
                      <p:pic>
                        <p:nvPicPr>
                          <p:cNvPr id="37" name="Picture 1">
                            <a:extLst>
                              <a:ext uri="{FF2B5EF4-FFF2-40B4-BE49-F238E27FC236}">
                                <a16:creationId xmlns:a16="http://schemas.microsoft.com/office/drawing/2014/main" id="{2D0AE5FF-F4C4-CDC9-6DE3-2AC73381B93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4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359" t="7669" r="21845" b="8443"/>
                          <a:stretch/>
                        </p:blipFill>
                        <p:spPr bwMode="auto">
                          <a:xfrm>
                            <a:off x="3886199" y="5029197"/>
                            <a:ext cx="1114424" cy="109906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38" name="TextBox 37">
                            <a:extLst>
                              <a:ext uri="{FF2B5EF4-FFF2-40B4-BE49-F238E27FC236}">
                                <a16:creationId xmlns:a16="http://schemas.microsoft.com/office/drawing/2014/main" id="{57409C61-CAB2-7607-EBD4-635FB356D366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3933824" y="5394063"/>
                            <a:ext cx="1066799" cy="52322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pestpp-swp</a:t>
                            </a:r>
                          </a:p>
                          <a:p>
                            <a:pPr algn="ctr"/>
                            <a:r>
                              <a:rPr lang="en-US" sz="1400" b="1" dirty="0">
                                <a:solidFill>
                                  <a:schemeClr val="bg1"/>
                                </a:solidFill>
                              </a:rPr>
                              <a:t>Sweep</a:t>
                            </a:r>
                          </a:p>
                        </p:txBody>
                      </p:sp>
                      <p:pic>
                        <p:nvPicPr>
                          <p:cNvPr id="39" name="Picture 2">
                            <a:extLst>
                              <a:ext uri="{FF2B5EF4-FFF2-40B4-BE49-F238E27FC236}">
                                <a16:creationId xmlns:a16="http://schemas.microsoft.com/office/drawing/2014/main" id="{6EBB6213-6F17-A1D8-89D6-F47F62C5360A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 rotWithShape="1"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 l="21768" t="7669" r="21732" b="8443"/>
                          <a:stretch/>
                        </p:blipFill>
                        <p:spPr bwMode="auto">
                          <a:xfrm>
                            <a:off x="2724150" y="5029196"/>
                            <a:ext cx="1114424" cy="109906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grpSp>
                    <p:pic>
                      <p:nvPicPr>
                        <p:cNvPr id="36" name="Picture 3">
                          <a:extLst>
                            <a:ext uri="{FF2B5EF4-FFF2-40B4-BE49-F238E27FC236}">
                              <a16:creationId xmlns:a16="http://schemas.microsoft.com/office/drawing/2014/main" id="{83F67033-DA51-33F2-CC8C-ADD1EE698B43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7650" y="2242070"/>
                          <a:ext cx="4150713" cy="3283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grpSp>
                </p:grpSp>
              </p:grpSp>
              <p:sp>
                <p:nvSpPr>
                  <p:cNvPr id="63" name="Rectangle 62">
                    <a:extLst>
                      <a:ext uri="{FF2B5EF4-FFF2-40B4-BE49-F238E27FC236}">
                        <a16:creationId xmlns:a16="http://schemas.microsoft.com/office/drawing/2014/main" id="{13DAA2B3-5AE3-856E-4987-7AF0E0F53727}"/>
                      </a:ext>
                    </a:extLst>
                  </p:cNvPr>
                  <p:cNvSpPr/>
                  <p:nvPr/>
                </p:nvSpPr>
                <p:spPr>
                  <a:xfrm>
                    <a:off x="8230072" y="5008395"/>
                    <a:ext cx="1477735" cy="289726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1024" name="Rectangle 1023">
                    <a:extLst>
                      <a:ext uri="{FF2B5EF4-FFF2-40B4-BE49-F238E27FC236}">
                        <a16:creationId xmlns:a16="http://schemas.microsoft.com/office/drawing/2014/main" id="{07C11860-5E3A-D217-9716-A053A71ED370}"/>
                      </a:ext>
                    </a:extLst>
                  </p:cNvPr>
                  <p:cNvSpPr/>
                  <p:nvPr/>
                </p:nvSpPr>
                <p:spPr>
                  <a:xfrm>
                    <a:off x="7601687" y="6238852"/>
                    <a:ext cx="818414" cy="276123"/>
                  </a:xfrm>
                  <a:prstGeom prst="rect">
                    <a:avLst/>
                  </a:prstGeom>
                  <a:noFill/>
                  <a:ln w="19050">
                    <a:solidFill>
                      <a:srgbClr val="0000FF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</p:grpSp>
            <p:pic>
              <p:nvPicPr>
                <p:cNvPr id="1031" name="Picture 1030">
                  <a:extLst>
                    <a:ext uri="{FF2B5EF4-FFF2-40B4-BE49-F238E27FC236}">
                      <a16:creationId xmlns:a16="http://schemas.microsoft.com/office/drawing/2014/main" id="{76A81CBE-09FC-1606-2B85-4F4EEBD623D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rcRect r="2976" b="-195"/>
                <a:stretch/>
              </p:blipFill>
              <p:spPr>
                <a:xfrm>
                  <a:off x="4552951" y="3271017"/>
                  <a:ext cx="6684788" cy="272764"/>
                </a:xfrm>
                <a:prstGeom prst="rect">
                  <a:avLst/>
                </a:prstGeom>
              </p:spPr>
            </p:pic>
          </p:grpSp>
          <p:pic>
            <p:nvPicPr>
              <p:cNvPr id="1036" name="Picture 1035">
                <a:extLst>
                  <a:ext uri="{FF2B5EF4-FFF2-40B4-BE49-F238E27FC236}">
                    <a16:creationId xmlns:a16="http://schemas.microsoft.com/office/drawing/2014/main" id="{CC243123-1DA4-7D31-F1A8-5AD5D6A616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623324" y="3346346"/>
                <a:ext cx="2392329" cy="3343924"/>
              </a:xfrm>
              <a:prstGeom prst="rect">
                <a:avLst/>
              </a:prstGeom>
            </p:spPr>
          </p:pic>
          <p:pic>
            <p:nvPicPr>
              <p:cNvPr id="1038" name="Picture 1037">
                <a:extLst>
                  <a:ext uri="{FF2B5EF4-FFF2-40B4-BE49-F238E27FC236}">
                    <a16:creationId xmlns:a16="http://schemas.microsoft.com/office/drawing/2014/main" id="{EB7C9ED4-0F91-8B37-BFCA-ECFE7AFCA9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rcRect l="1200" t="957" r="-1" b="2985"/>
              <a:stretch/>
            </p:blipFill>
            <p:spPr>
              <a:xfrm>
                <a:off x="221456" y="3343591"/>
                <a:ext cx="2350973" cy="3343924"/>
              </a:xfrm>
              <a:prstGeom prst="rect">
                <a:avLst/>
              </a:prstGeom>
            </p:spPr>
          </p:pic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17F4CAAA-F85E-D88B-A846-59BE23D46DCD}"/>
                  </a:ext>
                </a:extLst>
              </p:cNvPr>
              <p:cNvSpPr txBox="1"/>
              <p:nvPr/>
            </p:nvSpPr>
            <p:spPr>
              <a:xfrm>
                <a:off x="5511720" y="5926571"/>
                <a:ext cx="20446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b="1" dirty="0"/>
                  <a:t>New folder</a:t>
                </a:r>
                <a:endParaRPr lang="LID4096" b="1" dirty="0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386E63CF-BCEE-7597-7EA3-5E57B6FAADF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1061784" y="3454470"/>
              <a:ext cx="5722432" cy="1321905"/>
              <a:chOff x="2397786" y="5041868"/>
              <a:chExt cx="5722432" cy="1321905"/>
            </a:xfrm>
          </p:grpSpPr>
          <p:pic>
            <p:nvPicPr>
              <p:cNvPr id="1046" name="Picture 1045">
                <a:extLst>
                  <a:ext uri="{FF2B5EF4-FFF2-40B4-BE49-F238E27FC236}">
                    <a16:creationId xmlns:a16="http://schemas.microsoft.com/office/drawing/2014/main" id="{AF49CF43-290B-A502-F403-A841A2A99C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52184" r="19091" b="27542"/>
              <a:stretch/>
            </p:blipFill>
            <p:spPr>
              <a:xfrm>
                <a:off x="2397786" y="5041868"/>
                <a:ext cx="1198840" cy="224346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48" name="Picture 1047">
                <a:extLst>
                  <a:ext uri="{FF2B5EF4-FFF2-40B4-BE49-F238E27FC236}">
                    <a16:creationId xmlns:a16="http://schemas.microsoft.com/office/drawing/2014/main" id="{0C74B5D7-3E18-C75B-3680-82E2ABBA1B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b="75339"/>
              <a:stretch/>
            </p:blipFill>
            <p:spPr>
              <a:xfrm>
                <a:off x="6638496" y="5798912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050" name="Picture 1049">
                <a:extLst>
                  <a:ext uri="{FF2B5EF4-FFF2-40B4-BE49-F238E27FC236}">
                    <a16:creationId xmlns:a16="http://schemas.microsoft.com/office/drawing/2014/main" id="{D82C613F-51A6-8623-44D5-E17410FAB8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t="75339"/>
              <a:stretch/>
            </p:blipFill>
            <p:spPr>
              <a:xfrm>
                <a:off x="6638496" y="6090859"/>
                <a:ext cx="1481722" cy="272914"/>
              </a:xfrm>
              <a:prstGeom prst="rect">
                <a:avLst/>
              </a:prstGeom>
              <a:noFill/>
              <a:ln w="190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060" name="Star: 5 Points 1059">
              <a:extLst>
                <a:ext uri="{FF2B5EF4-FFF2-40B4-BE49-F238E27FC236}">
                  <a16:creationId xmlns:a16="http://schemas.microsoft.com/office/drawing/2014/main" id="{0F5BD38F-A7AA-0044-CFD7-388950E1FAFD}"/>
                </a:ext>
              </a:extLst>
            </p:cNvPr>
            <p:cNvSpPr/>
            <p:nvPr/>
          </p:nvSpPr>
          <p:spPr>
            <a:xfrm rot="20148137">
              <a:off x="7166920" y="4879172"/>
              <a:ext cx="260575" cy="272764"/>
            </a:xfrm>
            <a:prstGeom prst="star5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pic>
          <p:nvPicPr>
            <p:cNvPr id="1067" name="Picture 1066">
              <a:extLst>
                <a:ext uri="{FF2B5EF4-FFF2-40B4-BE49-F238E27FC236}">
                  <a16:creationId xmlns:a16="http://schemas.microsoft.com/office/drawing/2014/main" id="{319D0861-C449-70AC-6BFD-0E94D336433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2736" r="11192" b="18981"/>
            <a:stretch/>
          </p:blipFill>
          <p:spPr>
            <a:xfrm>
              <a:off x="3494822" y="3428999"/>
              <a:ext cx="1474970" cy="288926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1076" name="Rectangle 1075">
            <a:extLst>
              <a:ext uri="{FF2B5EF4-FFF2-40B4-BE49-F238E27FC236}">
                <a16:creationId xmlns:a16="http://schemas.microsoft.com/office/drawing/2014/main" id="{1E40A509-8E83-68B9-71B4-A62CFFAFC903}"/>
              </a:ext>
            </a:extLst>
          </p:cNvPr>
          <p:cNvSpPr/>
          <p:nvPr/>
        </p:nvSpPr>
        <p:spPr>
          <a:xfrm>
            <a:off x="5216677" y="3342947"/>
            <a:ext cx="763076" cy="289726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1088" name="Group 1087">
            <a:extLst>
              <a:ext uri="{FF2B5EF4-FFF2-40B4-BE49-F238E27FC236}">
                <a16:creationId xmlns:a16="http://schemas.microsoft.com/office/drawing/2014/main" id="{32DBC47A-899B-4024-FB06-807FB7015C59}"/>
              </a:ext>
            </a:extLst>
          </p:cNvPr>
          <p:cNvGrpSpPr/>
          <p:nvPr/>
        </p:nvGrpSpPr>
        <p:grpSpPr>
          <a:xfrm>
            <a:off x="190482" y="141018"/>
            <a:ext cx="10134919" cy="2937177"/>
            <a:chOff x="290536" y="217260"/>
            <a:chExt cx="10134919" cy="2937177"/>
          </a:xfrm>
        </p:grpSpPr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22D1D81D-2BD9-2D17-C8C7-3E8D73BB05A3}"/>
                </a:ext>
              </a:extLst>
            </p:cNvPr>
            <p:cNvGrpSpPr/>
            <p:nvPr/>
          </p:nvGrpSpPr>
          <p:grpSpPr>
            <a:xfrm>
              <a:off x="290536" y="217260"/>
              <a:ext cx="10134919" cy="2937177"/>
              <a:chOff x="224049" y="436509"/>
              <a:chExt cx="8801733" cy="2380360"/>
            </a:xfrm>
          </p:grpSpPr>
          <p:grpSp>
            <p:nvGrpSpPr>
              <p:cNvPr id="1063" name="Group 1062">
                <a:extLst>
                  <a:ext uri="{FF2B5EF4-FFF2-40B4-BE49-F238E27FC236}">
                    <a16:creationId xmlns:a16="http://schemas.microsoft.com/office/drawing/2014/main" id="{FCE60D63-5924-E23D-AC12-786EA17F3CA4}"/>
                  </a:ext>
                </a:extLst>
              </p:cNvPr>
              <p:cNvGrpSpPr/>
              <p:nvPr/>
            </p:nvGrpSpPr>
            <p:grpSpPr>
              <a:xfrm>
                <a:off x="224049" y="436509"/>
                <a:ext cx="5718705" cy="1979136"/>
                <a:chOff x="224049" y="436509"/>
                <a:chExt cx="5718705" cy="1979136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B1B552C7-1D41-9B72-3FDD-92B07442480E}"/>
                    </a:ext>
                  </a:extLst>
                </p:cNvPr>
                <p:cNvGrpSpPr>
                  <a:grpSpLocks noChangeAspect="1"/>
                </p:cNvGrpSpPr>
                <p:nvPr/>
              </p:nvGrpSpPr>
              <p:grpSpPr>
                <a:xfrm>
                  <a:off x="224049" y="1484106"/>
                  <a:ext cx="5396930" cy="931539"/>
                  <a:chOff x="810270" y="800792"/>
                  <a:chExt cx="4371304" cy="754510"/>
                </a:xfrm>
              </p:grpSpPr>
              <p:pic>
                <p:nvPicPr>
                  <p:cNvPr id="42" name="Picture 41">
                    <a:extLst>
                      <a:ext uri="{FF2B5EF4-FFF2-40B4-BE49-F238E27FC236}">
                        <a16:creationId xmlns:a16="http://schemas.microsoft.com/office/drawing/2014/main" id="{E0BBB34D-AC70-76B7-AD68-82D85265C6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774" t="6740" r="40102" b="74854"/>
                  <a:stretch/>
                </p:blipFill>
                <p:spPr>
                  <a:xfrm>
                    <a:off x="810270" y="800792"/>
                    <a:ext cx="4371304" cy="754510"/>
                  </a:xfrm>
                  <a:prstGeom prst="rect">
                    <a:avLst/>
                  </a:prstGeom>
                  <a:noFill/>
                  <a:ln w="9525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A09FFB20-4101-5CF6-743D-E1DA275F0893}"/>
                      </a:ext>
                    </a:extLst>
                  </p:cNvPr>
                  <p:cNvSpPr/>
                  <p:nvPr/>
                </p:nvSpPr>
                <p:spPr>
                  <a:xfrm>
                    <a:off x="1978014" y="1191120"/>
                    <a:ext cx="282796" cy="342012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anchor="ctr" anchorCtr="0">
                    <a:noAutofit/>
                  </a:bodyPr>
                  <a:lstStyle/>
                  <a:p>
                    <a:endParaRPr lang="LID4096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EF678265-C25A-3CF6-BDEF-4C1B48D5C778}"/>
                      </a:ext>
                    </a:extLst>
                  </p:cNvPr>
                  <p:cNvSpPr txBox="1"/>
                  <p:nvPr/>
                </p:nvSpPr>
                <p:spPr>
                  <a:xfrm>
                    <a:off x="3771113" y="1125234"/>
                    <a:ext cx="936735" cy="242434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pt-BR" b="1" dirty="0"/>
                      <a:t>Freyberg</a:t>
                    </a:r>
                    <a:endParaRPr lang="LID4096" b="1" dirty="0"/>
                  </a:p>
                </p:txBody>
              </p:sp>
            </p:grpSp>
            <p:grpSp>
              <p:nvGrpSpPr>
                <p:cNvPr id="1062" name="Group 1061">
                  <a:extLst>
                    <a:ext uri="{FF2B5EF4-FFF2-40B4-BE49-F238E27FC236}">
                      <a16:creationId xmlns:a16="http://schemas.microsoft.com/office/drawing/2014/main" id="{C91FBC69-C96C-D046-F02E-BB57B904B133}"/>
                    </a:ext>
                  </a:extLst>
                </p:cNvPr>
                <p:cNvGrpSpPr/>
                <p:nvPr/>
              </p:nvGrpSpPr>
              <p:grpSpPr>
                <a:xfrm>
                  <a:off x="224365" y="436509"/>
                  <a:ext cx="5718389" cy="967888"/>
                  <a:chOff x="224365" y="436509"/>
                  <a:chExt cx="5718389" cy="967888"/>
                </a:xfrm>
              </p:grpSpPr>
              <p:grpSp>
                <p:nvGrpSpPr>
                  <p:cNvPr id="1057" name="Group 1056">
                    <a:extLst>
                      <a:ext uri="{FF2B5EF4-FFF2-40B4-BE49-F238E27FC236}">
                        <a16:creationId xmlns:a16="http://schemas.microsoft.com/office/drawing/2014/main" id="{F6FF5353-0138-47BC-2EEF-EE2F1D064E7C}"/>
                      </a:ext>
                    </a:extLst>
                  </p:cNvPr>
                  <p:cNvGrpSpPr/>
                  <p:nvPr/>
                </p:nvGrpSpPr>
                <p:grpSpPr>
                  <a:xfrm>
                    <a:off x="224365" y="436509"/>
                    <a:ext cx="4846594" cy="967888"/>
                    <a:chOff x="614650" y="2149235"/>
                    <a:chExt cx="4846594" cy="967888"/>
                  </a:xfrm>
                </p:grpSpPr>
                <p:pic>
                  <p:nvPicPr>
                    <p:cNvPr id="1054" name="Picture 1053">
                      <a:extLst>
                        <a:ext uri="{FF2B5EF4-FFF2-40B4-BE49-F238E27FC236}">
                          <a16:creationId xmlns:a16="http://schemas.microsoft.com/office/drawing/2014/main" id="{D67FFB4B-8D72-E0CB-5626-07B55251B5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899" t="3157" b="4088"/>
                    <a:stretch/>
                  </p:blipFill>
                  <p:spPr>
                    <a:xfrm>
                      <a:off x="614650" y="2149235"/>
                      <a:ext cx="4846594" cy="967888"/>
                    </a:xfrm>
                    <a:prstGeom prst="rect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</p:pic>
                <p:cxnSp>
                  <p:nvCxnSpPr>
                    <p:cNvPr id="1055" name="Straight Connector 1054">
                      <a:extLst>
                        <a:ext uri="{FF2B5EF4-FFF2-40B4-BE49-F238E27FC236}">
                          <a16:creationId xmlns:a16="http://schemas.microsoft.com/office/drawing/2014/main" id="{486D5ADF-2007-32D4-F7C6-85494D2FB88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783000" y="2202614"/>
                      <a:ext cx="4579919" cy="870845"/>
                    </a:xfrm>
                    <a:prstGeom prst="line">
                      <a:avLst/>
                    </a:prstGeom>
                    <a:ln w="19050">
                      <a:solidFill>
                        <a:srgbClr val="FF0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061" name="TextBox 1060">
                    <a:extLst>
                      <a:ext uri="{FF2B5EF4-FFF2-40B4-BE49-F238E27FC236}">
                        <a16:creationId xmlns:a16="http://schemas.microsoft.com/office/drawing/2014/main" id="{9FDEC3A9-87DF-BC13-905D-E8ED08F6650C}"/>
                      </a:ext>
                    </a:extLst>
                  </p:cNvPr>
                  <p:cNvSpPr txBox="1"/>
                  <p:nvPr/>
                </p:nvSpPr>
                <p:spPr>
                  <a:xfrm>
                    <a:off x="3898102" y="717889"/>
                    <a:ext cx="2044652" cy="473916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en-US" b="1" dirty="0"/>
                      <a:t>New folder</a:t>
                    </a:r>
                  </a:p>
                  <a:p>
                    <a:r>
                      <a:rPr lang="en-US" sz="1400" b="1" dirty="0"/>
                      <a:t>Just reference</a:t>
                    </a:r>
                  </a:p>
                </p:txBody>
              </p:sp>
            </p:grpSp>
          </p:grpSp>
          <p:pic>
            <p:nvPicPr>
              <p:cNvPr id="1064" name="Picture 1063">
                <a:extLst>
                  <a:ext uri="{FF2B5EF4-FFF2-40B4-BE49-F238E27FC236}">
                    <a16:creationId xmlns:a16="http://schemas.microsoft.com/office/drawing/2014/main" id="{91FAA238-ED45-A0AC-6555-B483E5EA36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27348" r="63172" b="64481"/>
              <a:stretch/>
            </p:blipFill>
            <p:spPr>
              <a:xfrm>
                <a:off x="224049" y="2483396"/>
                <a:ext cx="2710799" cy="33347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065" name="Rectangle 1">
                <a:extLst>
                  <a:ext uri="{FF2B5EF4-FFF2-40B4-BE49-F238E27FC236}">
                    <a16:creationId xmlns:a16="http://schemas.microsoft.com/office/drawing/2014/main" id="{D74DFFF7-8A82-C444-1F93-EDCE78E5B8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38183" y="2163723"/>
                <a:ext cx="2187599" cy="64851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LID4096" altLang="LID4096" dirty="0"/>
                  <a:t>part2_01_</a:t>
                </a:r>
                <a:endParaRPr lang="pt-BR" altLang="LID4096" dirty="0"/>
              </a:p>
              <a:p>
                <a:r>
                  <a:rPr lang="LID4096" altLang="LID4096" sz="2800" b="1" dirty="0"/>
                  <a:t>PEST SETUP</a:t>
                </a:r>
              </a:p>
            </p:txBody>
          </p:sp>
        </p:grpSp>
        <p:sp>
          <p:nvSpPr>
            <p:cNvPr id="1075" name="Arrow: Right 1074">
              <a:extLst>
                <a:ext uri="{FF2B5EF4-FFF2-40B4-BE49-F238E27FC236}">
                  <a16:creationId xmlns:a16="http://schemas.microsoft.com/office/drawing/2014/main" id="{0B0D0BC1-F4D4-031F-168F-C83C9DA73BE6}"/>
                </a:ext>
              </a:extLst>
            </p:cNvPr>
            <p:cNvSpPr/>
            <p:nvPr/>
          </p:nvSpPr>
          <p:spPr>
            <a:xfrm rot="10800000">
              <a:off x="2778666" y="437375"/>
              <a:ext cx="302584" cy="17434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77" name="Rectangle 1076">
              <a:extLst>
                <a:ext uri="{FF2B5EF4-FFF2-40B4-BE49-F238E27FC236}">
                  <a16:creationId xmlns:a16="http://schemas.microsoft.com/office/drawing/2014/main" id="{D3327820-2A75-3A0D-C000-51A71C9F101F}"/>
                </a:ext>
              </a:extLst>
            </p:cNvPr>
            <p:cNvSpPr/>
            <p:nvPr/>
          </p:nvSpPr>
          <p:spPr>
            <a:xfrm>
              <a:off x="992738" y="1509912"/>
              <a:ext cx="636037" cy="289726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grpSp>
        <p:nvGrpSpPr>
          <p:cNvPr id="1085" name="Group 1084">
            <a:extLst>
              <a:ext uri="{FF2B5EF4-FFF2-40B4-BE49-F238E27FC236}">
                <a16:creationId xmlns:a16="http://schemas.microsoft.com/office/drawing/2014/main" id="{1DEF7578-D38D-86EB-1C7A-F4BB3BD7752E}"/>
              </a:ext>
            </a:extLst>
          </p:cNvPr>
          <p:cNvGrpSpPr/>
          <p:nvPr/>
        </p:nvGrpSpPr>
        <p:grpSpPr>
          <a:xfrm>
            <a:off x="6648625" y="910427"/>
            <a:ext cx="5447131" cy="1064350"/>
            <a:chOff x="6046208" y="219069"/>
            <a:chExt cx="5447131" cy="1064350"/>
          </a:xfrm>
        </p:grpSpPr>
        <p:pic>
          <p:nvPicPr>
            <p:cNvPr id="1080" name="Picture 1079">
              <a:extLst>
                <a:ext uri="{FF2B5EF4-FFF2-40B4-BE49-F238E27FC236}">
                  <a16:creationId xmlns:a16="http://schemas.microsoft.com/office/drawing/2014/main" id="{13D9C361-B12C-F250-871F-48A951ECCD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6046208" y="219069"/>
              <a:ext cx="5068961" cy="305970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1" name="TextBox 1080">
              <a:extLst>
                <a:ext uri="{FF2B5EF4-FFF2-40B4-BE49-F238E27FC236}">
                  <a16:creationId xmlns:a16="http://schemas.microsoft.com/office/drawing/2014/main" id="{5DD93309-6381-AFE3-1206-6791F0FF0DC7}"/>
                </a:ext>
              </a:extLst>
            </p:cNvPr>
            <p:cNvSpPr txBox="1"/>
            <p:nvPr/>
          </p:nvSpPr>
          <p:spPr>
            <a:xfrm>
              <a:off x="9138987" y="483200"/>
              <a:ext cx="2354352" cy="8002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/>
                <a:t>New folder, </a:t>
              </a:r>
            </a:p>
            <a:p>
              <a:pPr algn="r"/>
              <a:r>
                <a:rPr lang="en-US" sz="1400" b="1" dirty="0"/>
                <a:t>working </a:t>
              </a:r>
            </a:p>
            <a:p>
              <a:pPr algn="r"/>
              <a:r>
                <a:rPr lang="en-US" sz="1400" b="1" dirty="0"/>
                <a:t>directory</a:t>
              </a:r>
            </a:p>
          </p:txBody>
        </p:sp>
        <p:sp>
          <p:nvSpPr>
            <p:cNvPr id="1082" name="Rectangle 1081">
              <a:extLst>
                <a:ext uri="{FF2B5EF4-FFF2-40B4-BE49-F238E27FC236}">
                  <a16:creationId xmlns:a16="http://schemas.microsoft.com/office/drawing/2014/main" id="{8EC2B823-1277-A0B1-A625-963B9DE250BF}"/>
                </a:ext>
              </a:extLst>
            </p:cNvPr>
            <p:cNvSpPr/>
            <p:nvPr/>
          </p:nvSpPr>
          <p:spPr>
            <a:xfrm>
              <a:off x="6062405" y="273905"/>
              <a:ext cx="1149633" cy="23576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1083" name="TextBox 1082">
              <a:extLst>
                <a:ext uri="{FF2B5EF4-FFF2-40B4-BE49-F238E27FC236}">
                  <a16:creationId xmlns:a16="http://schemas.microsoft.com/office/drawing/2014/main" id="{DCECD5C6-28F6-E9CB-FF21-BECA31F0E81D}"/>
                </a:ext>
              </a:extLst>
            </p:cNvPr>
            <p:cNvSpPr txBox="1"/>
            <p:nvPr/>
          </p:nvSpPr>
          <p:spPr>
            <a:xfrm>
              <a:off x="6065450" y="485025"/>
              <a:ext cx="12586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US" b="1" dirty="0">
                  <a:solidFill>
                    <a:srgbClr val="0000FF"/>
                  </a:solidFill>
                </a:rPr>
                <a:t>workspace</a:t>
              </a:r>
            </a:p>
          </p:txBody>
        </p:sp>
      </p:grpSp>
      <p:sp>
        <p:nvSpPr>
          <p:cNvPr id="1084" name="TextBox 1083">
            <a:extLst>
              <a:ext uri="{FF2B5EF4-FFF2-40B4-BE49-F238E27FC236}">
                <a16:creationId xmlns:a16="http://schemas.microsoft.com/office/drawing/2014/main" id="{B87BC0A5-F30B-84FB-DDB0-6E9B69A22DF2}"/>
              </a:ext>
            </a:extLst>
          </p:cNvPr>
          <p:cNvSpPr txBox="1"/>
          <p:nvPr/>
        </p:nvSpPr>
        <p:spPr>
          <a:xfrm>
            <a:off x="4135359" y="3564027"/>
            <a:ext cx="36087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600" b="1" dirty="0">
                <a:solidFill>
                  <a:srgbClr val="0000FF"/>
                </a:solidFill>
              </a:rPr>
              <a:t>Workspace *.nam1,2,+*.exe</a:t>
            </a:r>
          </a:p>
        </p:txBody>
      </p:sp>
      <p:grpSp>
        <p:nvGrpSpPr>
          <p:cNvPr id="1090" name="Group 1089">
            <a:extLst>
              <a:ext uri="{FF2B5EF4-FFF2-40B4-BE49-F238E27FC236}">
                <a16:creationId xmlns:a16="http://schemas.microsoft.com/office/drawing/2014/main" id="{61210237-749D-99E3-1EF6-F9745D7C2EF3}"/>
              </a:ext>
            </a:extLst>
          </p:cNvPr>
          <p:cNvGrpSpPr/>
          <p:nvPr/>
        </p:nvGrpSpPr>
        <p:grpSpPr>
          <a:xfrm>
            <a:off x="5979752" y="142892"/>
            <a:ext cx="5376947" cy="685948"/>
            <a:chOff x="5979752" y="142892"/>
            <a:chExt cx="5376947" cy="685948"/>
          </a:xfrm>
        </p:grpSpPr>
        <p:pic>
          <p:nvPicPr>
            <p:cNvPr id="1087" name="Picture 1086">
              <a:extLst>
                <a:ext uri="{FF2B5EF4-FFF2-40B4-BE49-F238E27FC236}">
                  <a16:creationId xmlns:a16="http://schemas.microsoft.com/office/drawing/2014/main" id="{54D9A472-0A3B-8999-1B82-406C970FA0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79752" y="142892"/>
              <a:ext cx="5376947" cy="685948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6D6E4AE0-1107-93AB-DEB8-A66DF24E9444}"/>
                </a:ext>
              </a:extLst>
            </p:cNvPr>
            <p:cNvSpPr/>
            <p:nvPr/>
          </p:nvSpPr>
          <p:spPr>
            <a:xfrm>
              <a:off x="6412883" y="148331"/>
              <a:ext cx="614266" cy="251449"/>
            </a:xfrm>
            <a:prstGeom prst="rect">
              <a:avLst/>
            </a:prstGeom>
            <a:noFill/>
            <a:ln w="19050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1092" name="TextBox 1091">
            <a:extLst>
              <a:ext uri="{FF2B5EF4-FFF2-40B4-BE49-F238E27FC236}">
                <a16:creationId xmlns:a16="http://schemas.microsoft.com/office/drawing/2014/main" id="{A5AF0ACA-202A-A254-7A70-7346B2BBCD49}"/>
              </a:ext>
            </a:extLst>
          </p:cNvPr>
          <p:cNvSpPr txBox="1"/>
          <p:nvPr/>
        </p:nvSpPr>
        <p:spPr>
          <a:xfrm>
            <a:off x="11229975" y="6365805"/>
            <a:ext cx="928525" cy="43924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pyEMU</a:t>
            </a:r>
            <a:endParaRPr lang="LID4096" sz="2000" b="1" dirty="0"/>
          </a:p>
        </p:txBody>
      </p:sp>
      <p:sp>
        <p:nvSpPr>
          <p:cNvPr id="1093" name="TextBox 1092">
            <a:extLst>
              <a:ext uri="{FF2B5EF4-FFF2-40B4-BE49-F238E27FC236}">
                <a16:creationId xmlns:a16="http://schemas.microsoft.com/office/drawing/2014/main" id="{AE62C99A-DEAC-C69C-3398-7418FE228B7C}"/>
              </a:ext>
            </a:extLst>
          </p:cNvPr>
          <p:cNvSpPr txBox="1"/>
          <p:nvPr/>
        </p:nvSpPr>
        <p:spPr>
          <a:xfrm>
            <a:off x="5675192" y="1472681"/>
            <a:ext cx="989630" cy="43426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FloPy</a:t>
            </a:r>
            <a:endParaRPr lang="LID4096" sz="2000" b="1" dirty="0"/>
          </a:p>
        </p:txBody>
      </p:sp>
      <p:sp>
        <p:nvSpPr>
          <p:cNvPr id="1094" name="Arrow: Up-Down 1093">
            <a:extLst>
              <a:ext uri="{FF2B5EF4-FFF2-40B4-BE49-F238E27FC236}">
                <a16:creationId xmlns:a16="http://schemas.microsoft.com/office/drawing/2014/main" id="{DECEA5D3-165B-111B-E94D-949E5C6C052E}"/>
              </a:ext>
            </a:extLst>
          </p:cNvPr>
          <p:cNvSpPr/>
          <p:nvPr/>
        </p:nvSpPr>
        <p:spPr>
          <a:xfrm rot="18530902">
            <a:off x="6293734" y="1317531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5" name="Arrow: Up-Down 1094">
            <a:extLst>
              <a:ext uri="{FF2B5EF4-FFF2-40B4-BE49-F238E27FC236}">
                <a16:creationId xmlns:a16="http://schemas.microsoft.com/office/drawing/2014/main" id="{E267E513-F324-4950-1649-0C370C738F82}"/>
              </a:ext>
            </a:extLst>
          </p:cNvPr>
          <p:cNvSpPr/>
          <p:nvPr/>
        </p:nvSpPr>
        <p:spPr>
          <a:xfrm rot="18530902">
            <a:off x="10959388" y="6586710"/>
            <a:ext cx="191798" cy="276182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sz="1200"/>
          </a:p>
        </p:txBody>
      </p:sp>
      <p:sp>
        <p:nvSpPr>
          <p:cNvPr id="1096" name="Rectangle 1095">
            <a:extLst>
              <a:ext uri="{FF2B5EF4-FFF2-40B4-BE49-F238E27FC236}">
                <a16:creationId xmlns:a16="http://schemas.microsoft.com/office/drawing/2014/main" id="{FB9FA9E8-548B-04B4-3C2D-88317DBFB841}"/>
              </a:ext>
            </a:extLst>
          </p:cNvPr>
          <p:cNvSpPr/>
          <p:nvPr/>
        </p:nvSpPr>
        <p:spPr>
          <a:xfrm>
            <a:off x="7024033" y="4837751"/>
            <a:ext cx="482837" cy="594177"/>
          </a:xfrm>
          <a:prstGeom prst="rect">
            <a:avLst/>
          </a:prstGeom>
          <a:noFill/>
          <a:ln w="190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97" name="Picture 1096">
            <a:extLst>
              <a:ext uri="{FF2B5EF4-FFF2-40B4-BE49-F238E27FC236}">
                <a16:creationId xmlns:a16="http://schemas.microsoft.com/office/drawing/2014/main" id="{EF94A725-FF10-E4DC-2BEF-A425221E690A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2184" r="19091" b="27542"/>
          <a:stretch/>
        </p:blipFill>
        <p:spPr>
          <a:xfrm>
            <a:off x="3786132" y="2635592"/>
            <a:ext cx="1198840" cy="28114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63312B41-96BA-EEFC-97F9-06A3127CDB4A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2736" r="11192" b="18981"/>
          <a:stretch/>
        </p:blipFill>
        <p:spPr>
          <a:xfrm>
            <a:off x="5050548" y="2646449"/>
            <a:ext cx="1339085" cy="262308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99" name="Arrow: Right 1098">
            <a:extLst>
              <a:ext uri="{FF2B5EF4-FFF2-40B4-BE49-F238E27FC236}">
                <a16:creationId xmlns:a16="http://schemas.microsoft.com/office/drawing/2014/main" id="{2EF8ECBC-D0AC-1D7D-8620-99ACB73EC8F3}"/>
              </a:ext>
            </a:extLst>
          </p:cNvPr>
          <p:cNvSpPr/>
          <p:nvPr/>
        </p:nvSpPr>
        <p:spPr>
          <a:xfrm rot="5400000">
            <a:off x="3505662" y="1701588"/>
            <a:ext cx="208402" cy="3072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100" name="Star: 5 Points 1099">
            <a:extLst>
              <a:ext uri="{FF2B5EF4-FFF2-40B4-BE49-F238E27FC236}">
                <a16:creationId xmlns:a16="http://schemas.microsoft.com/office/drawing/2014/main" id="{0679A525-6BDF-3254-D441-76BA3B6D6296}"/>
              </a:ext>
            </a:extLst>
          </p:cNvPr>
          <p:cNvSpPr/>
          <p:nvPr/>
        </p:nvSpPr>
        <p:spPr>
          <a:xfrm rot="20148137">
            <a:off x="2107786" y="2526924"/>
            <a:ext cx="289666" cy="284328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101" name="Picture 1100">
            <a:extLst>
              <a:ext uri="{FF2B5EF4-FFF2-40B4-BE49-F238E27FC236}">
                <a16:creationId xmlns:a16="http://schemas.microsoft.com/office/drawing/2014/main" id="{18D1F25C-A357-A244-2F57-E724DAB650C5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55019" t="35192" r="7320" b="38845"/>
          <a:stretch/>
        </p:blipFill>
        <p:spPr>
          <a:xfrm>
            <a:off x="3636908" y="991856"/>
            <a:ext cx="2120820" cy="334290"/>
          </a:xfrm>
          <a:prstGeom prst="rect">
            <a:avLst/>
          </a:prstGeom>
          <a:noFill/>
          <a:ln w="9525">
            <a:noFill/>
          </a:ln>
          <a:effectLst/>
        </p:spPr>
      </p:pic>
      <p:sp>
        <p:nvSpPr>
          <p:cNvPr id="1102" name="Rectangle 1101">
            <a:extLst>
              <a:ext uri="{FF2B5EF4-FFF2-40B4-BE49-F238E27FC236}">
                <a16:creationId xmlns:a16="http://schemas.microsoft.com/office/drawing/2014/main" id="{F08BC99E-EFFE-75E1-DE67-FF52D1C1CC9D}"/>
              </a:ext>
            </a:extLst>
          </p:cNvPr>
          <p:cNvSpPr/>
          <p:nvPr/>
        </p:nvSpPr>
        <p:spPr>
          <a:xfrm>
            <a:off x="3915931" y="1469273"/>
            <a:ext cx="1499316" cy="306431"/>
          </a:xfrm>
          <a:prstGeom prst="rect">
            <a:avLst/>
          </a:prstGeom>
          <a:noFill/>
          <a:ln w="19050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3186E5-FF5E-5612-3FD3-7B083F864808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01</a:t>
            </a:r>
            <a:endParaRPr lang="LID4096" sz="2400" b="1" dirty="0"/>
          </a:p>
        </p:txBody>
      </p:sp>
    </p:spTree>
    <p:extLst>
      <p:ext uri="{BB962C8B-B14F-4D97-AF65-F5344CB8AC3E}">
        <p14:creationId xmlns:p14="http://schemas.microsoft.com/office/powerpoint/2010/main" val="347067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0FAC59-25A9-EBE1-F072-47E3B45D9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8" name="Picture 1087">
            <a:extLst>
              <a:ext uri="{FF2B5EF4-FFF2-40B4-BE49-F238E27FC236}">
                <a16:creationId xmlns:a16="http://schemas.microsoft.com/office/drawing/2014/main" id="{A78E8213-4BEA-EBAB-41C5-EAC55BB50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649" y="4562566"/>
            <a:ext cx="733746" cy="301360"/>
          </a:xfrm>
          <a:prstGeom prst="rect">
            <a:avLst/>
          </a:prstGeom>
        </p:spPr>
      </p:pic>
      <p:pic>
        <p:nvPicPr>
          <p:cNvPr id="1090" name="Picture 1089">
            <a:extLst>
              <a:ext uri="{FF2B5EF4-FFF2-40B4-BE49-F238E27FC236}">
                <a16:creationId xmlns:a16="http://schemas.microsoft.com/office/drawing/2014/main" id="{E7B5F5E1-16AE-D635-B8FE-E8A1078F54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8139" y="5675806"/>
            <a:ext cx="1022004" cy="301360"/>
          </a:xfrm>
          <a:prstGeom prst="rect">
            <a:avLst/>
          </a:prstGeom>
        </p:spPr>
      </p:pic>
      <p:pic>
        <p:nvPicPr>
          <p:cNvPr id="1092" name="Picture 1091">
            <a:extLst>
              <a:ext uri="{FF2B5EF4-FFF2-40B4-BE49-F238E27FC236}">
                <a16:creationId xmlns:a16="http://schemas.microsoft.com/office/drawing/2014/main" id="{4557742F-3782-3EA4-B6A3-ACC3278C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2722" y="6008618"/>
            <a:ext cx="799260" cy="301360"/>
          </a:xfrm>
          <a:prstGeom prst="rect">
            <a:avLst/>
          </a:prstGeom>
        </p:spPr>
      </p:pic>
      <p:pic>
        <p:nvPicPr>
          <p:cNvPr id="1094" name="Picture 1093">
            <a:extLst>
              <a:ext uri="{FF2B5EF4-FFF2-40B4-BE49-F238E27FC236}">
                <a16:creationId xmlns:a16="http://schemas.microsoft.com/office/drawing/2014/main" id="{D73C4DE4-D933-1C0A-5D0D-C675C4574E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5648" y="4924077"/>
            <a:ext cx="733747" cy="327566"/>
          </a:xfrm>
          <a:prstGeom prst="rect">
            <a:avLst/>
          </a:prstGeom>
        </p:spPr>
      </p:pic>
      <p:pic>
        <p:nvPicPr>
          <p:cNvPr id="1096" name="Picture 1095">
            <a:extLst>
              <a:ext uri="{FF2B5EF4-FFF2-40B4-BE49-F238E27FC236}">
                <a16:creationId xmlns:a16="http://schemas.microsoft.com/office/drawing/2014/main" id="{E8182CDE-690D-4D18-CFF4-A1C6A652BE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2722" y="6361442"/>
            <a:ext cx="642028" cy="301360"/>
          </a:xfrm>
          <a:prstGeom prst="rect">
            <a:avLst/>
          </a:prstGeom>
        </p:spPr>
      </p:pic>
      <p:pic>
        <p:nvPicPr>
          <p:cNvPr id="1098" name="Picture 1097">
            <a:extLst>
              <a:ext uri="{FF2B5EF4-FFF2-40B4-BE49-F238E27FC236}">
                <a16:creationId xmlns:a16="http://schemas.microsoft.com/office/drawing/2014/main" id="{7310228B-E91F-FC3D-D8E6-B72C29F4B8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4425" y="5573704"/>
            <a:ext cx="1297159" cy="338145"/>
          </a:xfrm>
          <a:prstGeom prst="rect">
            <a:avLst/>
          </a:prstGeom>
        </p:spPr>
      </p:pic>
      <p:pic>
        <p:nvPicPr>
          <p:cNvPr id="1100" name="Picture 1099">
            <a:extLst>
              <a:ext uri="{FF2B5EF4-FFF2-40B4-BE49-F238E27FC236}">
                <a16:creationId xmlns:a16="http://schemas.microsoft.com/office/drawing/2014/main" id="{C687F5C1-BA5A-F8C4-AD96-9D3D34573E4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425" y="5949451"/>
            <a:ext cx="615822" cy="248949"/>
          </a:xfrm>
          <a:prstGeom prst="rect">
            <a:avLst/>
          </a:prstGeom>
        </p:spPr>
      </p:pic>
      <p:pic>
        <p:nvPicPr>
          <p:cNvPr id="1103" name="Picture 1102">
            <a:extLst>
              <a:ext uri="{FF2B5EF4-FFF2-40B4-BE49-F238E27FC236}">
                <a16:creationId xmlns:a16="http://schemas.microsoft.com/office/drawing/2014/main" id="{C7409039-8B8C-B619-6590-7954E9C1F7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4425" y="6255142"/>
            <a:ext cx="919941" cy="301360"/>
          </a:xfrm>
          <a:prstGeom prst="rect">
            <a:avLst/>
          </a:prstGeom>
        </p:spPr>
      </p:pic>
      <p:pic>
        <p:nvPicPr>
          <p:cNvPr id="1105" name="Picture 1104">
            <a:extLst>
              <a:ext uri="{FF2B5EF4-FFF2-40B4-BE49-F238E27FC236}">
                <a16:creationId xmlns:a16="http://schemas.microsoft.com/office/drawing/2014/main" id="{7FAF6B8E-25B1-6A36-0DB2-D0D7ACEB94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8307" y="5287196"/>
            <a:ext cx="2667000" cy="266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130982D-80D5-07E8-9E60-3E6669099E50}"/>
              </a:ext>
            </a:extLst>
          </p:cNvPr>
          <p:cNvSpPr txBox="1">
            <a:spLocks noChangeAspect="1"/>
          </p:cNvSpPr>
          <p:nvPr/>
        </p:nvSpPr>
        <p:spPr>
          <a:xfrm>
            <a:off x="11658815" y="0"/>
            <a:ext cx="535795" cy="520428"/>
          </a:xfrm>
          <a:prstGeom prst="rect">
            <a:avLst/>
          </a:prstGeom>
          <a:solidFill>
            <a:srgbClr val="00B0F0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>
                <a:solidFill>
                  <a:schemeClr val="bg1"/>
                </a:solidFill>
              </a:rPr>
              <a:t>04</a:t>
            </a:r>
            <a:endParaRPr lang="LID4096" sz="2400" b="1" dirty="0">
              <a:solidFill>
                <a:schemeClr val="bg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E8073A-0939-3842-3C56-C9D34918726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48275" y="5505450"/>
            <a:ext cx="6943725" cy="1352550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9BA9301B-5F3E-1963-DF40-258AA9EA21CB}"/>
              </a:ext>
            </a:extLst>
          </p:cNvPr>
          <p:cNvGrpSpPr/>
          <p:nvPr/>
        </p:nvGrpSpPr>
        <p:grpSpPr>
          <a:xfrm>
            <a:off x="144425" y="136600"/>
            <a:ext cx="5173773" cy="4292421"/>
            <a:chOff x="144425" y="130192"/>
            <a:chExt cx="5173773" cy="429242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0372AEA7-6610-5CEA-5988-E5787DC74D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55648" y="130192"/>
              <a:ext cx="5162550" cy="1381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1080" name="Group 1079">
              <a:extLst>
                <a:ext uri="{FF2B5EF4-FFF2-40B4-BE49-F238E27FC236}">
                  <a16:creationId xmlns:a16="http://schemas.microsoft.com/office/drawing/2014/main" id="{B27ED0DB-4745-705F-20A3-50761A0841D0}"/>
                </a:ext>
              </a:extLst>
            </p:cNvPr>
            <p:cNvGrpSpPr/>
            <p:nvPr/>
          </p:nvGrpSpPr>
          <p:grpSpPr>
            <a:xfrm>
              <a:off x="148307" y="2431888"/>
              <a:ext cx="4638804" cy="1990725"/>
              <a:chOff x="148307" y="2431888"/>
              <a:chExt cx="4638804" cy="1990725"/>
            </a:xfrm>
          </p:grpSpPr>
          <p:pic>
            <p:nvPicPr>
              <p:cNvPr id="1066" name="Picture 1065">
                <a:extLst>
                  <a:ext uri="{FF2B5EF4-FFF2-40B4-BE49-F238E27FC236}">
                    <a16:creationId xmlns:a16="http://schemas.microsoft.com/office/drawing/2014/main" id="{0F102B3E-7354-61BE-EBDA-A30A820354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rcRect r="38712"/>
              <a:stretch/>
            </p:blipFill>
            <p:spPr>
              <a:xfrm>
                <a:off x="148307" y="2431888"/>
                <a:ext cx="2037346" cy="1990725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1071" name="Group 1070">
                <a:extLst>
                  <a:ext uri="{FF2B5EF4-FFF2-40B4-BE49-F238E27FC236}">
                    <a16:creationId xmlns:a16="http://schemas.microsoft.com/office/drawing/2014/main" id="{4DD86960-EE79-F27F-B44C-1AFF1EBE0899}"/>
                  </a:ext>
                </a:extLst>
              </p:cNvPr>
              <p:cNvGrpSpPr/>
              <p:nvPr/>
            </p:nvGrpSpPr>
            <p:grpSpPr>
              <a:xfrm>
                <a:off x="1592441" y="2431888"/>
                <a:ext cx="3194669" cy="1104900"/>
                <a:chOff x="822070" y="2243835"/>
                <a:chExt cx="3194669" cy="1104900"/>
              </a:xfrm>
            </p:grpSpPr>
            <p:pic>
              <p:nvPicPr>
                <p:cNvPr id="1072" name="Picture 1071">
                  <a:extLst>
                    <a:ext uri="{FF2B5EF4-FFF2-40B4-BE49-F238E27FC236}">
                      <a16:creationId xmlns:a16="http://schemas.microsoft.com/office/drawing/2014/main" id="{3166D0F8-3F3A-5B6E-451F-10691BC281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/>
                <a:srcRect l="6649" t="64248" r="29467"/>
                <a:stretch/>
              </p:blipFill>
              <p:spPr>
                <a:xfrm>
                  <a:off x="822070" y="2243835"/>
                  <a:ext cx="3194669" cy="110490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grpSp>
              <p:nvGrpSpPr>
                <p:cNvPr id="1073" name="Group 1072">
                  <a:extLst>
                    <a:ext uri="{FF2B5EF4-FFF2-40B4-BE49-F238E27FC236}">
                      <a16:creationId xmlns:a16="http://schemas.microsoft.com/office/drawing/2014/main" id="{2141923C-93A9-4103-ACF3-69460C02A07E}"/>
                    </a:ext>
                  </a:extLst>
                </p:cNvPr>
                <p:cNvGrpSpPr/>
                <p:nvPr/>
              </p:nvGrpSpPr>
              <p:grpSpPr>
                <a:xfrm>
                  <a:off x="900613" y="2578099"/>
                  <a:ext cx="121738" cy="308738"/>
                  <a:chOff x="900613" y="2578099"/>
                  <a:chExt cx="121738" cy="308738"/>
                </a:xfrm>
              </p:grpSpPr>
              <p:sp>
                <p:nvSpPr>
                  <p:cNvPr id="1074" name="Arrow: Right 1073">
                    <a:extLst>
                      <a:ext uri="{FF2B5EF4-FFF2-40B4-BE49-F238E27FC236}">
                        <a16:creationId xmlns:a16="http://schemas.microsoft.com/office/drawing/2014/main" id="{D7FB534E-98A5-DFE3-D89C-C57543393A48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77405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  <p:sp>
                <p:nvSpPr>
                  <p:cNvPr id="1075" name="Arrow: Right 1074">
                    <a:extLst>
                      <a:ext uri="{FF2B5EF4-FFF2-40B4-BE49-F238E27FC236}">
                        <a16:creationId xmlns:a16="http://schemas.microsoft.com/office/drawing/2014/main" id="{5D884D4A-5702-5D24-686C-3442CAED86A4}"/>
                      </a:ext>
                    </a:extLst>
                  </p:cNvPr>
                  <p:cNvSpPr/>
                  <p:nvPr/>
                </p:nvSpPr>
                <p:spPr>
                  <a:xfrm rot="10800000" flipH="1">
                    <a:off x="900613" y="2578099"/>
                    <a:ext cx="121738" cy="112778"/>
                  </a:xfrm>
                  <a:prstGeom prst="rightArrow">
                    <a:avLst/>
                  </a:prstGeom>
                  <a:solidFill>
                    <a:schemeClr val="accent2"/>
                  </a:solidFill>
                  <a:ln>
                    <a:solidFill>
                      <a:srgbClr val="00206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/>
                  </a:p>
                </p:txBody>
              </p:sp>
            </p:grpSp>
          </p:grpSp>
          <p:sp>
            <p:nvSpPr>
              <p:cNvPr id="1076" name="TextBox 1075">
                <a:extLst>
                  <a:ext uri="{FF2B5EF4-FFF2-40B4-BE49-F238E27FC236}">
                    <a16:creationId xmlns:a16="http://schemas.microsoft.com/office/drawing/2014/main" id="{DADDD34A-21F2-13FF-B852-6803979BB520}"/>
                  </a:ext>
                </a:extLst>
              </p:cNvPr>
              <p:cNvSpPr txBox="1"/>
              <p:nvPr/>
            </p:nvSpPr>
            <p:spPr>
              <a:xfrm>
                <a:off x="4066685" y="2504542"/>
                <a:ext cx="720425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BR" sz="2800" b="1" dirty="0"/>
                  <a:t>. . .</a:t>
                </a:r>
                <a:endParaRPr lang="LID4096" sz="2800" b="1" dirty="0"/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88E5D1A1-1876-4AC8-146C-40389F889C10}"/>
                  </a:ext>
                </a:extLst>
              </p:cNvPr>
              <p:cNvSpPr txBox="1"/>
              <p:nvPr/>
            </p:nvSpPr>
            <p:spPr>
              <a:xfrm>
                <a:off x="2154851" y="4144567"/>
                <a:ext cx="263226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r"/>
                <a:r>
                  <a:rPr lang="LID4096" sz="600" dirty="0"/>
                  <a:t>http://localhost:8888/notebooks/05_PEST_pp________On_the_run-01/benchmarks/01_one_dim_flow/02_Beta_model_SETUP___01__.ipynb</a:t>
                </a:r>
              </a:p>
            </p:txBody>
          </p:sp>
        </p:grpSp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56A70B14-AE99-CA64-559B-0AD6B57328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44425" y="1700762"/>
              <a:ext cx="4642685" cy="647817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71DBF3C-A5F1-DFF5-9C90-0E9F04FCA29E}"/>
              </a:ext>
            </a:extLst>
          </p:cNvPr>
          <p:cNvSpPr txBox="1"/>
          <p:nvPr/>
        </p:nvSpPr>
        <p:spPr>
          <a:xfrm>
            <a:off x="1481807" y="345779"/>
            <a:ext cx="952943" cy="1746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>
            <a:noAutofit/>
          </a:bodyPr>
          <a:lstStyle/>
          <a:p>
            <a:endParaRPr lang="en-US" sz="1300" b="1" dirty="0">
              <a:solidFill>
                <a:srgbClr val="FF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F0A3F25-6DC0-5562-57F8-A332B709EF9B}"/>
              </a:ext>
            </a:extLst>
          </p:cNvPr>
          <p:cNvGrpSpPr>
            <a:grpSpLocks noChangeAspect="1"/>
          </p:cNvGrpSpPr>
          <p:nvPr/>
        </p:nvGrpSpPr>
        <p:grpSpPr>
          <a:xfrm>
            <a:off x="5389852" y="170437"/>
            <a:ext cx="5912364" cy="1536733"/>
            <a:chOff x="6148890" y="507927"/>
            <a:chExt cx="5708723" cy="1483803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8BF01D1-568B-BD44-A700-C8D2F2DF95D4}"/>
                </a:ext>
              </a:extLst>
            </p:cNvPr>
            <p:cNvGrpSpPr/>
            <p:nvPr/>
          </p:nvGrpSpPr>
          <p:grpSpPr>
            <a:xfrm>
              <a:off x="6148890" y="809156"/>
              <a:ext cx="5708723" cy="883631"/>
              <a:chOff x="6190858" y="587377"/>
              <a:chExt cx="5708723" cy="883631"/>
            </a:xfrm>
          </p:grpSpPr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3E6B1767-E437-3B61-FA0E-7011C520FE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8184831" y="587377"/>
                <a:ext cx="3714750" cy="419100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6633E0E0-9E72-AA14-527C-6FF96CEA50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190858" y="1057587"/>
                <a:ext cx="5708723" cy="413421"/>
              </a:xfrm>
              <a:prstGeom prst="rect">
                <a:avLst/>
              </a:prstGeom>
              <a:noFill/>
              <a:ln w="3175">
                <a:solidFill>
                  <a:srgbClr val="00B05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23B48A04-F54B-CF0D-2076-625DECAFF4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6845000" y="1753605"/>
              <a:ext cx="4991100" cy="238125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D2A6E52-807E-68E1-491C-F204A8817EE1}"/>
                </a:ext>
              </a:extLst>
            </p:cNvPr>
            <p:cNvSpPr txBox="1"/>
            <p:nvPr/>
          </p:nvSpPr>
          <p:spPr>
            <a:xfrm>
              <a:off x="10613450" y="1761949"/>
              <a:ext cx="1222650" cy="229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073E7771-C893-C753-E2B9-9D3FC794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8349262" y="507927"/>
              <a:ext cx="3508351" cy="233890"/>
            </a:xfrm>
            <a:prstGeom prst="rect">
              <a:avLst/>
            </a:prstGeom>
            <a:noFill/>
            <a:ln w="3175">
              <a:solidFill>
                <a:srgbClr val="00B050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32E24D1B-06EF-4044-0077-EAF63AC9FE56}"/>
                </a:ext>
              </a:extLst>
            </p:cNvPr>
            <p:cNvSpPr/>
            <p:nvPr/>
          </p:nvSpPr>
          <p:spPr>
            <a:xfrm>
              <a:off x="10614212" y="532395"/>
              <a:ext cx="1236996" cy="209422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26" name="Picture 25">
            <a:extLst>
              <a:ext uri="{FF2B5EF4-FFF2-40B4-BE49-F238E27FC236}">
                <a16:creationId xmlns:a16="http://schemas.microsoft.com/office/drawing/2014/main" id="{23F8DC6E-02E8-BB4E-C515-A3D4CC7E551B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587560" y="1825134"/>
            <a:ext cx="3373116" cy="2260834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944D0E0-556C-63AB-5BFD-2CC59FF0B391}"/>
              </a:ext>
            </a:extLst>
          </p:cNvPr>
          <p:cNvSpPr txBox="1"/>
          <p:nvPr/>
        </p:nvSpPr>
        <p:spPr>
          <a:xfrm>
            <a:off x="8890237" y="682153"/>
            <a:ext cx="319466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200" b="1" dirty="0"/>
              <a:t>Beta_01</a:t>
            </a:r>
          </a:p>
          <a:p>
            <a:pPr algn="r"/>
            <a:r>
              <a:rPr lang="pt-BR" sz="1200" b="1" dirty="0"/>
              <a:t>02</a:t>
            </a:r>
          </a:p>
          <a:p>
            <a:pPr algn="r"/>
            <a:r>
              <a:rPr lang="pt-BR" sz="1200" b="1" dirty="0"/>
              <a:t>03</a:t>
            </a:r>
            <a:endParaRPr lang="LID4096" sz="1200" b="1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C5EB6E0-0F26-F0B3-3280-590657154BFE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61446" t="65114" r="17785" b="29264"/>
          <a:stretch/>
        </p:blipFill>
        <p:spPr>
          <a:xfrm>
            <a:off x="8399426" y="6071286"/>
            <a:ext cx="979159" cy="177633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261A81EA-2353-B387-7B3E-D53F30C74805}"/>
              </a:ext>
            </a:extLst>
          </p:cNvPr>
          <p:cNvPicPr>
            <a:picLocks noChangeAspect="1"/>
          </p:cNvPicPr>
          <p:nvPr/>
        </p:nvPicPr>
        <p:blipFill>
          <a:blip r:embed="rId20"/>
          <a:srcRect l="70900" t="91671" r="11470" b="1933"/>
          <a:stretch/>
        </p:blipFill>
        <p:spPr>
          <a:xfrm>
            <a:off x="10487571" y="5573704"/>
            <a:ext cx="831167" cy="202110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F036E84-6A75-91E3-81D5-C82EBA93F612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9222517" y="2524406"/>
            <a:ext cx="1885950" cy="257175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73EEFB63-A50E-F5E0-1D8C-BBBBA55153FB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t="12963" r="3642"/>
          <a:stretch/>
        </p:blipFill>
        <p:spPr>
          <a:xfrm>
            <a:off x="9353820" y="2843632"/>
            <a:ext cx="2358755" cy="223837"/>
          </a:xfrm>
          <a:prstGeom prst="rect">
            <a:avLst/>
          </a:prstGeom>
          <a:noFill/>
          <a:ln w="3175">
            <a:solidFill>
              <a:srgbClr val="00B05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91ACD05D-BB55-7B74-AAC2-75C2E8503FA9}"/>
              </a:ext>
            </a:extLst>
          </p:cNvPr>
          <p:cNvSpPr txBox="1"/>
          <p:nvPr/>
        </p:nvSpPr>
        <p:spPr>
          <a:xfrm>
            <a:off x="5248275" y="4326195"/>
            <a:ext cx="621847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LID4096"/>
            </a:defPPr>
          </a:lstStyle>
          <a:p>
            <a:r>
              <a:rPr lang="en-US" dirty="0"/>
              <a:t>Stopped at: </a:t>
            </a:r>
          </a:p>
          <a:p>
            <a:r>
              <a:rPr lang="en-US" dirty="0"/>
              <a:t># `Beta ____ multi_threads=false ____ error`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D017DB1-CD19-11A7-F639-53E6102BD5EC}"/>
              </a:ext>
            </a:extLst>
          </p:cNvPr>
          <p:cNvSpPr txBox="1"/>
          <p:nvPr/>
        </p:nvSpPr>
        <p:spPr>
          <a:xfrm>
            <a:off x="1607017" y="3575129"/>
            <a:ext cx="319466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LID4096" sz="1600" b="1" dirty="0"/>
              <a:t>PEST_pp</a:t>
            </a:r>
            <a:r>
              <a:rPr lang="pt-BR" sz="1600" b="1" dirty="0"/>
              <a:t> \ B</a:t>
            </a:r>
            <a:r>
              <a:rPr lang="LID4096" sz="1600" b="1" dirty="0"/>
              <a:t>enchmarks</a:t>
            </a:r>
            <a:r>
              <a:rPr lang="pt-BR" sz="1600" b="1" dirty="0"/>
              <a:t> \ 1D</a:t>
            </a:r>
            <a:endParaRPr lang="LID4096" sz="16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A0FCABA-61E5-6FC5-02D5-321DA9F276AA}"/>
              </a:ext>
            </a:extLst>
          </p:cNvPr>
          <p:cNvSpPr txBox="1"/>
          <p:nvPr/>
        </p:nvSpPr>
        <p:spPr>
          <a:xfrm>
            <a:off x="2591983" y="3845158"/>
            <a:ext cx="21951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1600" b="1" dirty="0"/>
              <a:t>Mf5 _1d ___ SETUP</a:t>
            </a:r>
            <a:endParaRPr lang="LID4096" sz="1600" b="1" dirty="0"/>
          </a:p>
        </p:txBody>
      </p:sp>
    </p:spTree>
    <p:extLst>
      <p:ext uri="{BB962C8B-B14F-4D97-AF65-F5344CB8AC3E}">
        <p14:creationId xmlns:p14="http://schemas.microsoft.com/office/powerpoint/2010/main" val="3045451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3D6D14-6A3F-C284-D69B-58CA7AA7B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4" name="Group 1033">
            <a:extLst>
              <a:ext uri="{FF2B5EF4-FFF2-40B4-BE49-F238E27FC236}">
                <a16:creationId xmlns:a16="http://schemas.microsoft.com/office/drawing/2014/main" id="{75071F53-EA5D-3143-E694-1325E62922A0}"/>
              </a:ext>
            </a:extLst>
          </p:cNvPr>
          <p:cNvGrpSpPr/>
          <p:nvPr/>
        </p:nvGrpSpPr>
        <p:grpSpPr>
          <a:xfrm>
            <a:off x="148310" y="4524375"/>
            <a:ext cx="11920458" cy="2256228"/>
            <a:chOff x="308243" y="1947388"/>
            <a:chExt cx="14349790" cy="3066418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BC3ACF7E-9F09-AB97-F55C-F6BDB84C03B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08243" y="1947388"/>
              <a:ext cx="14349790" cy="3066418"/>
              <a:chOff x="440294" y="1908799"/>
              <a:chExt cx="11194730" cy="2392211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E36FFBBB-EFFC-2CBC-82CE-23BC2F490D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7699324" y="1908799"/>
                <a:ext cx="3935700" cy="2392211"/>
                <a:chOff x="5042198" y="1429617"/>
                <a:chExt cx="2477692" cy="1506001"/>
              </a:xfrm>
            </p:grpSpPr>
            <p:pic>
              <p:nvPicPr>
                <p:cNvPr id="16" name="Picture 15">
                  <a:extLst>
                    <a:ext uri="{FF2B5EF4-FFF2-40B4-BE49-F238E27FC236}">
                      <a16:creationId xmlns:a16="http://schemas.microsoft.com/office/drawing/2014/main" id="{706117A3-EB57-12DC-62BF-B3061FCAA2D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rcRect l="3850" t="27660"/>
                <a:stretch/>
              </p:blipFill>
              <p:spPr>
                <a:xfrm>
                  <a:off x="5042198" y="1429617"/>
                  <a:ext cx="1689370" cy="303240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8" name="Picture 17">
                  <a:extLst>
                    <a:ext uri="{FF2B5EF4-FFF2-40B4-BE49-F238E27FC236}">
                      <a16:creationId xmlns:a16="http://schemas.microsoft.com/office/drawing/2014/main" id="{40BC5BCE-50E7-8EB8-5E1E-4891FE3C83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650395" y="1804727"/>
                  <a:ext cx="1869495" cy="1130891"/>
                </a:xfrm>
                <a:prstGeom prst="rect">
                  <a:avLst/>
                </a:prstGeom>
                <a:noFill/>
                <a:ln w="3175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E78E1336-86E7-C212-69B4-C3CE41AECC6B}"/>
                  </a:ext>
                </a:extLst>
              </p:cNvPr>
              <p:cNvGrpSpPr/>
              <p:nvPr/>
            </p:nvGrpSpPr>
            <p:grpSpPr>
              <a:xfrm>
                <a:off x="440294" y="3692123"/>
                <a:ext cx="8141424" cy="589960"/>
                <a:chOff x="440294" y="3692123"/>
                <a:chExt cx="8141424" cy="589960"/>
              </a:xfrm>
            </p:grpSpPr>
            <p:pic>
              <p:nvPicPr>
                <p:cNvPr id="22" name="Picture 21">
                  <a:extLst>
                    <a:ext uri="{FF2B5EF4-FFF2-40B4-BE49-F238E27FC236}">
                      <a16:creationId xmlns:a16="http://schemas.microsoft.com/office/drawing/2014/main" id="{7CC2F160-83FF-AB70-A919-26185801C4A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rcRect r="842"/>
                <a:stretch/>
              </p:blipFill>
              <p:spPr>
                <a:xfrm>
                  <a:off x="440294" y="3695931"/>
                  <a:ext cx="8141424" cy="276225"/>
                </a:xfrm>
                <a:prstGeom prst="rect">
                  <a:avLst/>
                </a:prstGeom>
              </p:spPr>
            </p:pic>
            <p:pic>
              <p:nvPicPr>
                <p:cNvPr id="24" name="Picture 23">
                  <a:extLst>
                    <a:ext uri="{FF2B5EF4-FFF2-40B4-BE49-F238E27FC236}">
                      <a16:creationId xmlns:a16="http://schemas.microsoft.com/office/drawing/2014/main" id="{60F6576A-7438-DAC7-32E4-BDFFA3A6DC1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0294" y="4005854"/>
                  <a:ext cx="5867400" cy="276224"/>
                </a:xfrm>
                <a:prstGeom prst="rect">
                  <a:avLst/>
                </a:prstGeom>
              </p:spPr>
            </p:pic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6C9A8715-9FA5-4F8D-4BCC-E808ED18F5D7}"/>
                    </a:ext>
                  </a:extLst>
                </p:cNvPr>
                <p:cNvSpPr/>
                <p:nvPr/>
              </p:nvSpPr>
              <p:spPr>
                <a:xfrm>
                  <a:off x="440294" y="3695931"/>
                  <a:ext cx="320504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FA31F018-6F5F-27DE-9B98-77BB2CD18865}"/>
                    </a:ext>
                  </a:extLst>
                </p:cNvPr>
                <p:cNvSpPr/>
                <p:nvPr/>
              </p:nvSpPr>
              <p:spPr>
                <a:xfrm>
                  <a:off x="2239116" y="4005856"/>
                  <a:ext cx="495655" cy="276227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8D819851-F454-8363-3B3D-FD38997B5BAD}"/>
                    </a:ext>
                  </a:extLst>
                </p:cNvPr>
                <p:cNvSpPr/>
                <p:nvPr/>
              </p:nvSpPr>
              <p:spPr>
                <a:xfrm>
                  <a:off x="6980608" y="3692123"/>
                  <a:ext cx="1601109" cy="276226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</p:grpSp>
        <p:sp>
          <p:nvSpPr>
            <p:cNvPr id="1033" name="TextBox 1032">
              <a:extLst>
                <a:ext uri="{FF2B5EF4-FFF2-40B4-BE49-F238E27FC236}">
                  <a16:creationId xmlns:a16="http://schemas.microsoft.com/office/drawing/2014/main" id="{905EDF5B-5D07-D5AE-35A0-D9DC91A8BF5F}"/>
                </a:ext>
              </a:extLst>
            </p:cNvPr>
            <p:cNvSpPr txBox="1"/>
            <p:nvPr/>
          </p:nvSpPr>
          <p:spPr>
            <a:xfrm>
              <a:off x="6595378" y="2805659"/>
              <a:ext cx="4356000" cy="9620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sz="2000" b="1" dirty="0"/>
                <a:t>03a_</a:t>
              </a:r>
              <a:r>
                <a:rPr lang="LID4096" sz="2000" b="1" dirty="0">
                  <a:solidFill>
                    <a:srgbClr val="FF0000"/>
                  </a:solidFill>
                </a:rPr>
                <a:t>floPy</a:t>
              </a:r>
              <a:r>
                <a:rPr lang="LID4096" sz="2000" b="1" dirty="0"/>
                <a:t>_</a:t>
              </a:r>
              <a:r>
                <a:rPr lang="en-US" sz="2000" b="1" dirty="0"/>
                <a:t>01_Pleasant-lake-</a:t>
              </a:r>
              <a:r>
                <a:rPr lang="en-US" sz="2000" b="1" dirty="0">
                  <a:solidFill>
                    <a:srgbClr val="FF0000"/>
                  </a:solidFill>
                </a:rPr>
                <a:t>flopy</a:t>
              </a:r>
              <a:r>
                <a:rPr lang="en-US" sz="2000" b="1" dirty="0"/>
                <a:t>-example</a:t>
              </a:r>
              <a:endParaRPr lang="LID4096" sz="2000" b="1" dirty="0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8F74336-9BFE-FDD6-B554-08A48CB427C7}"/>
              </a:ext>
            </a:extLst>
          </p:cNvPr>
          <p:cNvSpPr txBox="1">
            <a:spLocks noChangeAspect="1"/>
          </p:cNvSpPr>
          <p:nvPr/>
        </p:nvSpPr>
        <p:spPr>
          <a:xfrm>
            <a:off x="11532973" y="4524375"/>
            <a:ext cx="535795" cy="52042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400" b="1" dirty="0"/>
              <a:t>02</a:t>
            </a:r>
            <a:endParaRPr lang="LID4096" sz="2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C934C-2557-EB93-5977-F3A98B5DC3F8}"/>
              </a:ext>
            </a:extLst>
          </p:cNvPr>
          <p:cNvSpPr txBox="1"/>
          <p:nvPr/>
        </p:nvSpPr>
        <p:spPr>
          <a:xfrm>
            <a:off x="489592" y="686458"/>
            <a:ext cx="1067267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sz="2000" b="1" dirty="0"/>
              <a:t>### `Stoped at ____:   Postrocessing : Get_water_table()__Module`     __________ err __ 2x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A6623-BE2C-F78F-B503-43618ED6159B}"/>
              </a:ext>
            </a:extLst>
          </p:cNvPr>
          <p:cNvSpPr txBox="1"/>
          <p:nvPr/>
        </p:nvSpPr>
        <p:spPr>
          <a:xfrm>
            <a:off x="874756" y="128806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 ` Streamflow err... intersects`  ____________` err_01 `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2745D77-D1DD-983C-F413-11AF8CDF2FA8}"/>
              </a:ext>
            </a:extLst>
          </p:cNvPr>
          <p:cNvSpPr txBox="1"/>
          <p:nvPr/>
        </p:nvSpPr>
        <p:spPr>
          <a:xfrm>
            <a:off x="874756" y="17269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LID4096" dirty="0"/>
              <a:t>## Postrocessing : Get_water_table()__Module ____` err_02 `</a:t>
            </a:r>
          </a:p>
        </p:txBody>
      </p:sp>
    </p:spTree>
    <p:extLst>
      <p:ext uri="{BB962C8B-B14F-4D97-AF65-F5344CB8AC3E}">
        <p14:creationId xmlns:p14="http://schemas.microsoft.com/office/powerpoint/2010/main" val="37661049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" name="Picture 162">
            <a:extLst>
              <a:ext uri="{FF2B5EF4-FFF2-40B4-BE49-F238E27FC236}">
                <a16:creationId xmlns:a16="http://schemas.microsoft.com/office/drawing/2014/main" id="{5546B4FE-2BB7-BB02-886F-42BD11CD1E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598" y="76665"/>
            <a:ext cx="2019300" cy="1028700"/>
          </a:xfrm>
          <a:prstGeom prst="rect">
            <a:avLst/>
          </a:prstGeom>
        </p:spPr>
      </p:pic>
      <p:grpSp>
        <p:nvGrpSpPr>
          <p:cNvPr id="164" name="Group 163">
            <a:extLst>
              <a:ext uri="{FF2B5EF4-FFF2-40B4-BE49-F238E27FC236}">
                <a16:creationId xmlns:a16="http://schemas.microsoft.com/office/drawing/2014/main" id="{3C0D94CD-AB7F-69DD-52DE-3B82BC3099A6}"/>
              </a:ext>
            </a:extLst>
          </p:cNvPr>
          <p:cNvGrpSpPr/>
          <p:nvPr/>
        </p:nvGrpSpPr>
        <p:grpSpPr>
          <a:xfrm>
            <a:off x="129322" y="79497"/>
            <a:ext cx="1916219" cy="1019573"/>
            <a:chOff x="129322" y="79497"/>
            <a:chExt cx="1916219" cy="1019573"/>
          </a:xfrm>
        </p:grpSpPr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E83D2FC6-6D62-F712-166B-BBC6BFC4B11C}"/>
                </a:ext>
              </a:extLst>
            </p:cNvPr>
            <p:cNvSpPr/>
            <p:nvPr/>
          </p:nvSpPr>
          <p:spPr>
            <a:xfrm>
              <a:off x="129322" y="79497"/>
              <a:ext cx="1916219" cy="101957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78DDDFB4-633F-5387-A647-BB6717DD1995}"/>
                </a:ext>
              </a:extLst>
            </p:cNvPr>
            <p:cNvCxnSpPr/>
            <p:nvPr/>
          </p:nvCxnSpPr>
          <p:spPr>
            <a:xfrm>
              <a:off x="138602" y="410503"/>
              <a:ext cx="1573808" cy="0"/>
            </a:xfrm>
            <a:prstGeom prst="line">
              <a:avLst/>
            </a:prstGeom>
            <a:ln w="127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BAABC832-566D-9324-3798-A633D6AC609F}"/>
              </a:ext>
            </a:extLst>
          </p:cNvPr>
          <p:cNvGrpSpPr/>
          <p:nvPr/>
        </p:nvGrpSpPr>
        <p:grpSpPr>
          <a:xfrm>
            <a:off x="358299" y="3651324"/>
            <a:ext cx="6487155" cy="3058668"/>
            <a:chOff x="358299" y="3651324"/>
            <a:chExt cx="6487155" cy="3058668"/>
          </a:xfrm>
        </p:grpSpPr>
        <p:grpSp>
          <p:nvGrpSpPr>
            <p:cNvPr id="130" name="Group 129">
              <a:extLst>
                <a:ext uri="{FF2B5EF4-FFF2-40B4-BE49-F238E27FC236}">
                  <a16:creationId xmlns:a16="http://schemas.microsoft.com/office/drawing/2014/main" id="{992E28DE-9E3D-64F0-328F-3D6AFA55FA03}"/>
                </a:ext>
              </a:extLst>
            </p:cNvPr>
            <p:cNvGrpSpPr/>
            <p:nvPr/>
          </p:nvGrpSpPr>
          <p:grpSpPr>
            <a:xfrm>
              <a:off x="2636906" y="3651324"/>
              <a:ext cx="2353480" cy="1143269"/>
              <a:chOff x="2414854" y="3639556"/>
              <a:chExt cx="2353480" cy="1143269"/>
            </a:xfrm>
          </p:grpSpPr>
          <p:grpSp>
            <p:nvGrpSpPr>
              <p:cNvPr id="105" name="Group 104">
                <a:extLst>
                  <a:ext uri="{FF2B5EF4-FFF2-40B4-BE49-F238E27FC236}">
                    <a16:creationId xmlns:a16="http://schemas.microsoft.com/office/drawing/2014/main" id="{549D5107-549D-B289-8E48-6830BA9798FD}"/>
                  </a:ext>
                </a:extLst>
              </p:cNvPr>
              <p:cNvGrpSpPr/>
              <p:nvPr/>
            </p:nvGrpSpPr>
            <p:grpSpPr>
              <a:xfrm>
                <a:off x="2525946" y="3812851"/>
                <a:ext cx="2242388" cy="969974"/>
                <a:chOff x="2565408" y="4805706"/>
                <a:chExt cx="2242388" cy="969974"/>
              </a:xfrm>
            </p:grpSpPr>
            <p:pic>
              <p:nvPicPr>
                <p:cNvPr id="102" name="Picture 101">
                  <a:extLst>
                    <a:ext uri="{FF2B5EF4-FFF2-40B4-BE49-F238E27FC236}">
                      <a16:creationId xmlns:a16="http://schemas.microsoft.com/office/drawing/2014/main" id="{6B1316F9-7B08-6492-1C49-EB6D2849DB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2565408" y="4805706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17BFBC5E-6F75-4153-9A4D-A950D7CEA3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607521" y="4975580"/>
                  <a:ext cx="2200275" cy="800100"/>
                </a:xfrm>
                <a:prstGeom prst="rect">
                  <a:avLst/>
                </a:prstGeom>
              </p:spPr>
            </p:pic>
          </p:grpSp>
          <p:pic>
            <p:nvPicPr>
              <p:cNvPr id="121" name="Picture 120">
                <a:extLst>
                  <a:ext uri="{FF2B5EF4-FFF2-40B4-BE49-F238E27FC236}">
                    <a16:creationId xmlns:a16="http://schemas.microsoft.com/office/drawing/2014/main" id="{B309232D-2535-B89E-4187-20AD328BF0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t="27962" b="64002"/>
              <a:stretch/>
            </p:blipFill>
            <p:spPr>
              <a:xfrm>
                <a:off x="2414854" y="3639557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5" name="Rectangle 124">
                <a:extLst>
                  <a:ext uri="{FF2B5EF4-FFF2-40B4-BE49-F238E27FC236}">
                    <a16:creationId xmlns:a16="http://schemas.microsoft.com/office/drawing/2014/main" id="{C977619B-605E-3817-C5CC-59649AFD7CCE}"/>
                  </a:ext>
                </a:extLst>
              </p:cNvPr>
              <p:cNvSpPr/>
              <p:nvPr/>
            </p:nvSpPr>
            <p:spPr>
              <a:xfrm>
                <a:off x="2422030" y="3639556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9" name="Group 128">
              <a:extLst>
                <a:ext uri="{FF2B5EF4-FFF2-40B4-BE49-F238E27FC236}">
                  <a16:creationId xmlns:a16="http://schemas.microsoft.com/office/drawing/2014/main" id="{1C00D38C-DBD3-CEBB-552E-9D6D9E0B6A8D}"/>
                </a:ext>
              </a:extLst>
            </p:cNvPr>
            <p:cNvGrpSpPr/>
            <p:nvPr/>
          </p:nvGrpSpPr>
          <p:grpSpPr>
            <a:xfrm>
              <a:off x="2784384" y="4938793"/>
              <a:ext cx="2371725" cy="1771199"/>
              <a:chOff x="2547437" y="5030685"/>
              <a:chExt cx="2371725" cy="1771199"/>
            </a:xfrm>
          </p:grpSpPr>
          <p:grpSp>
            <p:nvGrpSpPr>
              <p:cNvPr id="117" name="Group 116">
                <a:extLst>
                  <a:ext uri="{FF2B5EF4-FFF2-40B4-BE49-F238E27FC236}">
                    <a16:creationId xmlns:a16="http://schemas.microsoft.com/office/drawing/2014/main" id="{3B960C67-23EE-69D9-0D9D-A32B2557507E}"/>
                  </a:ext>
                </a:extLst>
              </p:cNvPr>
              <p:cNvGrpSpPr/>
              <p:nvPr/>
            </p:nvGrpSpPr>
            <p:grpSpPr>
              <a:xfrm>
                <a:off x="2547437" y="5223091"/>
                <a:ext cx="2371725" cy="1578793"/>
                <a:chOff x="6037235" y="5699343"/>
                <a:chExt cx="2371725" cy="1578793"/>
              </a:xfrm>
            </p:grpSpPr>
            <p:pic>
              <p:nvPicPr>
                <p:cNvPr id="111" name="Picture 110">
                  <a:extLst>
                    <a:ext uri="{FF2B5EF4-FFF2-40B4-BE49-F238E27FC236}">
                      <a16:creationId xmlns:a16="http://schemas.microsoft.com/office/drawing/2014/main" id="{32711818-F0A4-E971-88A2-77E65B8CBD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209247" y="5850160"/>
                  <a:ext cx="857250" cy="219075"/>
                </a:xfrm>
                <a:prstGeom prst="rect">
                  <a:avLst/>
                </a:prstGeom>
              </p:spPr>
            </p:pic>
            <p:pic>
              <p:nvPicPr>
                <p:cNvPr id="112" name="Picture 111">
                  <a:extLst>
                    <a:ext uri="{FF2B5EF4-FFF2-40B4-BE49-F238E27FC236}">
                      <a16:creationId xmlns:a16="http://schemas.microsoft.com/office/drawing/2014/main" id="{9103DC3C-CC6F-5897-8EE7-1A42D0A0132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6147910" y="5699343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14" name="Picture 113">
                  <a:extLst>
                    <a:ext uri="{FF2B5EF4-FFF2-40B4-BE49-F238E27FC236}">
                      <a16:creationId xmlns:a16="http://schemas.microsoft.com/office/drawing/2014/main" id="{824E1C07-AA00-DD47-6952-7E433A803C9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331103" y="6039851"/>
                  <a:ext cx="828675" cy="247650"/>
                </a:xfrm>
                <a:prstGeom prst="rect">
                  <a:avLst/>
                </a:prstGeom>
              </p:spPr>
            </p:pic>
            <p:pic>
              <p:nvPicPr>
                <p:cNvPr id="116" name="Picture 115">
                  <a:extLst>
                    <a:ext uri="{FF2B5EF4-FFF2-40B4-BE49-F238E27FC236}">
                      <a16:creationId xmlns:a16="http://schemas.microsoft.com/office/drawing/2014/main" id="{FDF88259-A1CA-D73C-430C-EC45556CFF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/>
                <a:srcRect t="37210"/>
                <a:stretch/>
              </p:blipFill>
              <p:spPr>
                <a:xfrm>
                  <a:off x="6037235" y="6249436"/>
                  <a:ext cx="2371725" cy="1028700"/>
                </a:xfrm>
                <a:prstGeom prst="rect">
                  <a:avLst/>
                </a:prstGeom>
              </p:spPr>
            </p:pic>
          </p:grpSp>
          <p:pic>
            <p:nvPicPr>
              <p:cNvPr id="122" name="Picture 121">
                <a:extLst>
                  <a:ext uri="{FF2B5EF4-FFF2-40B4-BE49-F238E27FC236}">
                    <a16:creationId xmlns:a16="http://schemas.microsoft.com/office/drawing/2014/main" id="{1901FBD2-B961-2F03-FC74-8A982E724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-546" t="36606" r="546" b="55358"/>
              <a:stretch/>
            </p:blipFill>
            <p:spPr>
              <a:xfrm>
                <a:off x="2568059" y="5031460"/>
                <a:ext cx="1762125" cy="179110"/>
              </a:xfrm>
              <a:prstGeom prst="rect">
                <a:avLst/>
              </a:prstGeom>
            </p:spPr>
          </p:pic>
          <p:sp>
            <p:nvSpPr>
              <p:cNvPr id="126" name="Rectangle 125">
                <a:extLst>
                  <a:ext uri="{FF2B5EF4-FFF2-40B4-BE49-F238E27FC236}">
                    <a16:creationId xmlns:a16="http://schemas.microsoft.com/office/drawing/2014/main" id="{6E8DA61B-039B-F7E3-2859-C480E038C66F}"/>
                  </a:ext>
                </a:extLst>
              </p:cNvPr>
              <p:cNvSpPr/>
              <p:nvPr/>
            </p:nvSpPr>
            <p:spPr>
              <a:xfrm>
                <a:off x="2590342" y="5030685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28" name="Group 127">
              <a:extLst>
                <a:ext uri="{FF2B5EF4-FFF2-40B4-BE49-F238E27FC236}">
                  <a16:creationId xmlns:a16="http://schemas.microsoft.com/office/drawing/2014/main" id="{5528F6C7-C3B4-EAC9-5193-B1D37F98BFF2}"/>
                </a:ext>
              </a:extLst>
            </p:cNvPr>
            <p:cNvGrpSpPr/>
            <p:nvPr/>
          </p:nvGrpSpPr>
          <p:grpSpPr>
            <a:xfrm>
              <a:off x="5065521" y="4964308"/>
              <a:ext cx="1779933" cy="1739223"/>
              <a:chOff x="4828574" y="5056200"/>
              <a:chExt cx="1779933" cy="1739223"/>
            </a:xfrm>
          </p:grpSpPr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8E48CE7A-3342-FA98-1B78-7C6C617FEBD4}"/>
                  </a:ext>
                </a:extLst>
              </p:cNvPr>
              <p:cNvGrpSpPr/>
              <p:nvPr/>
            </p:nvGrpSpPr>
            <p:grpSpPr>
              <a:xfrm>
                <a:off x="4846382" y="5075592"/>
                <a:ext cx="1762125" cy="1719831"/>
                <a:chOff x="4846382" y="5075592"/>
                <a:chExt cx="1762125" cy="1719831"/>
              </a:xfrm>
            </p:grpSpPr>
            <p:pic>
              <p:nvPicPr>
                <p:cNvPr id="119" name="Picture 118">
                  <a:extLst>
                    <a:ext uri="{FF2B5EF4-FFF2-40B4-BE49-F238E27FC236}">
                      <a16:creationId xmlns:a16="http://schemas.microsoft.com/office/drawing/2014/main" id="{1599AFAB-40F9-C84A-6AEA-524F3A77DB5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013904" y="5385723"/>
                  <a:ext cx="1533525" cy="1409700"/>
                </a:xfrm>
                <a:prstGeom prst="rect">
                  <a:avLst/>
                </a:prstGeom>
              </p:spPr>
            </p:pic>
            <p:pic>
              <p:nvPicPr>
                <p:cNvPr id="120" name="Picture 119">
                  <a:extLst>
                    <a:ext uri="{FF2B5EF4-FFF2-40B4-BE49-F238E27FC236}">
                      <a16:creationId xmlns:a16="http://schemas.microsoft.com/office/drawing/2014/main" id="{B9ABC908-A9A7-3250-34EC-A521A197DCF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b="7926"/>
                <a:stretch/>
              </p:blipFill>
              <p:spPr>
                <a:xfrm>
                  <a:off x="4936970" y="5232798"/>
                  <a:ext cx="361950" cy="192942"/>
                </a:xfrm>
                <a:prstGeom prst="rect">
                  <a:avLst/>
                </a:prstGeom>
              </p:spPr>
            </p:pic>
            <p:pic>
              <p:nvPicPr>
                <p:cNvPr id="123" name="Picture 122">
                  <a:extLst>
                    <a:ext uri="{FF2B5EF4-FFF2-40B4-BE49-F238E27FC236}">
                      <a16:creationId xmlns:a16="http://schemas.microsoft.com/office/drawing/2014/main" id="{3F6133D6-7578-4C2F-3200-E171032479A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1065" t="46100" r="-1065" b="45864"/>
                <a:stretch/>
              </p:blipFill>
              <p:spPr>
                <a:xfrm>
                  <a:off x="4846382" y="5075592"/>
                  <a:ext cx="1762125" cy="179110"/>
                </a:xfrm>
                <a:prstGeom prst="rect">
                  <a:avLst/>
                </a:prstGeom>
              </p:spPr>
            </p:pic>
          </p:grpSp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24FB038-5194-A9F3-BC14-13775DC6FAB7}"/>
                  </a:ext>
                </a:extLst>
              </p:cNvPr>
              <p:cNvSpPr/>
              <p:nvPr/>
            </p:nvSpPr>
            <p:spPr>
              <a:xfrm>
                <a:off x="4828574" y="5056200"/>
                <a:ext cx="1754949" cy="204773"/>
              </a:xfrm>
              <a:prstGeom prst="rect">
                <a:avLst/>
              </a:prstGeom>
              <a:noFill/>
              <a:ln w="6350">
                <a:solidFill>
                  <a:srgbClr val="0000FF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  <p:grpSp>
          <p:nvGrpSpPr>
            <p:cNvPr id="182" name="Group 181">
              <a:extLst>
                <a:ext uri="{FF2B5EF4-FFF2-40B4-BE49-F238E27FC236}">
                  <a16:creationId xmlns:a16="http://schemas.microsoft.com/office/drawing/2014/main" id="{AE795E6E-A591-8ACB-1181-98E676C10FA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8299" y="3903805"/>
              <a:ext cx="2211039" cy="2454788"/>
              <a:chOff x="121352" y="3862915"/>
              <a:chExt cx="2211039" cy="2454788"/>
            </a:xfrm>
          </p:grpSpPr>
          <p:sp>
            <p:nvSpPr>
              <p:cNvPr id="136" name="TextBox 135">
                <a:extLst>
                  <a:ext uri="{FF2B5EF4-FFF2-40B4-BE49-F238E27FC236}">
                    <a16:creationId xmlns:a16="http://schemas.microsoft.com/office/drawing/2014/main" id="{AE2A4567-DA8A-B656-D81C-878CF43ED662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38602" y="4244864"/>
                <a:ext cx="281830" cy="273747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1500" b="1" dirty="0"/>
                  <a:t>03</a:t>
                </a:r>
                <a:endParaRPr lang="LID4096" sz="1500" b="1" dirty="0"/>
              </a:p>
            </p:txBody>
          </p:sp>
          <p:pic>
            <p:nvPicPr>
              <p:cNvPr id="177" name="Picture 176">
                <a:extLst>
                  <a:ext uri="{FF2B5EF4-FFF2-40B4-BE49-F238E27FC236}">
                    <a16:creationId xmlns:a16="http://schemas.microsoft.com/office/drawing/2014/main" id="{24725B83-E4C8-0A4A-A809-D9229510CD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t="58454" r="57025" b="21387"/>
              <a:stretch/>
            </p:blipFill>
            <p:spPr>
              <a:xfrm>
                <a:off x="121352" y="3882069"/>
                <a:ext cx="867792" cy="207373"/>
              </a:xfrm>
              <a:prstGeom prst="rect">
                <a:avLst/>
              </a:prstGeom>
            </p:spPr>
          </p:pic>
          <p:grpSp>
            <p:nvGrpSpPr>
              <p:cNvPr id="178" name="Group 177">
                <a:extLst>
                  <a:ext uri="{FF2B5EF4-FFF2-40B4-BE49-F238E27FC236}">
                    <a16:creationId xmlns:a16="http://schemas.microsoft.com/office/drawing/2014/main" id="{C605ABF8-43EF-3B87-80FF-D1E6B54932FD}"/>
                  </a:ext>
                </a:extLst>
              </p:cNvPr>
              <p:cNvGrpSpPr/>
              <p:nvPr/>
            </p:nvGrpSpPr>
            <p:grpSpPr>
              <a:xfrm>
                <a:off x="134452" y="3862915"/>
                <a:ext cx="2197939" cy="2454788"/>
                <a:chOff x="134452" y="3862915"/>
                <a:chExt cx="2197939" cy="2454788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DEEA4799-76F5-AA6F-3EE8-7274E186FED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2458" y="4088853"/>
                  <a:ext cx="1762125" cy="2228850"/>
                </a:xfrm>
                <a:prstGeom prst="rect">
                  <a:avLst/>
                </a:prstGeom>
              </p:spPr>
            </p:pic>
            <p:sp>
              <p:nvSpPr>
                <p:cNvPr id="180" name="Rectangle 179">
                  <a:extLst>
                    <a:ext uri="{FF2B5EF4-FFF2-40B4-BE49-F238E27FC236}">
                      <a16:creationId xmlns:a16="http://schemas.microsoft.com/office/drawing/2014/main" id="{33A72646-D340-5D30-DB0C-BA078188C79C}"/>
                    </a:ext>
                  </a:extLst>
                </p:cNvPr>
                <p:cNvSpPr/>
                <p:nvPr/>
              </p:nvSpPr>
              <p:spPr>
                <a:xfrm>
                  <a:off x="134452" y="3862915"/>
                  <a:ext cx="942484" cy="232193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  <p:sp>
              <p:nvSpPr>
                <p:cNvPr id="181" name="Rectangle 180">
                  <a:extLst>
                    <a:ext uri="{FF2B5EF4-FFF2-40B4-BE49-F238E27FC236}">
                      <a16:creationId xmlns:a16="http://schemas.microsoft.com/office/drawing/2014/main" id="{EFBDFD18-F516-954B-1740-B24313CB0E95}"/>
                    </a:ext>
                  </a:extLst>
                </p:cNvPr>
                <p:cNvSpPr/>
                <p:nvPr/>
              </p:nvSpPr>
              <p:spPr>
                <a:xfrm>
                  <a:off x="570267" y="4731775"/>
                  <a:ext cx="1762124" cy="589344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9B6A999-ADF7-6701-8D5A-AEC636B79333}"/>
              </a:ext>
            </a:extLst>
          </p:cNvPr>
          <p:cNvGrpSpPr/>
          <p:nvPr/>
        </p:nvGrpSpPr>
        <p:grpSpPr>
          <a:xfrm>
            <a:off x="10503035" y="6690487"/>
            <a:ext cx="1671873" cy="212080"/>
            <a:chOff x="9777178" y="6260306"/>
            <a:chExt cx="1671873" cy="212080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D60D592-013D-ACA7-DCEB-0B03FCA64C33}"/>
                </a:ext>
              </a:extLst>
            </p:cNvPr>
            <p:cNvSpPr/>
            <p:nvPr/>
          </p:nvSpPr>
          <p:spPr>
            <a:xfrm>
              <a:off x="10934701" y="6260306"/>
              <a:ext cx="514350" cy="15413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sz="1100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37EFBAF-ABEC-6F99-497B-578572136581}"/>
                </a:ext>
              </a:extLst>
            </p:cNvPr>
            <p:cNvSpPr txBox="1"/>
            <p:nvPr/>
          </p:nvSpPr>
          <p:spPr>
            <a:xfrm>
              <a:off x="10965423" y="6260306"/>
              <a:ext cx="462196" cy="184666"/>
            </a:xfrm>
            <a:prstGeom prst="rect">
              <a:avLst/>
            </a:prstGeom>
            <a:noFill/>
          </p:spPr>
          <p:txBody>
            <a:bodyPr wrap="square" lIns="0" tIns="0" rIns="0" bIns="0" anchor="ctr" anchorCtr="0">
              <a:spAutoFit/>
            </a:bodyPr>
            <a:lstStyle/>
            <a:p>
              <a:pPr algn="ctr"/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</a:rPr>
                <a:t>Beta </a:t>
              </a:r>
              <a:r>
                <a:rPr lang="pt-BR" sz="1200" b="1" dirty="0">
                  <a:solidFill>
                    <a:srgbClr val="0000FF"/>
                  </a:solidFill>
                  <a:effectLst/>
                  <a:latin typeface="Times New Roman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  <a:sym typeface="Symbol" panose="05050102010706020507" pitchFamily="18" charset="2"/>
                </a:rPr>
                <a:t></a:t>
              </a:r>
              <a:endParaRPr lang="LID4096" sz="1200" dirty="0">
                <a:solidFill>
                  <a:srgbClr val="0000FF"/>
                </a:solidFill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371B48-B119-C9A4-8099-CF73644A0BC7}"/>
                </a:ext>
              </a:extLst>
            </p:cNvPr>
            <p:cNvSpPr txBox="1"/>
            <p:nvPr/>
          </p:nvSpPr>
          <p:spPr>
            <a:xfrm>
              <a:off x="9777178" y="6269830"/>
              <a:ext cx="1240866" cy="20255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pt-BR" sz="700" u="sng" kern="100" dirty="0">
                  <a:solidFill>
                    <a:srgbClr val="0000FF"/>
                  </a:solidFill>
                  <a:effectLst/>
                  <a:latin typeface="Lucida Casual"/>
                  <a:ea typeface="Calibri" panose="020F0502020204030204" pitchFamily="34" charset="0"/>
                  <a:cs typeface="Arial" panose="020B0604020202020204" pitchFamily="34" charset="0"/>
                  <a:hlinkClick r:id="rId10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2024 - www.betami.com.br</a:t>
              </a:r>
              <a:endParaRPr lang="pt-BR" sz="700" kern="100" dirty="0">
                <a:solidFill>
                  <a:srgbClr val="0000FF"/>
                </a:solidFill>
                <a:effectLst/>
                <a:latin typeface="Lucida Casual"/>
                <a:ea typeface="Calibri" panose="020F050202020403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F1A03A9-8D75-D07F-B387-AB1AF71AF3AA}"/>
              </a:ext>
            </a:extLst>
          </p:cNvPr>
          <p:cNvSpPr/>
          <p:nvPr/>
        </p:nvSpPr>
        <p:spPr>
          <a:xfrm>
            <a:off x="8238" y="3542270"/>
            <a:ext cx="7175157" cy="3303373"/>
          </a:xfrm>
          <a:custGeom>
            <a:avLst/>
            <a:gdLst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6063048 w 7175157"/>
              <a:gd name="connsiteY2" fmla="*/ 1375719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  <a:gd name="connsiteX0" fmla="*/ 0 w 7175157"/>
              <a:gd name="connsiteY0" fmla="*/ 8238 h 3303373"/>
              <a:gd name="connsiteX1" fmla="*/ 5387546 w 7175157"/>
              <a:gd name="connsiteY1" fmla="*/ 0 h 3303373"/>
              <a:gd name="connsiteX2" fmla="*/ 5439205 w 7175157"/>
              <a:gd name="connsiteY2" fmla="*/ 1358627 h 3303373"/>
              <a:gd name="connsiteX3" fmla="*/ 7175157 w 7175157"/>
              <a:gd name="connsiteY3" fmla="*/ 1367481 h 3303373"/>
              <a:gd name="connsiteX4" fmla="*/ 7166919 w 7175157"/>
              <a:gd name="connsiteY4" fmla="*/ 3303373 h 330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175157" h="3303373">
                <a:moveTo>
                  <a:pt x="0" y="8238"/>
                </a:moveTo>
                <a:lnTo>
                  <a:pt x="5387546" y="0"/>
                </a:lnTo>
                <a:lnTo>
                  <a:pt x="5439205" y="1358627"/>
                </a:lnTo>
                <a:lnTo>
                  <a:pt x="7175157" y="1367481"/>
                </a:lnTo>
                <a:lnTo>
                  <a:pt x="7166919" y="3303373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44186D-BB69-FEA3-66FD-2E39E4A01BC5}"/>
              </a:ext>
            </a:extLst>
          </p:cNvPr>
          <p:cNvSpPr txBox="1"/>
          <p:nvPr/>
        </p:nvSpPr>
        <p:spPr>
          <a:xfrm>
            <a:off x="2240902" y="4432300"/>
            <a:ext cx="4391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50</a:t>
            </a:r>
            <a:endParaRPr lang="LID4096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AD3A0A-FA94-5645-99B3-902C53A67AB9}"/>
              </a:ext>
            </a:extLst>
          </p:cNvPr>
          <p:cNvSpPr txBox="1"/>
          <p:nvPr/>
        </p:nvSpPr>
        <p:spPr>
          <a:xfrm>
            <a:off x="10323659" y="1902554"/>
            <a:ext cx="145855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00" dirty="0"/>
              <a:t>multi_threads err</a:t>
            </a:r>
            <a:endParaRPr lang="LID4096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404E38-48FA-B961-9BF2-295C6D5EAD46}"/>
              </a:ext>
            </a:extLst>
          </p:cNvPr>
          <p:cNvSpPr txBox="1"/>
          <p:nvPr/>
        </p:nvSpPr>
        <p:spPr>
          <a:xfrm>
            <a:off x="4184984" y="3952268"/>
            <a:ext cx="122428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dirty="0"/>
              <a:t>06 phases</a:t>
            </a:r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856D6222-9BF4-1304-258F-D987574B0222}"/>
              </a:ext>
            </a:extLst>
          </p:cNvPr>
          <p:cNvGrpSpPr/>
          <p:nvPr/>
        </p:nvGrpSpPr>
        <p:grpSpPr>
          <a:xfrm>
            <a:off x="2562329" y="223834"/>
            <a:ext cx="3340075" cy="3042470"/>
            <a:chOff x="2733371" y="113558"/>
            <a:chExt cx="3340075" cy="3042470"/>
          </a:xfrm>
        </p:grpSpPr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899E12CF-391D-48D6-500A-E73A0A4E97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749221" y="327103"/>
              <a:ext cx="3324225" cy="2828925"/>
            </a:xfrm>
            <a:prstGeom prst="rect">
              <a:avLst/>
            </a:prstGeom>
          </p:spPr>
        </p:pic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2AA25CF9-E338-5AD6-CCA4-4CDF0ACE015B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733371" y="113558"/>
              <a:ext cx="3324225" cy="1228033"/>
              <a:chOff x="3284831" y="1316304"/>
              <a:chExt cx="3324225" cy="1228033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CB24A203-A891-6B8D-0F60-7DC6D16D32ED}"/>
                  </a:ext>
                </a:extLst>
              </p:cNvPr>
              <p:cNvGrpSpPr/>
              <p:nvPr/>
            </p:nvGrpSpPr>
            <p:grpSpPr>
              <a:xfrm>
                <a:off x="3329333" y="1316304"/>
                <a:ext cx="2190750" cy="192942"/>
                <a:chOff x="2833462" y="952704"/>
                <a:chExt cx="2190750" cy="192942"/>
              </a:xfrm>
            </p:grpSpPr>
            <p:pic>
              <p:nvPicPr>
                <p:cNvPr id="69" name="Picture 68">
                  <a:extLst>
                    <a:ext uri="{FF2B5EF4-FFF2-40B4-BE49-F238E27FC236}">
                      <a16:creationId xmlns:a16="http://schemas.microsoft.com/office/drawing/2014/main" id="{B67BB92D-4744-40CD-1F25-717C7E55AB0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rcRect l="-797" t="56826" r="797" b="33380"/>
                <a:stretch/>
              </p:blipFill>
              <p:spPr>
                <a:xfrm>
                  <a:off x="2833462" y="966536"/>
                  <a:ext cx="2190750" cy="179110"/>
                </a:xfrm>
                <a:prstGeom prst="rect">
                  <a:avLst/>
                </a:prstGeom>
              </p:spPr>
            </p:pic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CC70F754-E2DB-2B2A-2D0A-2DB0C14F97F1}"/>
                    </a:ext>
                  </a:extLst>
                </p:cNvPr>
                <p:cNvSpPr/>
                <p:nvPr/>
              </p:nvSpPr>
              <p:spPr>
                <a:xfrm>
                  <a:off x="2850917" y="952704"/>
                  <a:ext cx="1993298" cy="192942"/>
                </a:xfrm>
                <a:prstGeom prst="rect">
                  <a:avLst/>
                </a:prstGeom>
                <a:noFill/>
                <a:ln w="6350"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 dirty="0"/>
                </a:p>
              </p:txBody>
            </p:sp>
          </p:grp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53286607-8E3A-AFD3-0227-4AE2F32FB195}"/>
                  </a:ext>
                </a:extLst>
              </p:cNvPr>
              <p:cNvSpPr/>
              <p:nvPr/>
            </p:nvSpPr>
            <p:spPr>
              <a:xfrm>
                <a:off x="3284831" y="2365227"/>
                <a:ext cx="3324225" cy="17911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0B4D0450-C456-ABC0-E140-A389125BBA47}"/>
              </a:ext>
            </a:extLst>
          </p:cNvPr>
          <p:cNvSpPr txBox="1">
            <a:spLocks noChangeAspect="1"/>
          </p:cNvSpPr>
          <p:nvPr/>
        </p:nvSpPr>
        <p:spPr>
          <a:xfrm>
            <a:off x="5097353" y="657138"/>
            <a:ext cx="281830" cy="27374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01</a:t>
            </a:r>
            <a:endParaRPr lang="LID4096" sz="1500" b="1" dirty="0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08EB2A8-157A-5BDF-009B-F9C85F229A52}"/>
              </a:ext>
            </a:extLst>
          </p:cNvPr>
          <p:cNvGrpSpPr>
            <a:grpSpLocks noChangeAspect="1"/>
          </p:cNvGrpSpPr>
          <p:nvPr/>
        </p:nvGrpSpPr>
        <p:grpSpPr>
          <a:xfrm>
            <a:off x="126380" y="1215824"/>
            <a:ext cx="2492076" cy="2237619"/>
            <a:chOff x="4056748" y="394912"/>
            <a:chExt cx="2492076" cy="2237619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D4EA3117-CA94-097C-E0AE-0770901728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056748" y="398505"/>
              <a:ext cx="1590675" cy="228600"/>
            </a:xfrm>
            <a:prstGeom prst="rect">
              <a:avLst/>
            </a:prstGeom>
          </p:spPr>
        </p:pic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F0E9F340-DA1F-7A07-6194-02F6A1450C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4226011" y="615908"/>
              <a:ext cx="1514475" cy="228600"/>
            </a:xfrm>
            <a:prstGeom prst="rect">
              <a:avLst/>
            </a:prstGeom>
          </p:spPr>
        </p:pic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2D6F2CF6-5091-C0D3-D461-2F0FAC3C0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358074" y="803731"/>
              <a:ext cx="2190750" cy="1828800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3CE529C0-4F4B-B0B4-4705-2DC539DE9084}"/>
                </a:ext>
              </a:extLst>
            </p:cNvPr>
            <p:cNvSpPr/>
            <p:nvPr/>
          </p:nvSpPr>
          <p:spPr>
            <a:xfrm>
              <a:off x="4056749" y="394912"/>
              <a:ext cx="1683738" cy="232193"/>
            </a:xfrm>
            <a:prstGeom prst="rect">
              <a:avLst/>
            </a:prstGeom>
            <a:noFill/>
            <a:ln w="6350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ECA1E9B0-2590-2008-70FD-34006B92D715}"/>
                </a:ext>
              </a:extLst>
            </p:cNvPr>
            <p:cNvSpPr/>
            <p:nvPr/>
          </p:nvSpPr>
          <p:spPr>
            <a:xfrm>
              <a:off x="4358075" y="1825119"/>
              <a:ext cx="1993298" cy="378338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 dirty="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74C48DC9-1C0B-CD35-1696-054FF3327D1B}"/>
              </a:ext>
            </a:extLst>
          </p:cNvPr>
          <p:cNvGrpSpPr/>
          <p:nvPr/>
        </p:nvGrpSpPr>
        <p:grpSpPr>
          <a:xfrm>
            <a:off x="5942995" y="190494"/>
            <a:ext cx="3400425" cy="4667098"/>
            <a:chOff x="5942995" y="190494"/>
            <a:chExt cx="3400425" cy="4667098"/>
          </a:xfrm>
        </p:grpSpPr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F24192E2-21C9-0D81-3F0E-6D9F7A4D8E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942995" y="437992"/>
              <a:ext cx="3400425" cy="4419600"/>
            </a:xfrm>
            <a:prstGeom prst="rect">
              <a:avLst/>
            </a:prstGeom>
          </p:spPr>
        </p:pic>
        <p:grpSp>
          <p:nvGrpSpPr>
            <p:cNvPr id="85" name="Group 84">
              <a:extLst>
                <a:ext uri="{FF2B5EF4-FFF2-40B4-BE49-F238E27FC236}">
                  <a16:creationId xmlns:a16="http://schemas.microsoft.com/office/drawing/2014/main" id="{B1D5889B-DC96-FF80-36E4-B47A74F97FE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964390" y="190494"/>
              <a:ext cx="3377011" cy="1452757"/>
              <a:chOff x="2788535" y="952704"/>
              <a:chExt cx="3377011" cy="1452757"/>
            </a:xfrm>
          </p:grpSpPr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985412BB-A522-C2DC-47AA-8C33303EDEBA}"/>
                  </a:ext>
                </a:extLst>
              </p:cNvPr>
              <p:cNvSpPr/>
              <p:nvPr/>
            </p:nvSpPr>
            <p:spPr>
              <a:xfrm>
                <a:off x="2788535" y="2205595"/>
                <a:ext cx="3377011" cy="199866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  <p:pic>
            <p:nvPicPr>
              <p:cNvPr id="88" name="Picture 87">
                <a:extLst>
                  <a:ext uri="{FF2B5EF4-FFF2-40B4-BE49-F238E27FC236}">
                    <a16:creationId xmlns:a16="http://schemas.microsoft.com/office/drawing/2014/main" id="{C9716A55-BC66-C747-8CCB-A54068086A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67651" b="22555"/>
              <a:stretch/>
            </p:blipFill>
            <p:spPr>
              <a:xfrm>
                <a:off x="2833462" y="966536"/>
                <a:ext cx="2190750" cy="179110"/>
              </a:xfrm>
              <a:prstGeom prst="rect">
                <a:avLst/>
              </a:prstGeom>
            </p:spPr>
          </p:pic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620C5B0E-95C9-E7D5-E319-93E703289604}"/>
                  </a:ext>
                </a:extLst>
              </p:cNvPr>
              <p:cNvSpPr/>
              <p:nvPr/>
            </p:nvSpPr>
            <p:spPr>
              <a:xfrm>
                <a:off x="2850917" y="952704"/>
                <a:ext cx="1993298" cy="192942"/>
              </a:xfrm>
              <a:prstGeom prst="rect">
                <a:avLst/>
              </a:prstGeom>
              <a:noFill/>
              <a:ln w="6350"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 dirty="0"/>
              </a:p>
            </p:txBody>
          </p:sp>
        </p:grpSp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4393E401-DB62-C495-9B0F-3F9843F8580A}"/>
              </a:ext>
            </a:extLst>
          </p:cNvPr>
          <p:cNvGrpSpPr>
            <a:grpSpLocks noChangeAspect="1"/>
          </p:cNvGrpSpPr>
          <p:nvPr/>
        </p:nvGrpSpPr>
        <p:grpSpPr>
          <a:xfrm>
            <a:off x="9048752" y="281279"/>
            <a:ext cx="3003491" cy="1709057"/>
            <a:chOff x="8974956" y="4729123"/>
            <a:chExt cx="3003491" cy="1709057"/>
          </a:xfrm>
        </p:grpSpPr>
        <p:pic>
          <p:nvPicPr>
            <p:cNvPr id="91" name="Picture 90">
              <a:extLst>
                <a:ext uri="{FF2B5EF4-FFF2-40B4-BE49-F238E27FC236}">
                  <a16:creationId xmlns:a16="http://schemas.microsoft.com/office/drawing/2014/main" id="{A02B55DE-E1BB-B21A-EC5C-89FA83EC77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0041" b="40053"/>
            <a:stretch/>
          </p:blipFill>
          <p:spPr>
            <a:xfrm>
              <a:off x="8974956" y="4749965"/>
              <a:ext cx="2019300" cy="204773"/>
            </a:xfrm>
            <a:prstGeom prst="rect">
              <a:avLst/>
            </a:prstGeom>
          </p:spPr>
        </p:pic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8E75B757-8F63-62B2-5C2A-01F1B7A99859}"/>
                </a:ext>
              </a:extLst>
            </p:cNvPr>
            <p:cNvGrpSpPr/>
            <p:nvPr/>
          </p:nvGrpSpPr>
          <p:grpSpPr>
            <a:xfrm>
              <a:off x="8974956" y="4729123"/>
              <a:ext cx="3003491" cy="1709057"/>
              <a:chOff x="8442441" y="4397161"/>
              <a:chExt cx="3003491" cy="1709057"/>
            </a:xfrm>
          </p:grpSpPr>
          <p:grpSp>
            <p:nvGrpSpPr>
              <p:cNvPr id="94" name="Group 93">
                <a:extLst>
                  <a:ext uri="{FF2B5EF4-FFF2-40B4-BE49-F238E27FC236}">
                    <a16:creationId xmlns:a16="http://schemas.microsoft.com/office/drawing/2014/main" id="{9633D10B-DC4A-CD5B-DFD2-2B0A710E5839}"/>
                  </a:ext>
                </a:extLst>
              </p:cNvPr>
              <p:cNvGrpSpPr/>
              <p:nvPr/>
            </p:nvGrpSpPr>
            <p:grpSpPr>
              <a:xfrm>
                <a:off x="8442441" y="4397161"/>
                <a:ext cx="3003491" cy="1709057"/>
                <a:chOff x="5116577" y="207015"/>
                <a:chExt cx="3003491" cy="1709057"/>
              </a:xfrm>
            </p:grpSpPr>
            <p:pic>
              <p:nvPicPr>
                <p:cNvPr id="96" name="Picture 95">
                  <a:extLst>
                    <a:ext uri="{FF2B5EF4-FFF2-40B4-BE49-F238E27FC236}">
                      <a16:creationId xmlns:a16="http://schemas.microsoft.com/office/drawing/2014/main" id="{5CC4E739-83FB-2B2E-7DA0-ACF5F78755E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5264119" y="453472"/>
                  <a:ext cx="1933575" cy="200025"/>
                </a:xfrm>
                <a:prstGeom prst="rect">
                  <a:avLst/>
                </a:prstGeom>
              </p:spPr>
            </p:pic>
            <p:pic>
              <p:nvPicPr>
                <p:cNvPr id="97" name="Picture 96">
                  <a:extLst>
                    <a:ext uri="{FF2B5EF4-FFF2-40B4-BE49-F238E27FC236}">
                      <a16:creationId xmlns:a16="http://schemas.microsoft.com/office/drawing/2014/main" id="{46CDE9FA-2B73-BA9C-FE8B-0072C2821F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409227" y="657473"/>
                  <a:ext cx="904875" cy="228600"/>
                </a:xfrm>
                <a:prstGeom prst="rect">
                  <a:avLst/>
                </a:prstGeom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0F9B5EAC-3FB1-6E2A-0618-63B1D6AD809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5605468" y="887372"/>
                  <a:ext cx="2514600" cy="1028700"/>
                </a:xfrm>
                <a:prstGeom prst="rect">
                  <a:avLst/>
                </a:prstGeom>
              </p:spPr>
            </p:pic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25743ECA-7AA8-97EB-2D50-69BCFAD039E8}"/>
                    </a:ext>
                  </a:extLst>
                </p:cNvPr>
                <p:cNvSpPr/>
                <p:nvPr/>
              </p:nvSpPr>
              <p:spPr>
                <a:xfrm>
                  <a:off x="5116577" y="207015"/>
                  <a:ext cx="2305761" cy="213260"/>
                </a:xfrm>
                <a:prstGeom prst="rect">
                  <a:avLst/>
                </a:prstGeom>
                <a:noFill/>
                <a:ln w="6350">
                  <a:solidFill>
                    <a:srgbClr val="0000FF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anchor="ctr" anchorCtr="0">
                  <a:noAutofit/>
                </a:bodyPr>
                <a:lstStyle/>
                <a:p>
                  <a:endParaRPr lang="LID4096"/>
                </a:p>
              </p:txBody>
            </p:sp>
          </p:grp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6C899F47-28E2-07F3-9012-EA790B6A825A}"/>
                  </a:ext>
                </a:extLst>
              </p:cNvPr>
              <p:cNvSpPr/>
              <p:nvPr/>
            </p:nvSpPr>
            <p:spPr>
              <a:xfrm>
                <a:off x="8889191" y="5459739"/>
                <a:ext cx="2514600" cy="228600"/>
              </a:xfrm>
              <a:prstGeom prst="rect">
                <a:avLst/>
              </a:prstGeom>
              <a:noFill/>
              <a:ln w="6350">
                <a:solidFill>
                  <a:srgbClr val="FF000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  <p:txBody>
              <a:bodyPr wrap="none" anchor="ctr" anchorCtr="0">
                <a:noAutofit/>
              </a:bodyPr>
              <a:lstStyle/>
              <a:p>
                <a:endParaRPr lang="LID4096"/>
              </a:p>
            </p:txBody>
          </p:sp>
        </p:grp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CE455491-2848-88AE-5040-6C6D1D9C875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426584" y="5258940"/>
              <a:ext cx="281830" cy="27374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02</a:t>
              </a:r>
              <a:endParaRPr lang="LID4096" sz="1500" b="1" dirty="0"/>
            </a:p>
          </p:txBody>
        </p:sp>
      </p:grp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D268C645-4D08-D11B-511F-77E314F9E79E}"/>
              </a:ext>
            </a:extLst>
          </p:cNvPr>
          <p:cNvGrpSpPr/>
          <p:nvPr/>
        </p:nvGrpSpPr>
        <p:grpSpPr>
          <a:xfrm>
            <a:off x="9034520" y="2860525"/>
            <a:ext cx="2778845" cy="3543628"/>
            <a:chOff x="9034520" y="2860525"/>
            <a:chExt cx="2778845" cy="3543628"/>
          </a:xfrm>
        </p:grpSpPr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47E9B374-E291-C028-EFAF-443A46471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555297" y="3556178"/>
              <a:ext cx="1895475" cy="2847975"/>
            </a:xfrm>
            <a:prstGeom prst="rect">
              <a:avLst/>
            </a:prstGeom>
          </p:spPr>
        </p:pic>
        <p:grpSp>
          <p:nvGrpSpPr>
            <p:cNvPr id="107" name="Group 106">
              <a:extLst>
                <a:ext uri="{FF2B5EF4-FFF2-40B4-BE49-F238E27FC236}">
                  <a16:creationId xmlns:a16="http://schemas.microsoft.com/office/drawing/2014/main" id="{5EC069B9-D945-CA6C-4EAE-D6DFAFC86D0D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262389" y="2860525"/>
              <a:ext cx="2550976" cy="1920965"/>
              <a:chOff x="9064552" y="3132379"/>
              <a:chExt cx="2550976" cy="1920965"/>
            </a:xfrm>
          </p:grpSpPr>
          <p:grpSp>
            <p:nvGrpSpPr>
              <p:cNvPr id="109" name="Group 108">
                <a:extLst>
                  <a:ext uri="{FF2B5EF4-FFF2-40B4-BE49-F238E27FC236}">
                    <a16:creationId xmlns:a16="http://schemas.microsoft.com/office/drawing/2014/main" id="{A191205C-6722-B049-7157-1E90BAADBF23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9064552" y="3132379"/>
                <a:ext cx="2550976" cy="1920965"/>
                <a:chOff x="9576343" y="46702"/>
                <a:chExt cx="2550976" cy="1920965"/>
              </a:xfrm>
            </p:grpSpPr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D68EEDF4-E29A-4B80-FC65-DA6CD61F15B4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11567499" y="430082"/>
                  <a:ext cx="281830" cy="273747"/>
                </a:xfrm>
                <a:prstGeom prst="rect">
                  <a:avLst/>
                </a:prstGeom>
                <a:solidFill>
                  <a:srgbClr val="00B0F0"/>
                </a:solidFill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1500" b="1" dirty="0">
                      <a:solidFill>
                        <a:schemeClr val="bg1"/>
                      </a:solidFill>
                    </a:rPr>
                    <a:t>04</a:t>
                  </a:r>
                  <a:endParaRPr lang="LID4096" sz="1500" b="1" dirty="0">
                    <a:solidFill>
                      <a:schemeClr val="bg1"/>
                    </a:solidFill>
                  </a:endParaRPr>
                </a:p>
              </p:txBody>
            </p: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90EA5097-0193-3238-5F0B-EDCE2590E75D}"/>
                    </a:ext>
                  </a:extLst>
                </p:cNvPr>
                <p:cNvGrpSpPr/>
                <p:nvPr/>
              </p:nvGrpSpPr>
              <p:grpSpPr>
                <a:xfrm>
                  <a:off x="9576343" y="46702"/>
                  <a:ext cx="2550976" cy="1920965"/>
                  <a:chOff x="9576343" y="46702"/>
                  <a:chExt cx="2550976" cy="1920965"/>
                </a:xfrm>
              </p:grpSpPr>
              <p:pic>
                <p:nvPicPr>
                  <p:cNvPr id="118" name="Picture 117">
                    <a:extLst>
                      <a:ext uri="{FF2B5EF4-FFF2-40B4-BE49-F238E27FC236}">
                        <a16:creationId xmlns:a16="http://schemas.microsoft.com/office/drawing/2014/main" id="{B500DA42-EE7D-238B-DEA6-DCD7C1DA9D6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0"/>
                  <a:srcRect t="65550" b="15487"/>
                  <a:stretch/>
                </p:blipFill>
                <p:spPr>
                  <a:xfrm>
                    <a:off x="9624673" y="60343"/>
                    <a:ext cx="1767113" cy="197024"/>
                  </a:xfrm>
                  <a:prstGeom prst="rect">
                    <a:avLst/>
                  </a:prstGeom>
                </p:spPr>
              </p:pic>
              <p:grpSp>
                <p:nvGrpSpPr>
                  <p:cNvPr id="132" name="Group 131">
                    <a:extLst>
                      <a:ext uri="{FF2B5EF4-FFF2-40B4-BE49-F238E27FC236}">
                        <a16:creationId xmlns:a16="http://schemas.microsoft.com/office/drawing/2014/main" id="{C69B49A8-6C66-D4E2-CEAF-50081B8197EB}"/>
                      </a:ext>
                    </a:extLst>
                  </p:cNvPr>
                  <p:cNvGrpSpPr>
                    <a:grpSpLocks noChangeAspect="1"/>
                  </p:cNvGrpSpPr>
                  <p:nvPr/>
                </p:nvGrpSpPr>
                <p:grpSpPr>
                  <a:xfrm>
                    <a:off x="9576343" y="46702"/>
                    <a:ext cx="2550976" cy="1920965"/>
                    <a:chOff x="333786" y="1557544"/>
                    <a:chExt cx="2180241" cy="1641790"/>
                  </a:xfrm>
                </p:grpSpPr>
                <p:grpSp>
                  <p:nvGrpSpPr>
                    <p:cNvPr id="134" name="Group 133">
                      <a:extLst>
                        <a:ext uri="{FF2B5EF4-FFF2-40B4-BE49-F238E27FC236}">
                          <a16:creationId xmlns:a16="http://schemas.microsoft.com/office/drawing/2014/main" id="{7FA5A1F7-DF81-108E-28B5-77BBBBA5FFDB}"/>
                        </a:ext>
                      </a:extLst>
                    </p:cNvPr>
                    <p:cNvGrpSpPr>
                      <a:grpSpLocks noChangeAspect="1"/>
                    </p:cNvGrpSpPr>
                    <p:nvPr/>
                  </p:nvGrpSpPr>
                  <p:grpSpPr>
                    <a:xfrm>
                      <a:off x="405319" y="1753327"/>
                      <a:ext cx="2108708" cy="1446007"/>
                      <a:chOff x="405319" y="1753327"/>
                      <a:chExt cx="2108708" cy="1446007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0CAE9E38-DD80-2996-9A8E-8DB3824C4F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5319" y="1753327"/>
                        <a:ext cx="1275071" cy="420322"/>
                        <a:chOff x="405319" y="1753327"/>
                        <a:chExt cx="1275071" cy="420322"/>
                      </a:xfrm>
                    </p:grpSpPr>
                    <p:pic>
                      <p:nvPicPr>
                        <p:cNvPr id="140" name="Picture 139">
                          <a:extLst>
                            <a:ext uri="{FF2B5EF4-FFF2-40B4-BE49-F238E27FC236}">
                              <a16:creationId xmlns:a16="http://schemas.microsoft.com/office/drawing/2014/main" id="{AE8ECB0E-2715-8DDF-9589-F05E73D77176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1"/>
                        <a:srcRect t="1" b="14084"/>
                        <a:stretch/>
                      </p:blipFill>
                      <p:spPr>
                        <a:xfrm>
                          <a:off x="405319" y="1753327"/>
                          <a:ext cx="901287" cy="166448"/>
                        </a:xfrm>
                        <a:prstGeom prst="rect">
                          <a:avLst/>
                        </a:prstGeom>
                      </p:spPr>
                    </p:pic>
                    <p:pic>
                      <p:nvPicPr>
                        <p:cNvPr id="141" name="Picture 140">
                          <a:extLst>
                            <a:ext uri="{FF2B5EF4-FFF2-40B4-BE49-F238E27FC236}">
                              <a16:creationId xmlns:a16="http://schemas.microsoft.com/office/drawing/2014/main" id="{73765CD3-C052-AC47-9B1F-BCA635DBFF4F}"/>
                            </a:ext>
                          </a:extLst>
                        </p:cNvPr>
                        <p:cNvPicPr>
                          <a:picLocks noChangeAspect="1"/>
                        </p:cNvPicPr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427548" y="1907895"/>
                          <a:ext cx="1252842" cy="265754"/>
                        </a:xfrm>
                        <a:prstGeom prst="rect">
                          <a:avLst/>
                        </a:prstGeom>
                      </p:spPr>
                    </p:pic>
                  </p:grpSp>
                  <p:sp>
                    <p:nvSpPr>
                      <p:cNvPr id="139" name="Rectangle 138">
                        <a:extLst>
                          <a:ext uri="{FF2B5EF4-FFF2-40B4-BE49-F238E27FC236}">
                            <a16:creationId xmlns:a16="http://schemas.microsoft.com/office/drawing/2014/main" id="{90E8683F-796F-37E5-11B1-274F0E3F7E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86178" y="3034432"/>
                        <a:ext cx="1927849" cy="164902"/>
                      </a:xfrm>
                      <a:prstGeom prst="rect">
                        <a:avLst/>
                      </a:prstGeom>
                      <a:noFill/>
                      <a:ln w="6350">
                        <a:solidFill>
                          <a:srgbClr val="FF0000"/>
                        </a:solidFill>
                      </a:ln>
                      <a:effectLst>
                        <a:outerShdw blurRad="50800" dist="38100" dir="8100000" algn="tr" rotWithShape="0">
                          <a:prstClr val="black">
                            <a:alpha val="40000"/>
                          </a:prstClr>
                        </a:outerShdw>
                      </a:effectLst>
                    </p:spPr>
                    <p:txBody>
                      <a:bodyPr wrap="none" anchor="ctr" anchorCtr="0">
                        <a:noAutofit/>
                      </a:bodyPr>
                      <a:lstStyle/>
                      <a:p>
                        <a:endParaRPr lang="LID4096"/>
                      </a:p>
                    </p:txBody>
                  </p:sp>
                </p:grpSp>
                <p:sp>
                  <p:nvSpPr>
                    <p:cNvPr id="137" name="Rectangle 136">
                      <a:extLst>
                        <a:ext uri="{FF2B5EF4-FFF2-40B4-BE49-F238E27FC236}">
                          <a16:creationId xmlns:a16="http://schemas.microsoft.com/office/drawing/2014/main" id="{D427A391-F10E-9113-69F1-3D6F6FFA1EF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3786" y="1557544"/>
                      <a:ext cx="2077318" cy="171513"/>
                    </a:xfrm>
                    <a:prstGeom prst="rect">
                      <a:avLst/>
                    </a:prstGeom>
                    <a:noFill/>
                    <a:ln w="6350">
                      <a:solidFill>
                        <a:srgbClr val="0000FF"/>
                      </a:solidFill>
                    </a:ln>
                    <a:effectLst>
                      <a:outerShdw blurRad="50800" dist="38100" dir="8100000" algn="tr" rotWithShape="0">
                        <a:prstClr val="black">
                          <a:alpha val="40000"/>
                        </a:prstClr>
                      </a:outerShdw>
                    </a:effectLst>
                  </p:spPr>
                  <p:txBody>
                    <a:bodyPr wrap="none" anchor="ctr" anchorCtr="0">
                      <a:noAutofit/>
                    </a:bodyPr>
                    <a:lstStyle/>
                    <a:p>
                      <a:endParaRPr lang="LID4096"/>
                    </a:p>
                  </p:txBody>
                </p:sp>
              </p:grpSp>
            </p:grpSp>
          </p:grpSp>
          <p:pic>
            <p:nvPicPr>
              <p:cNvPr id="110" name="Picture 109">
                <a:extLst>
                  <a:ext uri="{FF2B5EF4-FFF2-40B4-BE49-F238E27FC236}">
                    <a16:creationId xmlns:a16="http://schemas.microsoft.com/office/drawing/2014/main" id="{D624F873-5AE5-CF00-50CA-6970F4D3190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0870215" y="4083872"/>
                <a:ext cx="550000" cy="22464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8418C598-5704-EAB8-C4CC-FEA7A24DB7A2}"/>
                </a:ext>
              </a:extLst>
            </p:cNvPr>
            <p:cNvSpPr txBox="1"/>
            <p:nvPr/>
          </p:nvSpPr>
          <p:spPr>
            <a:xfrm>
              <a:off x="9034520" y="3075798"/>
              <a:ext cx="43912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10</a:t>
              </a:r>
              <a:endParaRPr lang="LID4096" b="1" dirty="0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7EDF9CB9-7B4F-BFA6-D303-0430DBC8611F}"/>
                </a:ext>
              </a:extLst>
            </p:cNvPr>
            <p:cNvSpPr txBox="1"/>
            <p:nvPr/>
          </p:nvSpPr>
          <p:spPr>
            <a:xfrm>
              <a:off x="10455909" y="5493720"/>
              <a:ext cx="1224285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000" dirty="0"/>
                <a:t>Streamflow  </a:t>
              </a:r>
            </a:p>
            <a:p>
              <a:r>
                <a:rPr lang="en-US" sz="1000" dirty="0"/>
                <a:t>Postprocessing err</a:t>
              </a:r>
            </a:p>
          </p:txBody>
        </p:sp>
      </p:grpSp>
      <p:sp>
        <p:nvSpPr>
          <p:cNvPr id="149" name="Freeform: Shape 148">
            <a:extLst>
              <a:ext uri="{FF2B5EF4-FFF2-40B4-BE49-F238E27FC236}">
                <a16:creationId xmlns:a16="http://schemas.microsoft.com/office/drawing/2014/main" id="{D6FF4367-F173-645F-4FE1-7E6CC025D5C9}"/>
              </a:ext>
            </a:extLst>
          </p:cNvPr>
          <p:cNvSpPr/>
          <p:nvPr/>
        </p:nvSpPr>
        <p:spPr>
          <a:xfrm>
            <a:off x="8426153" y="128187"/>
            <a:ext cx="3725967" cy="2170016"/>
          </a:xfrm>
          <a:custGeom>
            <a:avLst/>
            <a:gdLst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31492 w 3725967"/>
              <a:gd name="connsiteY3" fmla="*/ 1375873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53540"/>
              <a:gd name="connsiteX1" fmla="*/ 0 w 3725967"/>
              <a:gd name="connsiteY1" fmla="*/ 0 h 2153540"/>
              <a:gd name="connsiteX2" fmla="*/ 76912 w 3725967"/>
              <a:gd name="connsiteY2" fmla="*/ 0 h 2153540"/>
              <a:gd name="connsiteX3" fmla="*/ 989157 w 3725967"/>
              <a:gd name="connsiteY3" fmla="*/ 1005170 h 2153540"/>
              <a:gd name="connsiteX4" fmla="*/ 957129 w 3725967"/>
              <a:gd name="connsiteY4" fmla="*/ 2153540 h 2153540"/>
              <a:gd name="connsiteX5" fmla="*/ 3725967 w 3725967"/>
              <a:gd name="connsiteY5" fmla="*/ 2144994 h 2153540"/>
              <a:gd name="connsiteX0" fmla="*/ 0 w 3725967"/>
              <a:gd name="connsiteY0" fmla="*/ 0 h 2170016"/>
              <a:gd name="connsiteX1" fmla="*/ 0 w 3725967"/>
              <a:gd name="connsiteY1" fmla="*/ 0 h 2170016"/>
              <a:gd name="connsiteX2" fmla="*/ 76912 w 3725967"/>
              <a:gd name="connsiteY2" fmla="*/ 0 h 2170016"/>
              <a:gd name="connsiteX3" fmla="*/ 989157 w 3725967"/>
              <a:gd name="connsiteY3" fmla="*/ 1005170 h 2170016"/>
              <a:gd name="connsiteX4" fmla="*/ 1023031 w 3725967"/>
              <a:gd name="connsiteY4" fmla="*/ 2170016 h 2170016"/>
              <a:gd name="connsiteX5" fmla="*/ 3725967 w 3725967"/>
              <a:gd name="connsiteY5" fmla="*/ 2144994 h 21700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725967" h="2170016">
                <a:moveTo>
                  <a:pt x="0" y="0"/>
                </a:moveTo>
                <a:lnTo>
                  <a:pt x="0" y="0"/>
                </a:lnTo>
                <a:lnTo>
                  <a:pt x="76912" y="0"/>
                </a:lnTo>
                <a:lnTo>
                  <a:pt x="989157" y="1005170"/>
                </a:lnTo>
                <a:lnTo>
                  <a:pt x="1023031" y="2170016"/>
                </a:lnTo>
                <a:lnTo>
                  <a:pt x="3725967" y="2144994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0" name="Freeform: Shape 149">
            <a:extLst>
              <a:ext uri="{FF2B5EF4-FFF2-40B4-BE49-F238E27FC236}">
                <a16:creationId xmlns:a16="http://schemas.microsoft.com/office/drawing/2014/main" id="{89440FF7-96F9-26D6-FFAB-BC54A938CA05}"/>
              </a:ext>
            </a:extLst>
          </p:cNvPr>
          <p:cNvSpPr/>
          <p:nvPr/>
        </p:nvSpPr>
        <p:spPr>
          <a:xfrm>
            <a:off x="8594607" y="2273181"/>
            <a:ext cx="854579" cy="4426722"/>
          </a:xfrm>
          <a:custGeom>
            <a:avLst/>
            <a:gdLst>
              <a:gd name="connsiteX0" fmla="*/ 854579 w 854579"/>
              <a:gd name="connsiteY0" fmla="*/ 0 h 4426722"/>
              <a:gd name="connsiteX1" fmla="*/ 854579 w 854579"/>
              <a:gd name="connsiteY1" fmla="*/ 0 h 4426722"/>
              <a:gd name="connsiteX2" fmla="*/ 828942 w 854579"/>
              <a:gd name="connsiteY2" fmla="*/ 68367 h 4426722"/>
              <a:gd name="connsiteX3" fmla="*/ 0 w 854579"/>
              <a:gd name="connsiteY3" fmla="*/ 2144995 h 4426722"/>
              <a:gd name="connsiteX4" fmla="*/ 68366 w 854579"/>
              <a:gd name="connsiteY4" fmla="*/ 4426722 h 4426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54579" h="4426722">
                <a:moveTo>
                  <a:pt x="854579" y="0"/>
                </a:moveTo>
                <a:lnTo>
                  <a:pt x="854579" y="0"/>
                </a:lnTo>
                <a:lnTo>
                  <a:pt x="828942" y="68367"/>
                </a:lnTo>
                <a:lnTo>
                  <a:pt x="0" y="2144995"/>
                </a:lnTo>
                <a:lnTo>
                  <a:pt x="68366" y="4426722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98185BC-E631-96C4-DA16-83CA9F7404A3}"/>
              </a:ext>
            </a:extLst>
          </p:cNvPr>
          <p:cNvSpPr txBox="1"/>
          <p:nvPr/>
        </p:nvSpPr>
        <p:spPr>
          <a:xfrm>
            <a:off x="8546117" y="2822933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AFB72EAF-2217-3341-D965-FD23ED90C80F}"/>
              </a:ext>
            </a:extLst>
          </p:cNvPr>
          <p:cNvSpPr txBox="1"/>
          <p:nvPr/>
        </p:nvSpPr>
        <p:spPr>
          <a:xfrm>
            <a:off x="1877441" y="2326535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BAED8D68-2471-9FE9-853E-CF6EB3EF63FC}"/>
              </a:ext>
            </a:extLst>
          </p:cNvPr>
          <p:cNvSpPr txBox="1"/>
          <p:nvPr/>
        </p:nvSpPr>
        <p:spPr>
          <a:xfrm>
            <a:off x="1893524" y="1977503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E6CEE7-96AD-03C1-A1D5-155C8AF1602F}"/>
              </a:ext>
            </a:extLst>
          </p:cNvPr>
          <p:cNvSpPr txBox="1">
            <a:spLocks noChangeAspect="1"/>
          </p:cNvSpPr>
          <p:nvPr/>
        </p:nvSpPr>
        <p:spPr>
          <a:xfrm>
            <a:off x="4215391" y="5289166"/>
            <a:ext cx="729104" cy="366611"/>
          </a:xfrm>
          <a:prstGeom prst="rect">
            <a:avLst/>
          </a:prstGeom>
          <a:solidFill>
            <a:srgbClr val="FFCCFF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sz="1000" b="1" dirty="0"/>
              <a:t>Last one: </a:t>
            </a:r>
          </a:p>
          <a:p>
            <a:pPr algn="ctr"/>
            <a:r>
              <a:rPr lang="en-US" sz="1000" b="1" dirty="0"/>
              <a:t>Move on …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9ACC9D0-B0A2-7634-C4DE-6C267A1D925D}"/>
              </a:ext>
            </a:extLst>
          </p:cNvPr>
          <p:cNvSpPr txBox="1"/>
          <p:nvPr/>
        </p:nvSpPr>
        <p:spPr>
          <a:xfrm>
            <a:off x="8432411" y="1692465"/>
            <a:ext cx="606080" cy="107499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en-US" sz="11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sequence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F84E1EC-05BD-DF26-3A20-5F4E3937082A}"/>
              </a:ext>
            </a:extLst>
          </p:cNvPr>
          <p:cNvSpPr txBox="1"/>
          <p:nvPr/>
        </p:nvSpPr>
        <p:spPr>
          <a:xfrm>
            <a:off x="6582167" y="5275154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21518C-45C7-A4AD-EB5A-D850D64B8FCC}"/>
              </a:ext>
            </a:extLst>
          </p:cNvPr>
          <p:cNvSpPr txBox="1"/>
          <p:nvPr/>
        </p:nvSpPr>
        <p:spPr>
          <a:xfrm>
            <a:off x="5526639" y="1538588"/>
            <a:ext cx="149493" cy="200678"/>
          </a:xfrm>
          <a:prstGeom prst="rect">
            <a:avLst/>
          </a:prstGeom>
          <a:solidFill>
            <a:srgbClr val="93E3FF"/>
          </a:solidFill>
        </p:spPr>
        <p:txBody>
          <a:bodyPr wrap="none" lIns="0" tIns="0" rIns="0" bIns="0" rtlCol="0" anchor="ctr" anchorCtr="0">
            <a:noAutofit/>
          </a:bodyPr>
          <a:lstStyle/>
          <a:p>
            <a:pPr algn="ctr"/>
            <a:r>
              <a:rPr lang="pt-BR" sz="1400" b="1" dirty="0">
                <a:latin typeface="Calibri bold" panose="020F0702030404030204" pitchFamily="34" charset="0"/>
                <a:cs typeface="Calibri bold" panose="020F0702030404030204" pitchFamily="34" charset="0"/>
              </a:rPr>
              <a:t>s</a:t>
            </a:r>
            <a:endParaRPr lang="LID4096" sz="1400" b="1" dirty="0">
              <a:latin typeface="Calibri bold" panose="020F0702030404030204" pitchFamily="34" charset="0"/>
              <a:cs typeface="Calibri bold" panose="020F07020304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64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028F24-47CB-EC6D-DD31-8B63AD18F2C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38DDAC-43EC-8AEE-220D-E1F6A9572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86" y="271418"/>
            <a:ext cx="6600825" cy="247650"/>
          </a:xfrm>
          <a:prstGeom prst="rect">
            <a:avLst/>
          </a:prstGeom>
          <a:noFill/>
          <a:ln w="31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58701FFC-9B5A-B1D0-2688-EAA5342CAD14}"/>
              </a:ext>
            </a:extLst>
          </p:cNvPr>
          <p:cNvGrpSpPr/>
          <p:nvPr/>
        </p:nvGrpSpPr>
        <p:grpSpPr>
          <a:xfrm>
            <a:off x="257486" y="2216397"/>
            <a:ext cx="6191250" cy="1924050"/>
            <a:chOff x="5743264" y="911553"/>
            <a:chExt cx="6191250" cy="1924050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DE7475D6-F17B-D5B1-BE8D-E90F8433F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43264" y="911553"/>
              <a:ext cx="6191250" cy="1924050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D1BA22F-D52B-9F56-5710-8CEEBE27B98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06600" y="2124156"/>
              <a:ext cx="3676650" cy="5715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284BB19-3C1D-8931-FD8D-EE31ADB1E977}"/>
              </a:ext>
            </a:extLst>
          </p:cNvPr>
          <p:cNvGrpSpPr/>
          <p:nvPr/>
        </p:nvGrpSpPr>
        <p:grpSpPr>
          <a:xfrm>
            <a:off x="257486" y="4291177"/>
            <a:ext cx="4791075" cy="1733550"/>
            <a:chOff x="5505406" y="3762859"/>
            <a:chExt cx="4791075" cy="1733550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5FA86D58-C684-C8CD-453F-FB31D851598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05406" y="3762859"/>
              <a:ext cx="4791075" cy="1733550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AECB0CD2-0D1B-F09B-8767-CA7EFA8F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7029139" y="4510571"/>
              <a:ext cx="3067050" cy="238125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3A97240-CBA6-9582-5028-48480670A27A}"/>
              </a:ext>
            </a:extLst>
          </p:cNvPr>
          <p:cNvGrpSpPr/>
          <p:nvPr/>
        </p:nvGrpSpPr>
        <p:grpSpPr>
          <a:xfrm>
            <a:off x="6381439" y="395243"/>
            <a:ext cx="5553075" cy="1400343"/>
            <a:chOff x="6381439" y="395243"/>
            <a:chExt cx="5553075" cy="1400343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E606439-CAF1-EB7E-CD18-98CBB1E83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095237" y="395243"/>
              <a:ext cx="3752850" cy="6096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DDA4D67-5FC2-303F-CC7F-F8ECD8C20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381439" y="1014536"/>
              <a:ext cx="5553075" cy="781050"/>
            </a:xfrm>
            <a:prstGeom prst="rect">
              <a:avLst/>
            </a:prstGeom>
          </p:spPr>
        </p:pic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3C59EF44-FA66-F163-333D-AA6BD11799E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095814" y="1805279"/>
            <a:ext cx="4838700" cy="971550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6F29F7AC-A877-C893-EE20-094BF184EE2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4418" y="595193"/>
            <a:ext cx="4724400" cy="154305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9E26837E-C24D-2639-4C96-FD4AF4E286DF}"/>
              </a:ext>
            </a:extLst>
          </p:cNvPr>
          <p:cNvSpPr txBox="1">
            <a:spLocks noChangeAspect="1"/>
          </p:cNvSpPr>
          <p:nvPr/>
        </p:nvSpPr>
        <p:spPr>
          <a:xfrm>
            <a:off x="4087062" y="1018443"/>
            <a:ext cx="1245879" cy="101685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lIns="0" tIns="0" rIns="0" bIns="0" anchor="t" anchorCtr="0">
            <a:noAutofit/>
          </a:bodyPr>
          <a:lstStyle/>
          <a:p>
            <a:r>
              <a:rPr lang="pt-BR" sz="1500" b="1" dirty="0"/>
              <a:t>  1   -   1, 201</a:t>
            </a:r>
          </a:p>
          <a:p>
            <a:r>
              <a:rPr lang="pt-BR" sz="1500" b="1" dirty="0"/>
              <a:t>          10,     1   </a:t>
            </a:r>
          </a:p>
          <a:p>
            <a:r>
              <a:rPr lang="pt-BR" sz="1500" b="1" dirty="0"/>
              <a:t>  20</a:t>
            </a:r>
          </a:p>
          <a:p>
            <a:r>
              <a:rPr lang="pt-BR" sz="1500" b="1" dirty="0"/>
              <a:t> -30</a:t>
            </a:r>
          </a:p>
          <a:p>
            <a:endParaRPr lang="pt-BR" sz="1500" b="1" dirty="0"/>
          </a:p>
          <a:p>
            <a:endParaRPr lang="pt-BR" sz="1500" b="1" dirty="0"/>
          </a:p>
          <a:p>
            <a:endParaRPr lang="LID4096" sz="1500" b="1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5314FF5-E4D6-CD32-C103-AD3B965FC210}"/>
              </a:ext>
            </a:extLst>
          </p:cNvPr>
          <p:cNvGrpSpPr/>
          <p:nvPr/>
        </p:nvGrpSpPr>
        <p:grpSpPr>
          <a:xfrm>
            <a:off x="6742123" y="3639916"/>
            <a:ext cx="5211245" cy="3218084"/>
            <a:chOff x="6742123" y="3639916"/>
            <a:chExt cx="5211245" cy="3218084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4C2ADABC-2677-AB01-3C36-3F06947A6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42123" y="3639916"/>
              <a:ext cx="4409967" cy="3218084"/>
            </a:xfrm>
            <a:prstGeom prst="rect">
              <a:avLst/>
            </a:prstGeom>
          </p:spPr>
        </p:pic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9AE1858-4309-B97E-BDCD-B0772D468D5B}"/>
                </a:ext>
              </a:extLst>
            </p:cNvPr>
            <p:cNvCxnSpPr>
              <a:cxnSpLocks/>
            </p:cNvCxnSpPr>
            <p:nvPr/>
          </p:nvCxnSpPr>
          <p:spPr>
            <a:xfrm>
              <a:off x="7437749" y="4542666"/>
              <a:ext cx="4515619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49A8F2B-B499-803A-056C-34BAB164B984}"/>
                </a:ext>
              </a:extLst>
            </p:cNvPr>
            <p:cNvSpPr txBox="1"/>
            <p:nvPr/>
          </p:nvSpPr>
          <p:spPr>
            <a:xfrm>
              <a:off x="8947106" y="4182498"/>
              <a:ext cx="2100772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400" b="1" dirty="0"/>
                <a:t>How to insert this line?</a:t>
              </a:r>
            </a:p>
          </p:txBody>
        </p: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B9C36C7F-7E29-E5F1-FEC1-15A0D7E96225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132766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03.1 Part 01</a:t>
            </a:r>
            <a:endParaRPr lang="LID4096" sz="1500" b="1" dirty="0"/>
          </a:p>
        </p:txBody>
      </p:sp>
    </p:spTree>
    <p:extLst>
      <p:ext uri="{BB962C8B-B14F-4D97-AF65-F5344CB8AC3E}">
        <p14:creationId xmlns:p14="http://schemas.microsoft.com/office/powerpoint/2010/main" val="34522704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03F0978-EA0C-2208-9CC4-36872DBF3403}"/>
              </a:ext>
            </a:extLst>
          </p:cNvPr>
          <p:cNvSpPr/>
          <p:nvPr/>
        </p:nvSpPr>
        <p:spPr>
          <a:xfrm>
            <a:off x="0" y="0"/>
            <a:ext cx="4110527" cy="68580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4E9ADD-4B67-E2DB-DE42-ACC99F63886D}"/>
              </a:ext>
            </a:extLst>
          </p:cNvPr>
          <p:cNvSpPr txBox="1">
            <a:spLocks noChangeAspect="1"/>
          </p:cNvSpPr>
          <p:nvPr/>
        </p:nvSpPr>
        <p:spPr>
          <a:xfrm>
            <a:off x="116571" y="6449708"/>
            <a:ext cx="1327668" cy="27374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1500" b="1" dirty="0"/>
              <a:t>03.2 Part 02</a:t>
            </a:r>
            <a:endParaRPr lang="LID4096" sz="15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8A273C-9221-8C39-9741-7EC38DF8E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278" y="213821"/>
            <a:ext cx="3636057" cy="28714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D3649E2-CEBA-4BAE-5A23-EF8FBF2D8A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36312"/>
          <a:stretch/>
        </p:blipFill>
        <p:spPr>
          <a:xfrm>
            <a:off x="240278" y="3234362"/>
            <a:ext cx="3636057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7C7AD07-C0A7-CAE1-A133-4E1B752CC94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85777"/>
          <a:stretch/>
        </p:blipFill>
        <p:spPr>
          <a:xfrm>
            <a:off x="1652308" y="3234362"/>
            <a:ext cx="811995" cy="30638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2303FDE-0413-AF3A-9C8D-42A61DAACAF5}"/>
              </a:ext>
            </a:extLst>
          </p:cNvPr>
          <p:cNvSpPr txBox="1"/>
          <p:nvPr/>
        </p:nvSpPr>
        <p:spPr>
          <a:xfrm>
            <a:off x="2388387" y="1951196"/>
            <a:ext cx="148794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b="1" dirty="0"/>
              <a:t>Flopy </a:t>
            </a:r>
          </a:p>
          <a:p>
            <a:pPr algn="ctr"/>
            <a:r>
              <a:rPr lang="en-US" sz="1600" b="1" dirty="0"/>
              <a:t>construction 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4D79EAF-977F-FA90-8C73-FFD5113B3F6F}"/>
              </a:ext>
            </a:extLst>
          </p:cNvPr>
          <p:cNvSpPr/>
          <p:nvPr/>
        </p:nvSpPr>
        <p:spPr>
          <a:xfrm>
            <a:off x="4110526" y="0"/>
            <a:ext cx="8081473" cy="6858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2659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DF12D5-2F02-EB3F-EC2D-90D353F1F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D619F1-0FFC-EE01-FDA0-51B6CD5E1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5481" y="153120"/>
            <a:ext cx="8282231" cy="554228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46154DF6-CFB9-60AC-1867-ABB0BBC86F15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648890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55FB260-A0AA-022E-83DB-AF460AE7BE4E}"/>
              </a:ext>
            </a:extLst>
          </p:cNvPr>
          <p:cNvSpPr>
            <a:spLocks noChangeAspect="1"/>
          </p:cNvSpPr>
          <p:nvPr/>
        </p:nvSpPr>
        <p:spPr>
          <a:xfrm rot="10800000" flipH="1">
            <a:off x="2342605" y="3962814"/>
            <a:ext cx="340523" cy="25296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DC2C43-7F6A-E9C5-341C-B0361CC53442}"/>
              </a:ext>
            </a:extLst>
          </p:cNvPr>
          <p:cNvSpPr txBox="1">
            <a:spLocks noChangeAspect="1"/>
          </p:cNvSpPr>
          <p:nvPr/>
        </p:nvSpPr>
        <p:spPr>
          <a:xfrm>
            <a:off x="9815704" y="275666"/>
            <a:ext cx="1209572" cy="88692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4000" dirty="0"/>
              <a:t>01</a:t>
            </a:r>
          </a:p>
        </p:txBody>
      </p:sp>
      <p:pic>
        <p:nvPicPr>
          <p:cNvPr id="60" name="Picture 59">
            <a:extLst>
              <a:ext uri="{FF2B5EF4-FFF2-40B4-BE49-F238E27FC236}">
                <a16:creationId xmlns:a16="http://schemas.microsoft.com/office/drawing/2014/main" id="{D7F01FD3-36BD-BB74-9A02-5B29E37BFC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02379" y="4437676"/>
            <a:ext cx="412741" cy="41274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0FC477A-2DF8-7304-A237-21B1551BDB6A}"/>
              </a:ext>
            </a:extLst>
          </p:cNvPr>
          <p:cNvSpPr/>
          <p:nvPr/>
        </p:nvSpPr>
        <p:spPr>
          <a:xfrm>
            <a:off x="5055017" y="2616450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9CB7F8-B63C-0F6F-1A4D-8711708CE5BE}"/>
              </a:ext>
            </a:extLst>
          </p:cNvPr>
          <p:cNvSpPr/>
          <p:nvPr/>
        </p:nvSpPr>
        <p:spPr>
          <a:xfrm>
            <a:off x="4908654" y="2933706"/>
            <a:ext cx="457200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C9398C-609A-6312-39FF-773F59717617}"/>
              </a:ext>
            </a:extLst>
          </p:cNvPr>
          <p:cNvSpPr/>
          <p:nvPr/>
        </p:nvSpPr>
        <p:spPr>
          <a:xfrm>
            <a:off x="5967910" y="5285714"/>
            <a:ext cx="521915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379AA-83A5-2CEF-2C5D-51B2D566D32D}"/>
              </a:ext>
            </a:extLst>
          </p:cNvPr>
          <p:cNvSpPr/>
          <p:nvPr/>
        </p:nvSpPr>
        <p:spPr>
          <a:xfrm>
            <a:off x="6446574" y="3286783"/>
            <a:ext cx="615129" cy="316865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6852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5296D-4F2A-D181-E4F1-E6C8B03F7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020EF55C-8A88-6B6B-810F-D9C8D9454A62}"/>
              </a:ext>
            </a:extLst>
          </p:cNvPr>
          <p:cNvGrpSpPr>
            <a:grpSpLocks noChangeAspect="1"/>
          </p:cNvGrpSpPr>
          <p:nvPr/>
        </p:nvGrpSpPr>
        <p:grpSpPr>
          <a:xfrm>
            <a:off x="7913444" y="1441300"/>
            <a:ext cx="3917884" cy="3447761"/>
            <a:chOff x="6937184" y="1957155"/>
            <a:chExt cx="3163174" cy="278361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A65BB7F-0991-2581-2B4F-B4C1B7871D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38058" y="2397617"/>
              <a:ext cx="3162300" cy="234315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A8DC74D-255B-4D35-2C26-41E7F43AB390}"/>
                </a:ext>
              </a:extLst>
            </p:cNvPr>
            <p:cNvSpPr txBox="1"/>
            <p:nvPr/>
          </p:nvSpPr>
          <p:spPr>
            <a:xfrm>
              <a:off x="6937184" y="1957155"/>
              <a:ext cx="935926" cy="36933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flowPy</a:t>
              </a:r>
            </a:p>
          </p:txBody>
        </p:sp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CE9B384E-12B5-8FEA-9A1C-97E192E05A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4573" b="9825"/>
          <a:stretch/>
        </p:blipFill>
        <p:spPr>
          <a:xfrm>
            <a:off x="132318" y="5298197"/>
            <a:ext cx="7025157" cy="762969"/>
          </a:xfrm>
          <a:prstGeom prst="rect">
            <a:avLst/>
          </a:prstGeom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C3289F25-685E-4160-82D1-EE23F6B3B1D9}"/>
              </a:ext>
            </a:extLst>
          </p:cNvPr>
          <p:cNvSpPr/>
          <p:nvPr/>
        </p:nvSpPr>
        <p:spPr>
          <a:xfrm>
            <a:off x="235134" y="5298199"/>
            <a:ext cx="830095" cy="762968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>
              <a:solidFill>
                <a:schemeClr val="tx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433269A-CC8E-5C49-C08D-DE91DBF807F7}"/>
              </a:ext>
            </a:extLst>
          </p:cNvPr>
          <p:cNvGrpSpPr/>
          <p:nvPr/>
        </p:nvGrpSpPr>
        <p:grpSpPr>
          <a:xfrm>
            <a:off x="145021" y="4363103"/>
            <a:ext cx="7025157" cy="795259"/>
            <a:chOff x="145021" y="4363103"/>
            <a:chExt cx="7025157" cy="795259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B4C73058-682E-E01B-6D6B-2EE9AF8AA36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t="78345" b="15816"/>
            <a:stretch/>
          </p:blipFill>
          <p:spPr>
            <a:xfrm>
              <a:off x="145021" y="4363103"/>
              <a:ext cx="7025157" cy="795259"/>
            </a:xfrm>
            <a:prstGeom prst="rect">
              <a:avLst/>
            </a:prstGeom>
            <a:ln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AC81BA96-F6AF-75D6-6A00-C35006531E00}"/>
                </a:ext>
              </a:extLst>
            </p:cNvPr>
            <p:cNvSpPr/>
            <p:nvPr/>
          </p:nvSpPr>
          <p:spPr>
            <a:xfrm>
              <a:off x="1008120" y="4405531"/>
              <a:ext cx="757645" cy="369332"/>
            </a:xfrm>
            <a:prstGeom prst="rect">
              <a:avLst/>
            </a:prstGeom>
            <a:noFill/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sp>
        <p:nvSpPr>
          <p:cNvPr id="54" name="Arrow: Right 53">
            <a:extLst>
              <a:ext uri="{FF2B5EF4-FFF2-40B4-BE49-F238E27FC236}">
                <a16:creationId xmlns:a16="http://schemas.microsoft.com/office/drawing/2014/main" id="{D511AC53-7FBA-9F3C-6FC0-3EF13EF5ED40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5" y="547569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5" name="Arrow: Right 54">
            <a:extLst>
              <a:ext uri="{FF2B5EF4-FFF2-40B4-BE49-F238E27FC236}">
                <a16:creationId xmlns:a16="http://schemas.microsoft.com/office/drawing/2014/main" id="{021375E0-BBC2-4F2F-7386-97624CE7B356}"/>
              </a:ext>
            </a:extLst>
          </p:cNvPr>
          <p:cNvSpPr>
            <a:spLocks noChangeAspect="1"/>
          </p:cNvSpPr>
          <p:nvPr/>
        </p:nvSpPr>
        <p:spPr>
          <a:xfrm rot="10135654">
            <a:off x="7181444" y="501824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6B8C5DC-1EAA-A52C-54AB-4EDEEDC12100}"/>
              </a:ext>
            </a:extLst>
          </p:cNvPr>
          <p:cNvSpPr txBox="1">
            <a:spLocks noChangeAspect="1"/>
          </p:cNvSpPr>
          <p:nvPr/>
        </p:nvSpPr>
        <p:spPr>
          <a:xfrm>
            <a:off x="6701103" y="443465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03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D0C3174-E02F-CFBD-AC17-0350C924E43E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673C5523-7138-EA16-8250-447B1A7B75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87" name="TextBox 86">
            <a:extLst>
              <a:ext uri="{FF2B5EF4-FFF2-40B4-BE49-F238E27FC236}">
                <a16:creationId xmlns:a16="http://schemas.microsoft.com/office/drawing/2014/main" id="{BE96DA2A-0451-6310-23FE-BA818BBF835D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FC5FFC2-667E-F73B-C1B9-ACDE060FD2A0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8783E05-D6CC-CE94-33AD-1D7317FA417D}"/>
              </a:ext>
            </a:extLst>
          </p:cNvPr>
          <p:cNvGrpSpPr/>
          <p:nvPr/>
        </p:nvGrpSpPr>
        <p:grpSpPr>
          <a:xfrm>
            <a:off x="9788433" y="2160317"/>
            <a:ext cx="1503560" cy="2471474"/>
            <a:chOff x="9788433" y="2160317"/>
            <a:chExt cx="1503560" cy="2471474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0D851DEE-5EE7-2230-CAB5-6607D762B772}"/>
                </a:ext>
              </a:extLst>
            </p:cNvPr>
            <p:cNvSpPr txBox="1"/>
            <p:nvPr/>
          </p:nvSpPr>
          <p:spPr>
            <a:xfrm>
              <a:off x="9788434" y="4197531"/>
              <a:ext cx="801189" cy="390590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B0D986-6568-CAAD-4CE3-68AB87E071C5}"/>
                </a:ext>
              </a:extLst>
            </p:cNvPr>
            <p:cNvSpPr txBox="1"/>
            <p:nvPr/>
          </p:nvSpPr>
          <p:spPr>
            <a:xfrm>
              <a:off x="9788434" y="2952206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CDDA3D62-3D1B-62E4-BFC6-7CCE2679081E}"/>
                </a:ext>
              </a:extLst>
            </p:cNvPr>
            <p:cNvSpPr txBox="1"/>
            <p:nvPr/>
          </p:nvSpPr>
          <p:spPr>
            <a:xfrm>
              <a:off x="9788434" y="3687533"/>
              <a:ext cx="801189" cy="4482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0C481DD-DB88-8D12-2BDB-3A56897694B8}"/>
                </a:ext>
              </a:extLst>
            </p:cNvPr>
            <p:cNvSpPr txBox="1"/>
            <p:nvPr/>
          </p:nvSpPr>
          <p:spPr>
            <a:xfrm>
              <a:off x="10689314" y="4292258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676F76D-4902-C840-39C0-361476838920}"/>
                </a:ext>
              </a:extLst>
            </p:cNvPr>
            <p:cNvSpPr txBox="1"/>
            <p:nvPr/>
          </p:nvSpPr>
          <p:spPr>
            <a:xfrm>
              <a:off x="10685877" y="2884476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F983D39-F26F-8ECE-CECA-5CD38DC508D8}"/>
                </a:ext>
              </a:extLst>
            </p:cNvPr>
            <p:cNvSpPr txBox="1"/>
            <p:nvPr/>
          </p:nvSpPr>
          <p:spPr>
            <a:xfrm>
              <a:off x="10589623" y="2160317"/>
              <a:ext cx="702370" cy="301352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>
              <a:defPPr>
                <a:defRPr lang="LID4096"/>
              </a:defPPr>
              <a:lvl1pPr algn="ctr">
                <a:defRPr b="1">
                  <a:solidFill>
                    <a:srgbClr val="FF0000"/>
                  </a:solidFill>
                </a:defRPr>
              </a:lvl1pPr>
            </a:lstStyle>
            <a:p>
              <a:r>
                <a:rPr lang="pt-BR" dirty="0">
                  <a:solidFill>
                    <a:schemeClr val="tx1"/>
                  </a:solidFill>
                </a:rPr>
                <a:t>AUX</a:t>
              </a:r>
              <a:endParaRPr lang="LID4096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369A127-ADEA-F9EF-093A-AC7EFEECB8C3}"/>
                </a:ext>
              </a:extLst>
            </p:cNvPr>
            <p:cNvSpPr txBox="1"/>
            <p:nvPr/>
          </p:nvSpPr>
          <p:spPr>
            <a:xfrm>
              <a:off x="9788433" y="3427022"/>
              <a:ext cx="801189" cy="218263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10C2766-1CAD-0CC8-2F18-ADECDEAF1D8A}"/>
              </a:ext>
            </a:extLst>
          </p:cNvPr>
          <p:cNvSpPr txBox="1"/>
          <p:nvPr/>
        </p:nvSpPr>
        <p:spPr>
          <a:xfrm>
            <a:off x="9744075" y="0"/>
            <a:ext cx="244792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/>
              <a:t>Recalling …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95B827-F0BF-675F-71D2-D6FAB3C6C56A}"/>
              </a:ext>
            </a:extLst>
          </p:cNvPr>
          <p:cNvGrpSpPr/>
          <p:nvPr/>
        </p:nvGrpSpPr>
        <p:grpSpPr>
          <a:xfrm>
            <a:off x="235133" y="271925"/>
            <a:ext cx="7549047" cy="3059484"/>
            <a:chOff x="235133" y="271925"/>
            <a:chExt cx="7549047" cy="3059484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FD909C70-D8FA-46EC-908E-03EB36F3DB5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35133" y="271925"/>
              <a:ext cx="7549047" cy="2758658"/>
              <a:chOff x="645255" y="3802613"/>
              <a:chExt cx="6553492" cy="2394851"/>
            </a:xfrm>
          </p:grpSpPr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2AD6A224-A276-8D8E-E21A-A313EDCE2C6B}"/>
                  </a:ext>
                </a:extLst>
              </p:cNvPr>
              <p:cNvGrpSpPr/>
              <p:nvPr/>
            </p:nvGrpSpPr>
            <p:grpSpPr>
              <a:xfrm>
                <a:off x="1078605" y="4367053"/>
                <a:ext cx="6120142" cy="1830411"/>
                <a:chOff x="1078605" y="4367053"/>
                <a:chExt cx="6120142" cy="1830411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2AEF570F-B025-D406-2B9D-6591E58257AC}"/>
                    </a:ext>
                  </a:extLst>
                </p:cNvPr>
                <p:cNvGrpSpPr/>
                <p:nvPr/>
              </p:nvGrpSpPr>
              <p:grpSpPr>
                <a:xfrm>
                  <a:off x="1078605" y="4367053"/>
                  <a:ext cx="5212083" cy="1830411"/>
                  <a:chOff x="1389015" y="2753086"/>
                  <a:chExt cx="5212083" cy="1830411"/>
                </a:xfrm>
              </p:grpSpPr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C890D358-9457-94E3-34CA-F6AB4DC2E95B}"/>
                      </a:ext>
                    </a:extLst>
                  </p:cNvPr>
                  <p:cNvSpPr/>
                  <p:nvPr/>
                </p:nvSpPr>
                <p:spPr>
                  <a:xfrm>
                    <a:off x="1454330" y="2786743"/>
                    <a:ext cx="1370150" cy="1796754"/>
                  </a:xfrm>
                  <a:prstGeom prst="rect">
                    <a:avLst/>
                  </a:prstGeom>
                  <a:solidFill>
                    <a:srgbClr val="FAD9C2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LID4096" sz="2000"/>
                  </a:p>
                </p:txBody>
              </p:sp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E1045D8A-4F18-172F-2DC1-6B6916A2A22C}"/>
                      </a:ext>
                    </a:extLst>
                  </p:cNvPr>
                  <p:cNvSpPr txBox="1"/>
                  <p:nvPr/>
                </p:nvSpPr>
                <p:spPr>
                  <a:xfrm>
                    <a:off x="1389015" y="2753086"/>
                    <a:ext cx="5212083" cy="1770943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Dis</a:t>
                    </a:r>
                    <a:endParaRPr lang="pt-BR" sz="2000" dirty="0"/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Bas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/>
                      <a:t>(model, ibound=ibound, strt=20)        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Lpf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hk=10, laytyp=1)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Wel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(model, stress_period_data=lrcQ)        </a:t>
                    </a:r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Pcg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        </a:t>
                    </a:r>
                    <a:endParaRPr lang="pt-BR" sz="2000" dirty="0">
                      <a:solidFill>
                        <a:srgbClr val="0000FF"/>
                      </a:solidFill>
                    </a:endParaRPr>
                  </a:p>
                  <a:p>
                    <a:r>
                      <a:rPr lang="LID4096" sz="2000" dirty="0"/>
                      <a:t>fpm.Modflow</a:t>
                    </a:r>
                    <a:r>
                      <a:rPr lang="pt-BR" sz="2000" dirty="0"/>
                      <a:t>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Oc</a:t>
                    </a:r>
                    <a:r>
                      <a:rPr lang="pt-BR" sz="2000" dirty="0">
                        <a:solidFill>
                          <a:srgbClr val="0000FF"/>
                        </a:solidFill>
                      </a:rPr>
                      <a:t>   </a:t>
                    </a:r>
                    <a:r>
                      <a:rPr lang="LID4096" sz="2000" dirty="0">
                        <a:solidFill>
                          <a:srgbClr val="0000FF"/>
                        </a:solidFill>
                      </a:rPr>
                      <a:t>(model)</a:t>
                    </a:r>
                  </a:p>
                </p:txBody>
              </p:sp>
            </p:grpSp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254D2252-8EF0-43EA-D037-A1638E5232FC}"/>
                    </a:ext>
                  </a:extLst>
                </p:cNvPr>
                <p:cNvSpPr txBox="1"/>
                <p:nvPr/>
              </p:nvSpPr>
              <p:spPr>
                <a:xfrm>
                  <a:off x="1078605" y="4459196"/>
                  <a:ext cx="6120142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endParaRPr lang="LID4096" sz="2000" dirty="0">
                    <a:solidFill>
                      <a:srgbClr val="0000FF"/>
                    </a:solidFill>
                  </a:endParaRPr>
                </a:p>
              </p:txBody>
            </p:sp>
          </p:grp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F754A8C1-7693-1624-8E57-31212D6E7DAC}"/>
                  </a:ext>
                </a:extLst>
              </p:cNvPr>
              <p:cNvSpPr txBox="1"/>
              <p:nvPr/>
            </p:nvSpPr>
            <p:spPr>
              <a:xfrm>
                <a:off x="3826612" y="5849484"/>
                <a:ext cx="1725083" cy="26161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output control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33A4CE3-7C7B-2519-9B65-F1EE07096D7F}"/>
                  </a:ext>
                </a:extLst>
              </p:cNvPr>
              <p:cNvSpPr txBox="1"/>
              <p:nvPr/>
            </p:nvSpPr>
            <p:spPr>
              <a:xfrm>
                <a:off x="645255" y="4400710"/>
                <a:ext cx="433350" cy="177094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pt-BR" sz="2000" dirty="0"/>
                  <a:t>01</a:t>
                </a:r>
              </a:p>
              <a:p>
                <a:r>
                  <a:rPr lang="pt-BR" sz="2000" dirty="0"/>
                  <a:t>02</a:t>
                </a:r>
              </a:p>
              <a:p>
                <a:r>
                  <a:rPr lang="pt-BR" sz="2000" dirty="0"/>
                  <a:t>03</a:t>
                </a:r>
              </a:p>
              <a:p>
                <a:r>
                  <a:rPr lang="pt-BR" sz="2000" dirty="0"/>
                  <a:t>04</a:t>
                </a:r>
              </a:p>
              <a:p>
                <a:r>
                  <a:rPr lang="pt-BR" sz="2000" dirty="0"/>
                  <a:t>05</a:t>
                </a:r>
              </a:p>
              <a:p>
                <a:r>
                  <a:rPr lang="pt-BR" sz="2000" dirty="0"/>
                  <a:t>06</a:t>
                </a:r>
                <a:endParaRPr lang="LID4096" sz="2000" dirty="0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FF81A4B3-67B3-1BD7-1E18-6D0C3394410D}"/>
                  </a:ext>
                </a:extLst>
              </p:cNvPr>
              <p:cNvSpPr txBox="1"/>
              <p:nvPr/>
            </p:nvSpPr>
            <p:spPr>
              <a:xfrm>
                <a:off x="3826612" y="5532246"/>
                <a:ext cx="1725083" cy="25665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solver</a:t>
                </a:r>
                <a:endParaRPr lang="LID4096" sz="2000" b="1" dirty="0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DE53DA62-5AB0-262F-F015-0DD56CEFC57A}"/>
                  </a:ext>
                </a:extLst>
              </p:cNvPr>
              <p:cNvSpPr txBox="1"/>
              <p:nvPr/>
            </p:nvSpPr>
            <p:spPr>
              <a:xfrm>
                <a:off x="666166" y="3802613"/>
                <a:ext cx="4885529" cy="477873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Essential model utilities     flowPy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1FE47616-8457-641D-3247-9C44D9578A3D}"/>
                  </a:ext>
                </a:extLst>
              </p:cNvPr>
              <p:cNvSpPr txBox="1"/>
              <p:nvPr/>
            </p:nvSpPr>
            <p:spPr>
              <a:xfrm>
                <a:off x="6111373" y="5028393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/>
              <a:p>
                <a:r>
                  <a:rPr lang="LID4096" sz="2000" b="1" dirty="0"/>
                  <a:t># </a:t>
                </a:r>
                <a:r>
                  <a:rPr lang="pt-BR" sz="2000" b="1" dirty="0"/>
                  <a:t>Layers</a:t>
                </a:r>
                <a:endParaRPr lang="LID4096" sz="2000" b="1" dirty="0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1271C5F3-7293-F5F5-2169-03A18448A9CB}"/>
                  </a:ext>
                </a:extLst>
              </p:cNvPr>
              <p:cNvSpPr txBox="1"/>
              <p:nvPr/>
            </p:nvSpPr>
            <p:spPr>
              <a:xfrm>
                <a:off x="6111373" y="4690698"/>
                <a:ext cx="939490" cy="261610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</a:lstStyle>
              <a:p>
                <a:r>
                  <a:rPr lang="LID4096" sz="2000" b="1" dirty="0"/>
                  <a:t># </a:t>
                </a:r>
                <a:r>
                  <a:rPr lang="pt-BR" sz="2000" b="1" dirty="0"/>
                  <a:t>Grid</a:t>
                </a:r>
                <a:endParaRPr lang="LID4096" sz="2000" b="1" dirty="0"/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D1E7207-D2A0-7BFD-2A50-6EB168B1B363}"/>
                  </a:ext>
                </a:extLst>
              </p:cNvPr>
              <p:cNvSpPr txBox="1"/>
              <p:nvPr/>
            </p:nvSpPr>
            <p:spPr>
              <a:xfrm>
                <a:off x="3826612" y="4413679"/>
                <a:ext cx="1725083" cy="238801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txBody>
              <a:bodyPr wrap="square" anchor="ctr" anchorCtr="0">
                <a:noAutofit/>
              </a:bodyPr>
              <a:lstStyle>
                <a:defPPr>
                  <a:defRPr lang="LID4096"/>
                </a:defPPr>
                <a:lvl1pPr>
                  <a:defRPr/>
                </a:lvl1pPr>
              </a:lstStyle>
              <a:p>
                <a:r>
                  <a:rPr lang="LID4096" sz="2000" b="1" dirty="0"/>
                  <a:t>Discretization</a:t>
                </a:r>
              </a:p>
            </p:txBody>
          </p:sp>
        </p:grpSp>
        <p:pic>
          <p:nvPicPr>
            <p:cNvPr id="75" name="Picture 74">
              <a:extLst>
                <a:ext uri="{FF2B5EF4-FFF2-40B4-BE49-F238E27FC236}">
                  <a16:creationId xmlns:a16="http://schemas.microsoft.com/office/drawing/2014/main" id="{253E17C5-3826-CC1E-8A02-0A61861BD1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42050" y="907583"/>
              <a:ext cx="307900" cy="307900"/>
            </a:xfrm>
            <a:prstGeom prst="rect">
              <a:avLst/>
            </a:prstGeom>
          </p:spPr>
        </p:pic>
        <p:pic>
          <p:nvPicPr>
            <p:cNvPr id="76" name="Picture 75">
              <a:extLst>
                <a:ext uri="{FF2B5EF4-FFF2-40B4-BE49-F238E27FC236}">
                  <a16:creationId xmlns:a16="http://schemas.microsoft.com/office/drawing/2014/main" id="{13A1B4FE-CD9E-F4A8-6B39-469DF576589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316418" y="2011824"/>
              <a:ext cx="307900" cy="307900"/>
            </a:xfrm>
            <a:prstGeom prst="rect">
              <a:avLst/>
            </a:prstGeom>
          </p:spPr>
        </p:pic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0E3DADE7-1C17-2E0D-2A3D-9D111FD4D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53096" y="2654181"/>
              <a:ext cx="307900" cy="307900"/>
            </a:xfrm>
            <a:prstGeom prst="rect">
              <a:avLst/>
            </a:prstGeom>
          </p:spPr>
        </p:pic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70A73AB-D1E3-0E95-AF93-815C4BC557A0}"/>
                </a:ext>
              </a:extLst>
            </p:cNvPr>
            <p:cNvSpPr txBox="1"/>
            <p:nvPr/>
          </p:nvSpPr>
          <p:spPr>
            <a:xfrm>
              <a:off x="3899777" y="3023509"/>
              <a:ext cx="1987144" cy="30135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anchor="ctr" anchorCtr="0">
              <a:noAutofit/>
            </a:bodyPr>
            <a:lstStyle>
              <a:defPPr>
                <a:defRPr lang="LID4096"/>
              </a:defPPr>
              <a:lvl1pPr>
                <a:defRPr/>
              </a:lvl1pPr>
            </a:lstStyle>
            <a:p>
              <a:r>
                <a:rPr lang="en-US" sz="2000" b="1"/>
                <a:t>initial conditions</a:t>
              </a:r>
            </a:p>
          </p:txBody>
        </p:sp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579AC521-9DF6-25D7-DEED-650A38812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66877" y="3023509"/>
              <a:ext cx="307900" cy="3079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B8645521-DEBD-F625-DBE8-38FEFB8771D9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447765" y="3030583"/>
              <a:ext cx="281830" cy="273747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1500" b="1" dirty="0"/>
                <a:t>03</a:t>
              </a:r>
              <a:endParaRPr lang="LID4096" sz="15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4684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75CF3E-AA46-847F-AD62-75D31428AE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L-Shape 63">
            <a:extLst>
              <a:ext uri="{FF2B5EF4-FFF2-40B4-BE49-F238E27FC236}">
                <a16:creationId xmlns:a16="http://schemas.microsoft.com/office/drawing/2014/main" id="{8EB09D34-F284-FCB4-323F-A9680EA2D523}"/>
              </a:ext>
            </a:extLst>
          </p:cNvPr>
          <p:cNvSpPr/>
          <p:nvPr/>
        </p:nvSpPr>
        <p:spPr>
          <a:xfrm>
            <a:off x="1938" y="4650377"/>
            <a:ext cx="2787405" cy="2204273"/>
          </a:xfrm>
          <a:prstGeom prst="corner">
            <a:avLst>
              <a:gd name="adj1" fmla="val 100000"/>
              <a:gd name="adj2" fmla="val 7864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BB6301-49C2-9C28-4093-57CBC9742687}"/>
              </a:ext>
            </a:extLst>
          </p:cNvPr>
          <p:cNvGrpSpPr/>
          <p:nvPr/>
        </p:nvGrpSpPr>
        <p:grpSpPr>
          <a:xfrm>
            <a:off x="2845482" y="153119"/>
            <a:ext cx="4311993" cy="6551761"/>
            <a:chOff x="2393606" y="119005"/>
            <a:chExt cx="4311993" cy="6551761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DBB7AD20-323D-052D-C28E-10E4342C9E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393606" y="119005"/>
              <a:ext cx="4311993" cy="6551761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0" name="Arrow: Right 29">
              <a:extLst>
                <a:ext uri="{FF2B5EF4-FFF2-40B4-BE49-F238E27FC236}">
                  <a16:creationId xmlns:a16="http://schemas.microsoft.com/office/drawing/2014/main" id="{ECD56126-F962-C32A-377C-6039DCC06175}"/>
                </a:ext>
              </a:extLst>
            </p:cNvPr>
            <p:cNvSpPr>
              <a:spLocks noChangeAspect="1"/>
            </p:cNvSpPr>
            <p:nvPr/>
          </p:nvSpPr>
          <p:spPr>
            <a:xfrm rot="12077010">
              <a:off x="5264415" y="3798948"/>
              <a:ext cx="463326" cy="36635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68D5483E-24E1-F0DB-AFDC-28D23E6B69F4}"/>
              </a:ext>
            </a:extLst>
          </p:cNvPr>
          <p:cNvSpPr/>
          <p:nvPr/>
        </p:nvSpPr>
        <p:spPr>
          <a:xfrm>
            <a:off x="3359434" y="5263412"/>
            <a:ext cx="525061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95A4BB1-3FD8-73D3-E2D2-BF1CE16FB1A9}"/>
              </a:ext>
            </a:extLst>
          </p:cNvPr>
          <p:cNvSpPr/>
          <p:nvPr/>
        </p:nvSpPr>
        <p:spPr>
          <a:xfrm>
            <a:off x="2880629" y="5662288"/>
            <a:ext cx="525061" cy="448514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6C12243-FF70-8F72-490E-DFEE4C540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412" y="3499484"/>
            <a:ext cx="4895850" cy="77152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261CFDDF-BA6B-7413-7025-6B3F278BB045}"/>
              </a:ext>
            </a:extLst>
          </p:cNvPr>
          <p:cNvSpPr>
            <a:spLocks noChangeAspect="1"/>
          </p:cNvSpPr>
          <p:nvPr/>
        </p:nvSpPr>
        <p:spPr>
          <a:xfrm rot="20181487">
            <a:off x="7389396" y="3827132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708B65-8585-8090-8317-0A2C3CA89C8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5" t="51227" r="83231" b="42061"/>
          <a:stretch/>
        </p:blipFill>
        <p:spPr>
          <a:xfrm>
            <a:off x="1054969" y="2903640"/>
            <a:ext cx="1557179" cy="1024338"/>
          </a:xfrm>
          <a:prstGeom prst="rect">
            <a:avLst/>
          </a:prstGeom>
          <a:ln w="28575">
            <a:solidFill>
              <a:schemeClr val="tx1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2278CC2F-5266-7B3B-69CA-D49FF005E662}"/>
              </a:ext>
            </a:extLst>
          </p:cNvPr>
          <p:cNvSpPr/>
          <p:nvPr/>
        </p:nvSpPr>
        <p:spPr>
          <a:xfrm>
            <a:off x="2889810" y="3499483"/>
            <a:ext cx="663287" cy="448513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754C505-D9CE-56C6-4DF8-935C38F898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83541"/>
          <a:stretch/>
        </p:blipFill>
        <p:spPr>
          <a:xfrm>
            <a:off x="8240461" y="2899696"/>
            <a:ext cx="3916801" cy="4776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9E2C2D-7FC2-F21F-9031-FA4BE6F44C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662003" y="2946795"/>
            <a:ext cx="412741" cy="41274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3883AD1-DD94-6778-980F-921367CADA77}"/>
              </a:ext>
            </a:extLst>
          </p:cNvPr>
          <p:cNvSpPr txBox="1"/>
          <p:nvPr/>
        </p:nvSpPr>
        <p:spPr>
          <a:xfrm>
            <a:off x="7913442" y="5386471"/>
            <a:ext cx="1159232" cy="45745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pPr algn="ctr"/>
            <a:r>
              <a:rPr lang="en-US" sz="2400" dirty="0"/>
              <a:t>pyEMU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B603F3E-88DE-FC9D-C0D5-0CED3E450D8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CE06205-D847-7E58-DFC8-54AE8C705D84}"/>
              </a:ext>
            </a:extLst>
          </p:cNvPr>
          <p:cNvSpPr txBox="1"/>
          <p:nvPr/>
        </p:nvSpPr>
        <p:spPr>
          <a:xfrm>
            <a:off x="7462752" y="5871324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A452A24-D046-93F0-0542-8D55DE367556}"/>
              </a:ext>
            </a:extLst>
          </p:cNvPr>
          <p:cNvGrpSpPr/>
          <p:nvPr/>
        </p:nvGrpSpPr>
        <p:grpSpPr>
          <a:xfrm>
            <a:off x="378485" y="1634539"/>
            <a:ext cx="2127638" cy="781055"/>
            <a:chOff x="378485" y="1634539"/>
            <a:chExt cx="2127638" cy="781055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9A40B95-0E3A-95CE-E4E0-043405EEEF4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D6A6944-571E-3E43-DD56-90BFDF564FD1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DE51511-A0BB-9B83-9812-07AB1A121825}"/>
              </a:ext>
            </a:extLst>
          </p:cNvPr>
          <p:cNvGrpSpPr/>
          <p:nvPr/>
        </p:nvGrpSpPr>
        <p:grpSpPr>
          <a:xfrm>
            <a:off x="87717" y="4715564"/>
            <a:ext cx="2567567" cy="1982041"/>
            <a:chOff x="108689" y="4975885"/>
            <a:chExt cx="2440956" cy="1690331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144D0E00-119D-3F05-8AC5-00D5941EA15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8689" y="4975885"/>
              <a:ext cx="1127216" cy="355963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A6677410-43D7-D511-EE55-CC58B0BE663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08194" y="6301979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4C0726D8-70C7-B68C-02E6-46351656A188}"/>
                </a:ext>
              </a:extLst>
            </p:cNvPr>
            <p:cNvSpPr txBox="1"/>
            <p:nvPr/>
          </p:nvSpPr>
          <p:spPr>
            <a:xfrm>
              <a:off x="344586" y="5403335"/>
              <a:ext cx="1127216" cy="316299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000" dirty="0"/>
                <a:t>pyEMU</a:t>
              </a:r>
            </a:p>
          </p:txBody>
        </p:sp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85C0D44-578A-3257-8728-09108C7B619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rcRect t="15859" r="7620" b="2501"/>
            <a:stretch/>
          </p:blipFill>
          <p:spPr>
            <a:xfrm>
              <a:off x="908195" y="5842665"/>
              <a:ext cx="1641450" cy="364237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D896FBFC-E359-9254-D247-9A337925D61E}"/>
              </a:ext>
            </a:extLst>
          </p:cNvPr>
          <p:cNvSpPr>
            <a:spLocks noChangeAspect="1"/>
          </p:cNvSpPr>
          <p:nvPr/>
        </p:nvSpPr>
        <p:spPr>
          <a:xfrm rot="10800000">
            <a:off x="11801003" y="3561628"/>
            <a:ext cx="231663" cy="36635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C473D22D-EB5B-F86D-0E16-75695CB88137}"/>
              </a:ext>
            </a:extLst>
          </p:cNvPr>
          <p:cNvSpPr txBox="1">
            <a:spLocks noChangeAspect="1"/>
          </p:cNvSpPr>
          <p:nvPr/>
        </p:nvSpPr>
        <p:spPr>
          <a:xfrm>
            <a:off x="7261412" y="3125785"/>
            <a:ext cx="39853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04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7F6AD8F-9580-8491-42D7-46F77E7391E5}"/>
              </a:ext>
            </a:extLst>
          </p:cNvPr>
          <p:cNvSpPr txBox="1">
            <a:spLocks noChangeAspect="1"/>
          </p:cNvSpPr>
          <p:nvPr/>
        </p:nvSpPr>
        <p:spPr>
          <a:xfrm>
            <a:off x="7913442" y="5965966"/>
            <a:ext cx="584527" cy="2922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dirty="0"/>
              <a:t>05a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1DF9D8F4-4301-7B55-0E2C-963315F15B48}"/>
              </a:ext>
            </a:extLst>
          </p:cNvPr>
          <p:cNvSpPr txBox="1"/>
          <p:nvPr/>
        </p:nvSpPr>
        <p:spPr>
          <a:xfrm>
            <a:off x="10850880" y="4352478"/>
            <a:ext cx="1265749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helpers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A0896EE-AE06-7A6C-9008-3C0C53053FA3}"/>
              </a:ext>
            </a:extLst>
          </p:cNvPr>
          <p:cNvSpPr/>
          <p:nvPr/>
        </p:nvSpPr>
        <p:spPr>
          <a:xfrm>
            <a:off x="8216586" y="3536631"/>
            <a:ext cx="683574" cy="232026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EDAD4A58-95EF-96BC-2C6C-D065362AFD34}"/>
              </a:ext>
            </a:extLst>
          </p:cNvPr>
          <p:cNvGrpSpPr/>
          <p:nvPr/>
        </p:nvGrpSpPr>
        <p:grpSpPr>
          <a:xfrm>
            <a:off x="7449058" y="153118"/>
            <a:ext cx="4708204" cy="2224521"/>
            <a:chOff x="7449058" y="153118"/>
            <a:chExt cx="4708204" cy="2224521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7FCC703-F6FF-4537-F1FE-CC93D2F5CE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rcRect t="3796"/>
            <a:stretch/>
          </p:blipFill>
          <p:spPr>
            <a:xfrm>
              <a:off x="7449058" y="153119"/>
              <a:ext cx="4708204" cy="16234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CF54884-B428-693F-D1E6-2E7315C40E1F}"/>
                </a:ext>
              </a:extLst>
            </p:cNvPr>
            <p:cNvSpPr txBox="1"/>
            <p:nvPr/>
          </p:nvSpPr>
          <p:spPr>
            <a:xfrm>
              <a:off x="7480169" y="1295033"/>
              <a:ext cx="1126503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++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A073CBE-29FC-D97C-746A-B5AFF9BD6A17}"/>
                </a:ext>
              </a:extLst>
            </p:cNvPr>
            <p:cNvSpPr txBox="1"/>
            <p:nvPr/>
          </p:nvSpPr>
          <p:spPr>
            <a:xfrm>
              <a:off x="10908806" y="1920187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54" name="Arrow: Right 53">
              <a:extLst>
                <a:ext uri="{FF2B5EF4-FFF2-40B4-BE49-F238E27FC236}">
                  <a16:creationId xmlns:a16="http://schemas.microsoft.com/office/drawing/2014/main" id="{6B263EA9-D2C1-0FA0-A874-55884F3C0D88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1801002" y="192269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9481CCA-6AE1-E89A-A0A1-CB5DB30D6B54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108013" y="1406810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76280103-A934-E69A-40DB-B13EA471B8FA}"/>
                </a:ext>
              </a:extLst>
            </p:cNvPr>
            <p:cNvSpPr/>
            <p:nvPr/>
          </p:nvSpPr>
          <p:spPr>
            <a:xfrm>
              <a:off x="8821832" y="153118"/>
              <a:ext cx="61825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12101397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0D60FC-DE5D-B3EE-302F-FA2CEE8EEF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5D776F3-46B6-0EB5-EF35-A350BABEED4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63" t="51720" r="83993" b="44840"/>
          <a:stretch/>
        </p:blipFill>
        <p:spPr>
          <a:xfrm>
            <a:off x="7480169" y="4216283"/>
            <a:ext cx="884229" cy="313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FFD66F-9690-495E-3CA5-E608676D299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28" t="78184" r="87023" b="15456"/>
          <a:stretch/>
        </p:blipFill>
        <p:spPr>
          <a:xfrm>
            <a:off x="7480170" y="4935706"/>
            <a:ext cx="698650" cy="5795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39F7E5A-95B0-7DBC-8EB2-6D611EA4D7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920" t="6280" r="90008" b="64387"/>
          <a:stretch/>
        </p:blipFill>
        <p:spPr>
          <a:xfrm>
            <a:off x="7480170" y="5576209"/>
            <a:ext cx="617749" cy="31477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C41F5A9-FDD5-FBF3-FCEE-B97B4F2067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566" r="90567" b="85022"/>
          <a:stretch/>
        </p:blipFill>
        <p:spPr>
          <a:xfrm>
            <a:off x="7480169" y="5951977"/>
            <a:ext cx="617750" cy="31477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AD113323-E750-2F78-456F-060B07BE8696}"/>
              </a:ext>
            </a:extLst>
          </p:cNvPr>
          <p:cNvGrpSpPr/>
          <p:nvPr/>
        </p:nvGrpSpPr>
        <p:grpSpPr>
          <a:xfrm>
            <a:off x="9905028" y="5384547"/>
            <a:ext cx="2127638" cy="781055"/>
            <a:chOff x="378485" y="1634539"/>
            <a:chExt cx="2127638" cy="781055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D8ABC02-9DF9-FF8B-4260-38D0F9265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r="10878"/>
            <a:stretch/>
          </p:blipFill>
          <p:spPr>
            <a:xfrm>
              <a:off x="378485" y="1647454"/>
              <a:ext cx="2096527" cy="76814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AB874CC-81D6-9E52-8FAA-718F8336B707}"/>
                </a:ext>
              </a:extLst>
            </p:cNvPr>
            <p:cNvSpPr txBox="1"/>
            <p:nvPr/>
          </p:nvSpPr>
          <p:spPr>
            <a:xfrm>
              <a:off x="2040654" y="1634539"/>
              <a:ext cx="465469" cy="481515"/>
            </a:xfrm>
            <a:prstGeom prst="rect">
              <a:avLst/>
            </a:prstGeom>
            <a:noFill/>
            <a:ln w="28575">
              <a:noFill/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3200" b="1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+</a:t>
              </a:r>
            </a:p>
          </p:txBody>
        </p:sp>
      </p:grpSp>
      <p:pic>
        <p:nvPicPr>
          <p:cNvPr id="25" name="Picture 24">
            <a:extLst>
              <a:ext uri="{FF2B5EF4-FFF2-40B4-BE49-F238E27FC236}">
                <a16:creationId xmlns:a16="http://schemas.microsoft.com/office/drawing/2014/main" id="{07989F56-BB7D-F02E-2DE8-7674FB010C3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1" r="6064" b="7750"/>
          <a:stretch/>
        </p:blipFill>
        <p:spPr>
          <a:xfrm>
            <a:off x="7480169" y="6331531"/>
            <a:ext cx="4552497" cy="37715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633703E2-76F9-76E3-8894-DB7872957CC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29078" b="51918"/>
          <a:stretch/>
        </p:blipFill>
        <p:spPr>
          <a:xfrm>
            <a:off x="10273797" y="4916443"/>
            <a:ext cx="1727758" cy="369332"/>
          </a:xfrm>
          <a:prstGeom prst="rect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D4A5FC3A-1E92-EF2A-2356-0DB8C19A4C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14" t="54819" r="33503" b="42390"/>
          <a:stretch/>
        </p:blipFill>
        <p:spPr>
          <a:xfrm>
            <a:off x="7480169" y="4607027"/>
            <a:ext cx="3840480" cy="25026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43053D03-D34C-B640-511A-FB9EBFF81CC3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7515" t="8888" r="33131" b="82489"/>
          <a:stretch/>
        </p:blipFill>
        <p:spPr>
          <a:xfrm>
            <a:off x="8214999" y="5627585"/>
            <a:ext cx="1541418" cy="25026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8A1B63E3-A9D1-64C4-1B1A-1CD06A4FBD18}"/>
              </a:ext>
            </a:extLst>
          </p:cNvPr>
          <p:cNvSpPr txBox="1"/>
          <p:nvPr/>
        </p:nvSpPr>
        <p:spPr>
          <a:xfrm>
            <a:off x="4930062" y="555341"/>
            <a:ext cx="1165938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PstFrom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446307-9487-FE7B-A0B2-2C41F8A1A5DB}"/>
              </a:ext>
            </a:extLst>
          </p:cNvPr>
          <p:cNvSpPr txBox="1"/>
          <p:nvPr/>
        </p:nvSpPr>
        <p:spPr>
          <a:xfrm>
            <a:off x="5053577" y="1178755"/>
            <a:ext cx="2084845" cy="457452"/>
          </a:xfrm>
          <a:prstGeom prst="rect">
            <a:avLst/>
          </a:prstGeom>
          <a:solidFill>
            <a:schemeClr val="bg1"/>
          </a:solidFill>
          <a:ln w="28575">
            <a:solidFill>
              <a:srgbClr val="0000FF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2400" dirty="0"/>
              <a:t>PEST interface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24D87910-C2FA-5D38-8D66-C458C9A41161}"/>
              </a:ext>
            </a:extLst>
          </p:cNvPr>
          <p:cNvGrpSpPr>
            <a:grpSpLocks noChangeAspect="1"/>
          </p:cNvGrpSpPr>
          <p:nvPr/>
        </p:nvGrpSpPr>
        <p:grpSpPr>
          <a:xfrm>
            <a:off x="8514935" y="3823946"/>
            <a:ext cx="2439415" cy="684341"/>
            <a:chOff x="5293314" y="3004060"/>
            <a:chExt cx="1762125" cy="494339"/>
          </a:xfrm>
        </p:grpSpPr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FDE3D795-81A8-5BDB-B296-84AF3E7EDCA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b="8554"/>
            <a:stretch/>
          </p:blipFill>
          <p:spPr>
            <a:xfrm>
              <a:off x="5293314" y="3271934"/>
              <a:ext cx="1762125" cy="226465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2000FE22-59B0-E197-DD1B-31E32AF1C9A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rcRect t="10105" b="15086"/>
            <a:stretch/>
          </p:blipFill>
          <p:spPr>
            <a:xfrm>
              <a:off x="5294766" y="3004060"/>
              <a:ext cx="638175" cy="19951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75622CC3-D1A5-D9F7-3027-A0D5C1013F41}"/>
              </a:ext>
            </a:extLst>
          </p:cNvPr>
          <p:cNvSpPr txBox="1"/>
          <p:nvPr/>
        </p:nvSpPr>
        <p:spPr>
          <a:xfrm>
            <a:off x="8269752" y="4937937"/>
            <a:ext cx="1048419" cy="57950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dirty="0"/>
              <a:t>Simulation</a:t>
            </a:r>
          </a:p>
          <a:p>
            <a:pPr algn="ctr"/>
            <a:r>
              <a:rPr lang="en-US" dirty="0"/>
              <a:t>model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060B256-968D-2563-E4C7-443FDF944820}"/>
              </a:ext>
            </a:extLst>
          </p:cNvPr>
          <p:cNvSpPr txBox="1"/>
          <p:nvPr/>
        </p:nvSpPr>
        <p:spPr>
          <a:xfrm>
            <a:off x="8269752" y="5936208"/>
            <a:ext cx="1486665" cy="339533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en-US" b="1" dirty="0"/>
              <a:t>Pst PESTfrom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327E3851-ED79-B337-86C6-C43A0DBD083A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0CBA4109-EDDD-C1F6-4AD8-C3474A67C12D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DA504CA6-5265-B426-3300-84D31E63309E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E8C94953-62C6-515B-3335-E2C508383FA3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DAA8275-D597-DFE8-AFA7-718455F110C7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808B4A4-709C-04C5-6847-325E8E1C58D6}"/>
              </a:ext>
            </a:extLst>
          </p:cNvPr>
          <p:cNvCxnSpPr>
            <a:cxnSpLocks/>
          </p:cNvCxnSpPr>
          <p:nvPr/>
        </p:nvCxnSpPr>
        <p:spPr>
          <a:xfrm flipV="1">
            <a:off x="962268" y="384853"/>
            <a:ext cx="567003" cy="340254"/>
          </a:xfrm>
          <a:prstGeom prst="line">
            <a:avLst/>
          </a:prstGeom>
          <a:noFill/>
          <a:ln w="28575">
            <a:solidFill>
              <a:srgbClr val="FF0000"/>
            </a:solidFill>
          </a:ln>
          <a:effectLst/>
        </p:spPr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9FF7D448-13E8-05C4-3F45-FC255C8129F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3796"/>
          <a:stretch/>
        </p:blipFill>
        <p:spPr>
          <a:xfrm>
            <a:off x="4926766" y="153119"/>
            <a:ext cx="7230496" cy="249313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BE08F894-A283-7A38-091B-AB3A9E499A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2908" y="808232"/>
            <a:ext cx="2118063" cy="783850"/>
          </a:xfrm>
          <a:prstGeom prst="rect">
            <a:avLst/>
          </a:prstGeom>
        </p:spPr>
      </p:pic>
      <p:grpSp>
        <p:nvGrpSpPr>
          <p:cNvPr id="91" name="Group 90">
            <a:extLst>
              <a:ext uri="{FF2B5EF4-FFF2-40B4-BE49-F238E27FC236}">
                <a16:creationId xmlns:a16="http://schemas.microsoft.com/office/drawing/2014/main" id="{8191262A-684F-D4EE-27AB-AEDC83ACAE70}"/>
              </a:ext>
            </a:extLst>
          </p:cNvPr>
          <p:cNvGrpSpPr/>
          <p:nvPr/>
        </p:nvGrpSpPr>
        <p:grpSpPr>
          <a:xfrm>
            <a:off x="5053577" y="186260"/>
            <a:ext cx="5899714" cy="2382848"/>
            <a:chOff x="8378677" y="-588807"/>
            <a:chExt cx="5899714" cy="2382848"/>
          </a:xfrm>
        </p:grpSpPr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8A348D29-30B5-E14C-EAE1-EC0E27160C78}"/>
                </a:ext>
              </a:extLst>
            </p:cNvPr>
            <p:cNvSpPr txBox="1"/>
            <p:nvPr/>
          </p:nvSpPr>
          <p:spPr>
            <a:xfrm>
              <a:off x="9962150" y="-233196"/>
              <a:ext cx="1165938" cy="457452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00FF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r>
                <a:rPr lang="en-US" sz="2400" dirty="0"/>
                <a:t>PstFrom</a:t>
              </a:r>
            </a:p>
          </p:txBody>
        </p:sp>
        <p:sp>
          <p:nvSpPr>
            <p:cNvPr id="95" name="Arrow: Right 94">
              <a:extLst>
                <a:ext uri="{FF2B5EF4-FFF2-40B4-BE49-F238E27FC236}">
                  <a16:creationId xmlns:a16="http://schemas.microsoft.com/office/drawing/2014/main" id="{C678ED54-80B3-AA1F-77C3-962D1125F90B}"/>
                </a:ext>
              </a:extLst>
            </p:cNvPr>
            <p:cNvSpPr>
              <a:spLocks noChangeAspect="1"/>
            </p:cNvSpPr>
            <p:nvPr/>
          </p:nvSpPr>
          <p:spPr>
            <a:xfrm rot="10800000">
              <a:off x="14046728" y="-472794"/>
              <a:ext cx="231663" cy="36635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7C9E1FFF-3EEE-C63B-DA8E-AC144F8EA1CA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8378677" y="1329662"/>
              <a:ext cx="928864" cy="46437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05b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174B1867-074F-F37A-B1C7-99B9F5FD2AFA}"/>
                </a:ext>
              </a:extLst>
            </p:cNvPr>
            <p:cNvSpPr/>
            <p:nvPr/>
          </p:nvSpPr>
          <p:spPr>
            <a:xfrm>
              <a:off x="8893210" y="-588807"/>
              <a:ext cx="716616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102" name="Picture 101">
            <a:extLst>
              <a:ext uri="{FF2B5EF4-FFF2-40B4-BE49-F238E27FC236}">
                <a16:creationId xmlns:a16="http://schemas.microsoft.com/office/drawing/2014/main" id="{E4AB8767-29D2-D351-31E0-B4B74C9DBD2E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l="1" t="3410" r="221" b="2315"/>
          <a:stretch/>
        </p:blipFill>
        <p:spPr>
          <a:xfrm>
            <a:off x="7480169" y="2790476"/>
            <a:ext cx="3525944" cy="65551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D6BA7A10-3DD7-3977-3E82-096B0E5AB23C}"/>
              </a:ext>
            </a:extLst>
          </p:cNvPr>
          <p:cNvSpPr txBox="1"/>
          <p:nvPr/>
        </p:nvSpPr>
        <p:spPr>
          <a:xfrm>
            <a:off x="7480169" y="1295033"/>
            <a:ext cx="1126503" cy="481515"/>
          </a:xfrm>
          <a:prstGeom prst="rect">
            <a:avLst/>
          </a:prstGeom>
          <a:noFill/>
          <a:ln w="28575">
            <a:noFill/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r>
              <a:rPr lang="en-US" sz="32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++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F7CF644-DCF8-32F8-9AFC-C808C548A628}"/>
              </a:ext>
            </a:extLst>
          </p:cNvPr>
          <p:cNvGrpSpPr/>
          <p:nvPr/>
        </p:nvGrpSpPr>
        <p:grpSpPr>
          <a:xfrm>
            <a:off x="125587" y="1771514"/>
            <a:ext cx="7242682" cy="4944752"/>
            <a:chOff x="125587" y="1771514"/>
            <a:chExt cx="7242682" cy="4944752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2AB3D152-DE20-B31C-C8E1-B99A82A7076C}"/>
                </a:ext>
              </a:extLst>
            </p:cNvPr>
            <p:cNvGrpSpPr/>
            <p:nvPr/>
          </p:nvGrpSpPr>
          <p:grpSpPr>
            <a:xfrm>
              <a:off x="131390" y="1771514"/>
              <a:ext cx="5912356" cy="4380725"/>
              <a:chOff x="131390" y="1771514"/>
              <a:chExt cx="5912356" cy="4380725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9D1E9389-2D48-8BD1-D2E3-7FAAB10AAC1F}"/>
                  </a:ext>
                </a:extLst>
              </p:cNvPr>
              <p:cNvGrpSpPr/>
              <p:nvPr/>
            </p:nvGrpSpPr>
            <p:grpSpPr>
              <a:xfrm>
                <a:off x="131390" y="1771514"/>
                <a:ext cx="5912356" cy="4380725"/>
                <a:chOff x="131390" y="1510256"/>
                <a:chExt cx="5912356" cy="4380725"/>
              </a:xfrm>
            </p:grpSpPr>
            <p:sp>
              <p:nvSpPr>
                <p:cNvPr id="81" name="L-Shape 80">
                  <a:extLst>
                    <a:ext uri="{FF2B5EF4-FFF2-40B4-BE49-F238E27FC236}">
                      <a16:creationId xmlns:a16="http://schemas.microsoft.com/office/drawing/2014/main" id="{B8160429-0905-56C8-4FF0-D27859771D1A}"/>
                    </a:ext>
                  </a:extLst>
                </p:cNvPr>
                <p:cNvSpPr/>
                <p:nvPr/>
              </p:nvSpPr>
              <p:spPr>
                <a:xfrm>
                  <a:off x="131390" y="1510256"/>
                  <a:ext cx="5912356" cy="4380725"/>
                </a:xfrm>
                <a:prstGeom prst="corner">
                  <a:avLst>
                    <a:gd name="adj1" fmla="val 74718"/>
                    <a:gd name="adj2" fmla="val 103971"/>
                  </a:avLst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672834D-A87F-3752-F396-DB2FB386F02E}"/>
                    </a:ext>
                  </a:extLst>
                </p:cNvPr>
                <p:cNvGrpSpPr/>
                <p:nvPr/>
              </p:nvGrpSpPr>
              <p:grpSpPr>
                <a:xfrm>
                  <a:off x="265719" y="1633175"/>
                  <a:ext cx="5657850" cy="4106408"/>
                  <a:chOff x="190445" y="1604005"/>
                  <a:chExt cx="5657850" cy="4106408"/>
                </a:xfrm>
              </p:grpSpPr>
              <p:pic>
                <p:nvPicPr>
                  <p:cNvPr id="72" name="Picture 71">
                    <a:extLst>
                      <a:ext uri="{FF2B5EF4-FFF2-40B4-BE49-F238E27FC236}">
                        <a16:creationId xmlns:a16="http://schemas.microsoft.com/office/drawing/2014/main" id="{1697196D-63A3-588B-577C-A767741AF7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tretch>
                    <a:fillRect/>
                  </a:stretch>
                </p:blipFill>
                <p:spPr>
                  <a:xfrm>
                    <a:off x="190445" y="2881488"/>
                    <a:ext cx="5657850" cy="282892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3" name="Picture 72">
                    <a:extLst>
                      <a:ext uri="{FF2B5EF4-FFF2-40B4-BE49-F238E27FC236}">
                        <a16:creationId xmlns:a16="http://schemas.microsoft.com/office/drawing/2014/main" id="{DF26BD28-4C97-F593-659F-EB0E1150E6A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-1" r="76139" b="90855"/>
                  <a:stretch/>
                </p:blipFill>
                <p:spPr>
                  <a:xfrm>
                    <a:off x="209494" y="1604005"/>
                    <a:ext cx="1849613" cy="35440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74" name="Picture 73">
                    <a:extLst>
                      <a:ext uri="{FF2B5EF4-FFF2-40B4-BE49-F238E27FC236}">
                        <a16:creationId xmlns:a16="http://schemas.microsoft.com/office/drawing/2014/main" id="{48143BF0-57C7-1E00-8C22-F66B84EA9BF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2"/>
                  <a:srcRect l="39831" t="15983" r="18735" b="75255"/>
                  <a:stretch/>
                </p:blipFill>
                <p:spPr>
                  <a:xfrm>
                    <a:off x="199970" y="2460010"/>
                    <a:ext cx="3211646" cy="339533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</p:grpSp>
          </p:grpSp>
          <p:pic>
            <p:nvPicPr>
              <p:cNvPr id="105" name="Picture 104">
                <a:extLst>
                  <a:ext uri="{FF2B5EF4-FFF2-40B4-BE49-F238E27FC236}">
                    <a16:creationId xmlns:a16="http://schemas.microsoft.com/office/drawing/2014/main" id="{07B736C5-7AB1-4C58-5DBF-85D7489030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/>
              <a:srcRect t="8343" r="58566" b="82895"/>
              <a:stretch/>
            </p:blipFill>
            <p:spPr>
              <a:xfrm>
                <a:off x="276706" y="2330781"/>
                <a:ext cx="3211646" cy="339533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</p:grp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4A0C03D4-0F0C-78E8-13E7-B2D73C50B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35057" y="6029727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9" name="TextBox 3">
              <a:extLst>
                <a:ext uri="{FF2B5EF4-FFF2-40B4-BE49-F238E27FC236}">
                  <a16:creationId xmlns:a16="http://schemas.microsoft.com/office/drawing/2014/main" id="{FA081183-5017-6946-B775-9D08E817FACB}"/>
                </a:ext>
              </a:extLst>
            </p:cNvPr>
            <p:cNvSpPr txBox="1"/>
            <p:nvPr/>
          </p:nvSpPr>
          <p:spPr>
            <a:xfrm>
              <a:off x="3553830" y="2458887"/>
              <a:ext cx="1079129" cy="651252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 sz="19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en-US" sz="3000" dirty="0">
                  <a:solidFill>
                    <a:schemeClr val="tx1"/>
                  </a:solidFill>
                </a:rPr>
                <a:t>*.ins</a:t>
              </a:r>
              <a:endParaRPr lang="LID4096" sz="3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Box 3">
              <a:extLst>
                <a:ext uri="{FF2B5EF4-FFF2-40B4-BE49-F238E27FC236}">
                  <a16:creationId xmlns:a16="http://schemas.microsoft.com/office/drawing/2014/main" id="{4965551A-DCB5-E203-F733-E6DC255522F7}"/>
                </a:ext>
              </a:extLst>
            </p:cNvPr>
            <p:cNvSpPr txBox="1"/>
            <p:nvPr/>
          </p:nvSpPr>
          <p:spPr>
            <a:xfrm>
              <a:off x="125587" y="6214016"/>
              <a:ext cx="6649682" cy="502250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LID4096"/>
              </a:defPPr>
              <a:lvl1pPr algn="ctr">
                <a:defRPr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fld id="{9BF96697-E4E2-4A3B-AE10-288E42597DAF}" type="TxLink">
                <a:rPr lang="en-US" sz="1900" b="1" smtClean="0"/>
                <a:pPr/>
                <a:t>!oname:hds_otype:lst_usecol:trgw-0-2-15_time:3652.5!~,~34.6</a:t>
              </a:fld>
              <a:endParaRPr lang="LID4096" sz="1900" b="1" dirty="0"/>
            </a:p>
          </p:txBody>
        </p:sp>
        <p:sp>
          <p:nvSpPr>
            <p:cNvPr id="107" name="Arrow: Right 106">
              <a:extLst>
                <a:ext uri="{FF2B5EF4-FFF2-40B4-BE49-F238E27FC236}">
                  <a16:creationId xmlns:a16="http://schemas.microsoft.com/office/drawing/2014/main" id="{376DBD6A-7E91-2D70-E74C-355D777560B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071768" y="4613649"/>
              <a:ext cx="296501" cy="237022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38291362-3D11-9DEB-0A5C-CBBD33F5FF4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3823529" y="1894433"/>
              <a:ext cx="725917" cy="5026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800" b="1" dirty="0"/>
                <a:t>06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2C2E1F3-F8DF-C221-85CE-DE669B84B189}"/>
                </a:ext>
              </a:extLst>
            </p:cNvPr>
            <p:cNvSpPr/>
            <p:nvPr/>
          </p:nvSpPr>
          <p:spPr>
            <a:xfrm>
              <a:off x="284768" y="3196222"/>
              <a:ext cx="40320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B5FA605-DB0E-7365-F645-6F4CF46E14B9}"/>
                </a:ext>
              </a:extLst>
            </p:cNvPr>
            <p:cNvSpPr/>
            <p:nvPr/>
          </p:nvSpPr>
          <p:spPr>
            <a:xfrm>
              <a:off x="289115" y="3427002"/>
              <a:ext cx="529489" cy="232026"/>
            </a:xfrm>
            <a:prstGeom prst="rect">
              <a:avLst/>
            </a:prstGeom>
            <a:noFill/>
            <a:ln w="6350"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  <p:txBody>
            <a:bodyPr wrap="none" anchor="ctr" anchorCtr="0">
              <a:noAutofit/>
            </a:bodyPr>
            <a:lstStyle/>
            <a:p>
              <a:endParaRPr lang="LID4096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7C95DA16-2EF1-B0D9-881A-B7E97BD082E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9617" t="10298" r="58444" b="84236"/>
          <a:stretch/>
        </p:blipFill>
        <p:spPr>
          <a:xfrm>
            <a:off x="1848157" y="165170"/>
            <a:ext cx="2567289" cy="2196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56F5830-5C51-7BD6-D53D-DADF66F85C4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60381" y="1012793"/>
            <a:ext cx="2210725" cy="58022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D56FBF-B6CC-C150-14C0-12A55AE2E36B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0000FF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705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2C7E67-A662-9482-7407-EAD190FF5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CE39193-41EE-54B7-07D4-C51C3424F903}"/>
              </a:ext>
            </a:extLst>
          </p:cNvPr>
          <p:cNvSpPr txBox="1"/>
          <p:nvPr/>
        </p:nvSpPr>
        <p:spPr>
          <a:xfrm>
            <a:off x="108370" y="4633096"/>
            <a:ext cx="4463385" cy="110680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tag = </a:t>
            </a:r>
            <a:r>
              <a:rPr lang="en-US" sz="2000" dirty="0">
                <a:solidFill>
                  <a:srgbClr val="FF0000"/>
                </a:solidFill>
              </a:rPr>
              <a:t>"rch_recharge “</a:t>
            </a:r>
          </a:p>
        </p:txBody>
      </p:sp>
      <p:grpSp>
        <p:nvGrpSpPr>
          <p:cNvPr id="70" name="Group 69">
            <a:extLst>
              <a:ext uri="{FF2B5EF4-FFF2-40B4-BE49-F238E27FC236}">
                <a16:creationId xmlns:a16="http://schemas.microsoft.com/office/drawing/2014/main" id="{7C942588-B251-8F8A-BD7C-82FD71DFE435}"/>
              </a:ext>
            </a:extLst>
          </p:cNvPr>
          <p:cNvGrpSpPr/>
          <p:nvPr/>
        </p:nvGrpSpPr>
        <p:grpSpPr>
          <a:xfrm>
            <a:off x="108370" y="89711"/>
            <a:ext cx="1424338" cy="635396"/>
            <a:chOff x="108370" y="89711"/>
            <a:chExt cx="1424338" cy="635396"/>
          </a:xfrm>
        </p:grpSpPr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2AA96CE5-F292-6C11-1F7D-06191FB47A5C}"/>
                </a:ext>
              </a:extLst>
            </p:cNvPr>
            <p:cNvSpPr txBox="1"/>
            <p:nvPr/>
          </p:nvSpPr>
          <p:spPr>
            <a:xfrm>
              <a:off x="108370" y="167310"/>
              <a:ext cx="801189" cy="218263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3376A8-B16A-4C24-C65A-6BAF97C7E96B}"/>
                </a:ext>
              </a:extLst>
            </p:cNvPr>
            <p:cNvSpPr txBox="1"/>
            <p:nvPr/>
          </p:nvSpPr>
          <p:spPr>
            <a:xfrm>
              <a:off x="965705" y="89711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>
                  <a:solidFill>
                    <a:srgbClr val="0000FF"/>
                  </a:solidFill>
                </a:rPr>
                <a:t>OBS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36EE6C64-B455-33FF-4F85-DBE6AA8C7D45}"/>
                </a:ext>
              </a:extLst>
            </p:cNvPr>
            <p:cNvSpPr txBox="1"/>
            <p:nvPr/>
          </p:nvSpPr>
          <p:spPr>
            <a:xfrm>
              <a:off x="108370" y="453304"/>
              <a:ext cx="801189" cy="2182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  <a:effectLst/>
          </p:spPr>
          <p:txBody>
            <a:bodyPr wrap="none" anchor="ctr" anchorCtr="0">
              <a:noAutofit/>
            </a:bodyPr>
            <a:lstStyle>
              <a:defPPr>
                <a:defRPr lang="LID4096"/>
              </a:defPPr>
            </a:lstStyle>
            <a:p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8266CB75-13D7-BA83-4806-56848EEB77BF}"/>
                </a:ext>
              </a:extLst>
            </p:cNvPr>
            <p:cNvSpPr txBox="1"/>
            <p:nvPr/>
          </p:nvSpPr>
          <p:spPr>
            <a:xfrm>
              <a:off x="962268" y="385574"/>
              <a:ext cx="567003" cy="339533"/>
            </a:xfrm>
            <a:prstGeom prst="rect">
              <a:avLst/>
            </a:prstGeom>
            <a:noFill/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sz="2800" b="1" dirty="0">
                  <a:solidFill>
                    <a:srgbClr val="FF0000"/>
                  </a:solidFill>
                </a:rPr>
                <a:t>PAR</a:t>
              </a:r>
            </a:p>
          </p:txBody>
        </p:sp>
      </p:grp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36E2E928-D6EB-2803-20B8-4F7A7054BAAC}"/>
              </a:ext>
            </a:extLst>
          </p:cNvPr>
          <p:cNvCxnSpPr>
            <a:cxnSpLocks/>
          </p:cNvCxnSpPr>
          <p:nvPr/>
        </p:nvCxnSpPr>
        <p:spPr>
          <a:xfrm>
            <a:off x="962268" y="89711"/>
            <a:ext cx="567003" cy="295142"/>
          </a:xfrm>
          <a:prstGeom prst="line">
            <a:avLst/>
          </a:prstGeom>
          <a:noFill/>
          <a:ln w="28575">
            <a:solidFill>
              <a:srgbClr val="0000FF"/>
            </a:solidFill>
          </a:ln>
          <a:effectLst/>
        </p:spPr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1292E9EF-3459-808A-37B6-4E29A6803E55}"/>
              </a:ext>
            </a:extLst>
          </p:cNvPr>
          <p:cNvGrpSpPr>
            <a:grpSpLocks noChangeAspect="1"/>
          </p:cNvGrpSpPr>
          <p:nvPr/>
        </p:nvGrpSpPr>
        <p:grpSpPr>
          <a:xfrm>
            <a:off x="108370" y="792838"/>
            <a:ext cx="4463385" cy="3645812"/>
            <a:chOff x="359943" y="1876867"/>
            <a:chExt cx="4088231" cy="3339376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DEF8ECC-ADA6-E39A-447D-9301D92FDD79}"/>
                </a:ext>
              </a:extLst>
            </p:cNvPr>
            <p:cNvSpPr txBox="1"/>
            <p:nvPr/>
          </p:nvSpPr>
          <p:spPr>
            <a:xfrm>
              <a:off x="359943" y="1876867"/>
              <a:ext cx="4088231" cy="333937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spAutoFit/>
            </a:bodyPr>
            <a:lstStyle/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"npf_k_“</a:t>
              </a: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2000" dirty="0">
                <a:solidFill>
                  <a:srgbClr val="FF0000"/>
                </a:solidFill>
              </a:endParaRPr>
            </a:p>
            <a:p>
              <a:endParaRPr lang="en-US" sz="700" dirty="0">
                <a:solidFill>
                  <a:srgbClr val="FF0000"/>
                </a:solidFill>
              </a:endParaRP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"sto_ss“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"sto_sy“</a:t>
              </a:r>
            </a:p>
            <a:p>
              <a:r>
                <a:rPr lang="en-US" sz="2000" dirty="0"/>
                <a:t>tag = </a:t>
              </a:r>
              <a:r>
                <a:rPr lang="en-US" sz="2000" dirty="0">
                  <a:solidFill>
                    <a:srgbClr val="FF0000"/>
                  </a:solidFill>
                </a:rPr>
                <a:t>"ne_"</a:t>
              </a:r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41957C0-F1E6-BBF7-F2FC-9CF59B9E9F59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47699" y="2960016"/>
              <a:ext cx="3590317" cy="1209675"/>
              <a:chOff x="723900" y="3581400"/>
              <a:chExt cx="2857500" cy="962769"/>
            </a:xfrm>
          </p:grpSpPr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76169F2-F199-019F-49FE-E0AE159913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23900" y="4001244"/>
                <a:ext cx="2457450" cy="314325"/>
              </a:xfrm>
              <a:prstGeom prst="rect">
                <a:avLst/>
              </a:prstGeom>
            </p:spPr>
          </p:pic>
          <p:pic>
            <p:nvPicPr>
              <p:cNvPr id="24" name="Picture 23">
                <a:extLst>
                  <a:ext uri="{FF2B5EF4-FFF2-40B4-BE49-F238E27FC236}">
                    <a16:creationId xmlns:a16="http://schemas.microsoft.com/office/drawing/2014/main" id="{16229038-F788-6E3F-FF12-A70A0AEEFA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961" t="19254"/>
              <a:stretch/>
            </p:blipFill>
            <p:spPr>
              <a:xfrm>
                <a:off x="723900" y="3581400"/>
                <a:ext cx="2857500" cy="438389"/>
              </a:xfrm>
              <a:prstGeom prst="rect">
                <a:avLst/>
              </a:prstGeom>
            </p:spPr>
          </p:pic>
          <p:pic>
            <p:nvPicPr>
              <p:cNvPr id="28" name="Picture 27">
                <a:extLst>
                  <a:ext uri="{FF2B5EF4-FFF2-40B4-BE49-F238E27FC236}">
                    <a16:creationId xmlns:a16="http://schemas.microsoft.com/office/drawing/2014/main" id="{7DCC98E8-B7BC-6E70-E793-12175D494F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23900" y="4239369"/>
                <a:ext cx="2686050" cy="304800"/>
              </a:xfrm>
              <a:prstGeom prst="rect">
                <a:avLst/>
              </a:prstGeom>
            </p:spPr>
          </p:pic>
        </p:grpSp>
        <p:pic>
          <p:nvPicPr>
            <p:cNvPr id="30" name="Picture 29">
              <a:extLst>
                <a:ext uri="{FF2B5EF4-FFF2-40B4-BE49-F238E27FC236}">
                  <a16:creationId xmlns:a16="http://schemas.microsoft.com/office/drawing/2014/main" id="{2F1C74F4-2ED7-160D-78B2-283528258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81000" y="2286759"/>
              <a:ext cx="3855290" cy="591055"/>
            </a:xfrm>
            <a:prstGeom prst="rect">
              <a:avLst/>
            </a:prstGeom>
          </p:spPr>
        </p:pic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FAF49DC-93A3-655F-85ED-41C9A13EE35C}"/>
              </a:ext>
            </a:extLst>
          </p:cNvPr>
          <p:cNvSpPr txBox="1">
            <a:spLocks noChangeAspect="1"/>
          </p:cNvSpPr>
          <p:nvPr/>
        </p:nvSpPr>
        <p:spPr>
          <a:xfrm>
            <a:off x="2778034" y="3778582"/>
            <a:ext cx="1692049" cy="5026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800" b="1" dirty="0"/>
              <a:t>07 a,b,c,D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577F03-0D29-F468-7BF2-FDD90F780E32}"/>
              </a:ext>
            </a:extLst>
          </p:cNvPr>
          <p:cNvSpPr/>
          <p:nvPr/>
        </p:nvSpPr>
        <p:spPr>
          <a:xfrm>
            <a:off x="3793543" y="2281646"/>
            <a:ext cx="676540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2800" b="1" dirty="0">
                <a:solidFill>
                  <a:schemeClr val="tx1"/>
                </a:solidFill>
              </a:rPr>
              <a:t>K</a:t>
            </a:r>
          </a:p>
          <a:p>
            <a:pPr algn="ctr"/>
            <a:r>
              <a:rPr lang="pt-BR" sz="2800" b="1" dirty="0">
                <a:solidFill>
                  <a:schemeClr val="tx1"/>
                </a:solidFill>
              </a:rPr>
              <a:t>3x</a:t>
            </a:r>
            <a:endParaRPr lang="LID4096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76BF8C-B1DF-EC8C-AA4B-6E44EDDE90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70" y="4645984"/>
            <a:ext cx="4223234" cy="577646"/>
          </a:xfrm>
          <a:prstGeom prst="rect">
            <a:avLst/>
          </a:prstGeom>
        </p:spPr>
      </p:pic>
      <p:grpSp>
        <p:nvGrpSpPr>
          <p:cNvPr id="23" name="Group 22">
            <a:extLst>
              <a:ext uri="{FF2B5EF4-FFF2-40B4-BE49-F238E27FC236}">
                <a16:creationId xmlns:a16="http://schemas.microsoft.com/office/drawing/2014/main" id="{E1A80705-CABF-D1A1-7D2D-011312A5DBC9}"/>
              </a:ext>
            </a:extLst>
          </p:cNvPr>
          <p:cNvGrpSpPr/>
          <p:nvPr/>
        </p:nvGrpSpPr>
        <p:grpSpPr>
          <a:xfrm>
            <a:off x="4727666" y="3082834"/>
            <a:ext cx="7270927" cy="3627428"/>
            <a:chOff x="4727666" y="3082834"/>
            <a:chExt cx="7270927" cy="3627428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871DC086-383B-C555-11E6-9629F978DB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rcRect l="1120" t="18194" r="1"/>
            <a:stretch/>
          </p:blipFill>
          <p:spPr>
            <a:xfrm>
              <a:off x="4727666" y="3082834"/>
              <a:ext cx="7270927" cy="12623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91E3368-A154-72D9-ECC0-97DB44B80DD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4727666" y="4357587"/>
              <a:ext cx="4686300" cy="235267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2F9F4D43-2EF9-6759-2777-541E5AB11CA4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6868" t="20153" r="61541" b="72444"/>
          <a:stretch/>
        </p:blipFill>
        <p:spPr>
          <a:xfrm>
            <a:off x="2090378" y="462830"/>
            <a:ext cx="2082846" cy="24504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A4B4123-D4BB-39CD-CAC2-9E1EFFF0A704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23562"/>
          <a:stretch/>
        </p:blipFill>
        <p:spPr>
          <a:xfrm>
            <a:off x="4727666" y="2133600"/>
            <a:ext cx="7239000" cy="66254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F080DA4B-3D2C-442F-85F2-A6C9583C4FE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12095"/>
          <a:stretch/>
        </p:blipFill>
        <p:spPr>
          <a:xfrm>
            <a:off x="4727666" y="132474"/>
            <a:ext cx="5600700" cy="170808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B0C9D2A6-982D-AB1C-9395-A13340E3F7C9}"/>
              </a:ext>
            </a:extLst>
          </p:cNvPr>
          <p:cNvSpPr txBox="1">
            <a:spLocks noChangeAspect="1"/>
          </p:cNvSpPr>
          <p:nvPr/>
        </p:nvSpPr>
        <p:spPr>
          <a:xfrm>
            <a:off x="9657806" y="1518038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a,b,c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E2F4CA-4664-4687-D2E0-8844CC35EC6B}"/>
              </a:ext>
            </a:extLst>
          </p:cNvPr>
          <p:cNvSpPr txBox="1">
            <a:spLocks noChangeAspect="1"/>
          </p:cNvSpPr>
          <p:nvPr/>
        </p:nvSpPr>
        <p:spPr>
          <a:xfrm>
            <a:off x="11290665" y="2487917"/>
            <a:ext cx="618309" cy="2789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EBF5CDE-79ED-0653-6072-9B2BE27AEA52}"/>
              </a:ext>
            </a:extLst>
          </p:cNvPr>
          <p:cNvSpPr txBox="1">
            <a:spLocks noChangeAspect="1"/>
          </p:cNvSpPr>
          <p:nvPr/>
        </p:nvSpPr>
        <p:spPr>
          <a:xfrm>
            <a:off x="3851774" y="5394436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08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4043552-6F67-6A68-AFB8-CE26C5812B15}"/>
              </a:ext>
            </a:extLst>
          </p:cNvPr>
          <p:cNvSpPr/>
          <p:nvPr/>
        </p:nvSpPr>
        <p:spPr>
          <a:xfrm>
            <a:off x="6026331" y="1402080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E304921-E06A-5AD4-4379-1043EDC14BAF}"/>
              </a:ext>
            </a:extLst>
          </p:cNvPr>
          <p:cNvSpPr/>
          <p:nvPr/>
        </p:nvSpPr>
        <p:spPr>
          <a:xfrm>
            <a:off x="6501497" y="2514044"/>
            <a:ext cx="2882537" cy="278975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4E00016-5495-14C7-7E5F-282B422209A8}"/>
              </a:ext>
            </a:extLst>
          </p:cNvPr>
          <p:cNvSpPr/>
          <p:nvPr/>
        </p:nvSpPr>
        <p:spPr>
          <a:xfrm>
            <a:off x="6427474" y="4127864"/>
            <a:ext cx="4196983" cy="2172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5AE49-C8BF-B8C0-6051-997908FA9BAD}"/>
              </a:ext>
            </a:extLst>
          </p:cNvPr>
          <p:cNvSpPr/>
          <p:nvPr/>
        </p:nvSpPr>
        <p:spPr>
          <a:xfrm>
            <a:off x="6410056" y="5832009"/>
            <a:ext cx="2882537" cy="438162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D75017D-81D3-4F42-1F08-7D184685763F}"/>
              </a:ext>
            </a:extLst>
          </p:cNvPr>
          <p:cNvSpPr txBox="1">
            <a:spLocks noChangeAspect="1"/>
          </p:cNvSpPr>
          <p:nvPr/>
        </p:nvSpPr>
        <p:spPr>
          <a:xfrm>
            <a:off x="11348357" y="4029920"/>
            <a:ext cx="618309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HV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B5115FA-3DA1-1FB4-5B86-484DC85869C8}"/>
              </a:ext>
            </a:extLst>
          </p:cNvPr>
          <p:cNvSpPr txBox="1">
            <a:spLocks noChangeAspect="1"/>
          </p:cNvSpPr>
          <p:nvPr/>
        </p:nvSpPr>
        <p:spPr>
          <a:xfrm>
            <a:off x="8643258" y="6387742"/>
            <a:ext cx="732067" cy="27897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temp.</a:t>
            </a:r>
          </a:p>
        </p:txBody>
      </p:sp>
      <p:sp>
        <p:nvSpPr>
          <p:cNvPr id="38" name="TextBox 3">
            <a:extLst>
              <a:ext uri="{FF2B5EF4-FFF2-40B4-BE49-F238E27FC236}">
                <a16:creationId xmlns:a16="http://schemas.microsoft.com/office/drawing/2014/main" id="{DF4225B5-A6EB-5E72-EA53-8FAD460FA004}"/>
              </a:ext>
            </a:extLst>
          </p:cNvPr>
          <p:cNvSpPr txBox="1"/>
          <p:nvPr/>
        </p:nvSpPr>
        <p:spPr>
          <a:xfrm>
            <a:off x="10851807" y="132474"/>
            <a:ext cx="1079129" cy="651252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LID4096"/>
            </a:defPPr>
            <a:lvl1pPr algn="ctr">
              <a:defRPr sz="19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3000" dirty="0">
                <a:solidFill>
                  <a:schemeClr val="tx1"/>
                </a:solidFill>
              </a:rPr>
              <a:t>*.tpl</a:t>
            </a:r>
            <a:endParaRPr lang="LID4096" sz="3000" dirty="0">
              <a:solidFill>
                <a:schemeClr val="tx1"/>
              </a:solidFill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5E343C0-47ED-5521-3897-16D773E788C9}"/>
              </a:ext>
            </a:extLst>
          </p:cNvPr>
          <p:cNvSpPr>
            <a:spLocks noChangeAspect="1"/>
          </p:cNvSpPr>
          <p:nvPr/>
        </p:nvSpPr>
        <p:spPr>
          <a:xfrm rot="10800000">
            <a:off x="2668475" y="528678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214D581C-5F33-1AD3-6226-D659985BF1EC}"/>
              </a:ext>
            </a:extLst>
          </p:cNvPr>
          <p:cNvSpPr>
            <a:spLocks noChangeAspect="1"/>
          </p:cNvSpPr>
          <p:nvPr/>
        </p:nvSpPr>
        <p:spPr>
          <a:xfrm rot="10800000">
            <a:off x="1858715" y="823665"/>
            <a:ext cx="463326" cy="36635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B6D1764-57A1-936E-37CC-7AFB1D0047FC}"/>
              </a:ext>
            </a:extLst>
          </p:cNvPr>
          <p:cNvSpPr txBox="1"/>
          <p:nvPr/>
        </p:nvSpPr>
        <p:spPr>
          <a:xfrm>
            <a:off x="108370" y="6270171"/>
            <a:ext cx="4463385" cy="4488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6762972-3E23-EF20-D994-11261AF4E136}"/>
              </a:ext>
            </a:extLst>
          </p:cNvPr>
          <p:cNvSpPr txBox="1">
            <a:spLocks noChangeAspect="1"/>
          </p:cNvSpPr>
          <p:nvPr/>
        </p:nvSpPr>
        <p:spPr>
          <a:xfrm>
            <a:off x="3822658" y="6395170"/>
            <a:ext cx="618309" cy="278975"/>
          </a:xfrm>
          <a:prstGeom prst="rect">
            <a:avLst/>
          </a:prstGeom>
          <a:noFill/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16EBA0D-C606-19E6-3095-A9FFBF044CFB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A37550-365F-A906-0FA8-E00DDDD7D791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rgbClr val="FF0000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408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2330E01-4A56-E239-618C-B3AA619271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>
            <a:extLst>
              <a:ext uri="{FF2B5EF4-FFF2-40B4-BE49-F238E27FC236}">
                <a16:creationId xmlns:a16="http://schemas.microsoft.com/office/drawing/2014/main" id="{A8E41043-8EDB-1AE4-4E1D-0ED39446F190}"/>
              </a:ext>
            </a:extLst>
          </p:cNvPr>
          <p:cNvSpPr txBox="1"/>
          <p:nvPr/>
        </p:nvSpPr>
        <p:spPr>
          <a:xfrm>
            <a:off x="4971936" y="-1"/>
            <a:ext cx="7216956" cy="682543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noAutofit/>
          </a:bodyPr>
          <a:lstStyle/>
          <a:p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66DAEC-DA30-3BF3-D2B8-953A2E924EC2}"/>
              </a:ext>
            </a:extLst>
          </p:cNvPr>
          <p:cNvSpPr txBox="1"/>
          <p:nvPr/>
        </p:nvSpPr>
        <p:spPr>
          <a:xfrm>
            <a:off x="108370" y="792837"/>
            <a:ext cx="4463385" cy="58841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"ghb_stress_period_data"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24CCD-83C1-2D2B-B984-F2EF013D44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010" y="1248244"/>
            <a:ext cx="7966883" cy="73446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1D4218E-9D8D-8F34-1A34-34DDEF3CDF10}"/>
              </a:ext>
            </a:extLst>
          </p:cNvPr>
          <p:cNvSpPr txBox="1">
            <a:spLocks noChangeAspect="1"/>
          </p:cNvSpPr>
          <p:nvPr/>
        </p:nvSpPr>
        <p:spPr>
          <a:xfrm>
            <a:off x="3849445" y="881054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09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915347D-7DDD-2E31-9FBF-AC491CA860E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348"/>
          <a:stretch/>
        </p:blipFill>
        <p:spPr>
          <a:xfrm>
            <a:off x="212484" y="2278232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E6C2D69-B9EB-38C8-9D6A-BF20AB0DF3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b="5101"/>
          <a:stretch/>
        </p:blipFill>
        <p:spPr>
          <a:xfrm>
            <a:off x="212485" y="1763238"/>
            <a:ext cx="4086225" cy="42751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504D6464-4002-8F12-9EDE-D60E13FA0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612" y="2838575"/>
            <a:ext cx="4486275" cy="35718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13A42CB4-33F8-9B88-92D3-1C51CE493A3D}"/>
              </a:ext>
            </a:extLst>
          </p:cNvPr>
          <p:cNvSpPr/>
          <p:nvPr/>
        </p:nvSpPr>
        <p:spPr>
          <a:xfrm>
            <a:off x="1932350" y="5971973"/>
            <a:ext cx="2882537" cy="438477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55B96E7-9D94-9FF5-F66C-9455168275E9}"/>
              </a:ext>
            </a:extLst>
          </p:cNvPr>
          <p:cNvSpPr/>
          <p:nvPr/>
        </p:nvSpPr>
        <p:spPr>
          <a:xfrm>
            <a:off x="2990850" y="1672586"/>
            <a:ext cx="1473436" cy="109030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Head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&amp; </a:t>
            </a: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Conductance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97849F8-FDF4-44DC-81B0-AABE10300609}"/>
              </a:ext>
            </a:extLst>
          </p:cNvPr>
          <p:cNvSpPr/>
          <p:nvPr/>
        </p:nvSpPr>
        <p:spPr>
          <a:xfrm>
            <a:off x="1001839" y="316364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Grid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C30F4DD-C3FF-40C2-DC36-F1FCDC636846}"/>
              </a:ext>
            </a:extLst>
          </p:cNvPr>
          <p:cNvSpPr/>
          <p:nvPr/>
        </p:nvSpPr>
        <p:spPr>
          <a:xfrm>
            <a:off x="1001839" y="4859099"/>
            <a:ext cx="788861" cy="26535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Cte</a:t>
            </a:r>
            <a:endParaRPr lang="en-US" sz="1200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DAF9E76-3E1A-3DBC-04D9-11BF68611BA0}"/>
              </a:ext>
            </a:extLst>
          </p:cNvPr>
          <p:cNvSpPr txBox="1"/>
          <p:nvPr/>
        </p:nvSpPr>
        <p:spPr>
          <a:xfrm>
            <a:off x="345498" y="5194200"/>
            <a:ext cx="13126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two scales</a:t>
            </a:r>
            <a:endParaRPr lang="LID4096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FD3140-5564-4F3C-23B0-8608511A32BA}"/>
              </a:ext>
            </a:extLst>
          </p:cNvPr>
          <p:cNvSpPr/>
          <p:nvPr/>
        </p:nvSpPr>
        <p:spPr>
          <a:xfrm>
            <a:off x="1932350" y="4293427"/>
            <a:ext cx="2882537" cy="235868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txBody>
          <a:bodyPr wrap="none" anchor="ctr" anchorCtr="0">
            <a:noAutofit/>
          </a:bodyPr>
          <a:lstStyle/>
          <a:p>
            <a:endParaRPr lang="LID4096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25159AE-5AC3-29CD-CD19-B053FB83B4B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10601" b="74776"/>
          <a:stretch/>
        </p:blipFill>
        <p:spPr>
          <a:xfrm>
            <a:off x="168525" y="375623"/>
            <a:ext cx="2714570" cy="284383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A364A1C0-1298-86CC-21C4-340042BC1487}"/>
              </a:ext>
            </a:extLst>
          </p:cNvPr>
          <p:cNvSpPr/>
          <p:nvPr/>
        </p:nvSpPr>
        <p:spPr>
          <a:xfrm>
            <a:off x="10521271" y="5704555"/>
            <a:ext cx="1477322" cy="10144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b="1" dirty="0">
                <a:solidFill>
                  <a:schemeClr val="tx1"/>
                </a:solidFill>
              </a:rPr>
              <a:t>a) Space</a:t>
            </a:r>
          </a:p>
          <a:p>
            <a:pPr algn="ctr"/>
            <a:r>
              <a:rPr lang="pt-BR" b="1" dirty="0">
                <a:solidFill>
                  <a:schemeClr val="tx1"/>
                </a:solidFill>
              </a:rPr>
              <a:t>b) Time</a:t>
            </a:r>
            <a:endParaRPr lang="LID4096" sz="1200" b="1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7F25A3-6BA0-C3F4-DF5D-E001ED0CCDD1}"/>
              </a:ext>
            </a:extLst>
          </p:cNvPr>
          <p:cNvSpPr txBox="1"/>
          <p:nvPr/>
        </p:nvSpPr>
        <p:spPr>
          <a:xfrm>
            <a:off x="5078433" y="1659545"/>
            <a:ext cx="4463385" cy="501748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square">
            <a:noAutofit/>
          </a:bodyPr>
          <a:lstStyle/>
          <a:p>
            <a:r>
              <a:rPr lang="sv-SE" sz="2000" dirty="0"/>
              <a:t>tag =</a:t>
            </a:r>
            <a:r>
              <a:rPr lang="sv-SE" sz="2000" dirty="0">
                <a:solidFill>
                  <a:srgbClr val="FF0000"/>
                </a:solidFill>
              </a:rPr>
              <a:t> "wel_stress_period_data"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739466E-75BE-97E4-7242-490261EBAB36}"/>
              </a:ext>
            </a:extLst>
          </p:cNvPr>
          <p:cNvSpPr txBox="1">
            <a:spLocks noChangeAspect="1"/>
          </p:cNvSpPr>
          <p:nvPr/>
        </p:nvSpPr>
        <p:spPr>
          <a:xfrm>
            <a:off x="8820150" y="1763238"/>
            <a:ext cx="618309" cy="278975"/>
          </a:xfrm>
          <a:prstGeom prst="rect">
            <a:avLst/>
          </a:prstGeom>
          <a:solidFill>
            <a:srgbClr val="93E3FF"/>
          </a:solidFill>
          <a:ln>
            <a:solidFill>
              <a:schemeClr val="tx1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lIns="0" tIns="0" rIns="0" bIns="0" anchor="ctr" anchorCtr="0">
            <a:noAutofit/>
          </a:bodyPr>
          <a:lstStyle/>
          <a:p>
            <a:pPr algn="ctr"/>
            <a:r>
              <a:rPr lang="pt-BR" sz="2000" b="1" dirty="0"/>
              <a:t>10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CD31F6B4-97B9-7E0D-858C-1BB5AAD6B398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r="29650"/>
          <a:stretch/>
        </p:blipFill>
        <p:spPr>
          <a:xfrm>
            <a:off x="5247459" y="2099976"/>
            <a:ext cx="5896791" cy="6762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7767E2F-E939-552A-6AB0-779015CD53B5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70376" r="1186" b="57398"/>
          <a:stretch/>
        </p:blipFill>
        <p:spPr>
          <a:xfrm>
            <a:off x="9652964" y="2618841"/>
            <a:ext cx="2383702" cy="28810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FEEB8EBF-8918-5543-0288-F0FD7704A2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53991" y="2983000"/>
            <a:ext cx="4314825" cy="7143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A6EE6BFF-1371-7F11-78ED-1F8EC6D35F50}"/>
              </a:ext>
            </a:extLst>
          </p:cNvPr>
          <p:cNvSpPr txBox="1"/>
          <p:nvPr/>
        </p:nvSpPr>
        <p:spPr>
          <a:xfrm>
            <a:off x="9576059" y="3155521"/>
            <a:ext cx="19587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periods</a:t>
            </a:r>
            <a:endParaRPr lang="LID4096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C16220FD-5F98-A928-E433-527FB75CA937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r="2359"/>
          <a:stretch/>
        </p:blipFill>
        <p:spPr>
          <a:xfrm>
            <a:off x="5473965" y="3881562"/>
            <a:ext cx="2836574" cy="14859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EDC2B7B9-1590-4A9C-8C90-2E5F0F218B7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03837" y="3897963"/>
            <a:ext cx="2867025" cy="165735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024A57A-9BD1-35E9-7E22-3E1DC531FCF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-153" t="48727" r="10754" b="26734"/>
          <a:stretch/>
        </p:blipFill>
        <p:spPr>
          <a:xfrm>
            <a:off x="2941423" y="369692"/>
            <a:ext cx="2714571" cy="276671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B557263C-7A39-C2EF-7CB8-18464E9A9FC1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450" t="25332" r="10151" b="48074"/>
          <a:stretch/>
        </p:blipFill>
        <p:spPr>
          <a:xfrm>
            <a:off x="163691" y="116617"/>
            <a:ext cx="2714570" cy="299839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9A54B80B-B009-1DAF-02F6-FE4C82CBBFA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6" t="75231" r="10305" b="-476"/>
          <a:stretch/>
        </p:blipFill>
        <p:spPr>
          <a:xfrm>
            <a:off x="2941424" y="103448"/>
            <a:ext cx="2714571" cy="284634"/>
          </a:xfrm>
          <a:prstGeom prst="rect">
            <a:avLst/>
          </a:prstGeom>
        </p:spPr>
      </p:pic>
      <p:sp>
        <p:nvSpPr>
          <p:cNvPr id="54" name="Rectangle 53">
            <a:extLst>
              <a:ext uri="{FF2B5EF4-FFF2-40B4-BE49-F238E27FC236}">
                <a16:creationId xmlns:a16="http://schemas.microsoft.com/office/drawing/2014/main" id="{E1B391AF-62E2-2D1B-1633-848723CA7A97}"/>
              </a:ext>
            </a:extLst>
          </p:cNvPr>
          <p:cNvSpPr/>
          <p:nvPr/>
        </p:nvSpPr>
        <p:spPr>
          <a:xfrm>
            <a:off x="4624803" y="700307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2x2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F147B750-5CF8-F397-C927-C868DDFEC422}"/>
              </a:ext>
            </a:extLst>
          </p:cNvPr>
          <p:cNvSpPr/>
          <p:nvPr/>
        </p:nvSpPr>
        <p:spPr>
          <a:xfrm>
            <a:off x="7774065" y="5519832"/>
            <a:ext cx="556205" cy="2589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2x</a:t>
            </a:r>
            <a:endParaRPr lang="en-US" sz="1000" b="1" dirty="0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9D32987-1E9F-C5C1-551D-624BC573EFA5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9852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E3E2221-A8F3-7DB8-8A1C-C18080070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8AAC967-962C-E17F-434E-3E3BF2C1B6CD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solidFill>
            <a:srgbClr val="EFDECD"/>
          </a:solidFill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  <p:grpSp>
        <p:nvGrpSpPr>
          <p:cNvPr id="61" name="Group 60">
            <a:extLst>
              <a:ext uri="{FF2B5EF4-FFF2-40B4-BE49-F238E27FC236}">
                <a16:creationId xmlns:a16="http://schemas.microsoft.com/office/drawing/2014/main" id="{46DA9BE4-2DFE-3EF2-B6A6-7A2250140A5C}"/>
              </a:ext>
            </a:extLst>
          </p:cNvPr>
          <p:cNvGrpSpPr>
            <a:grpSpLocks noChangeAspect="1"/>
          </p:cNvGrpSpPr>
          <p:nvPr/>
        </p:nvGrpSpPr>
        <p:grpSpPr>
          <a:xfrm>
            <a:off x="229324" y="197068"/>
            <a:ext cx="2932977" cy="2482048"/>
            <a:chOff x="6689594" y="3775289"/>
            <a:chExt cx="2934615" cy="2483434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6BCA7EDA-1F09-72D7-B48B-8601D46952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263" t="51720" r="83993" b="44840"/>
            <a:stretch/>
          </p:blipFill>
          <p:spPr>
            <a:xfrm>
              <a:off x="6689594" y="3775289"/>
              <a:ext cx="884229" cy="313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147DB15-FC1C-9BCB-60D0-21E20F8DEB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328" t="78184" r="87023" b="15456"/>
            <a:stretch/>
          </p:blipFill>
          <p:spPr>
            <a:xfrm>
              <a:off x="6689595" y="4494712"/>
              <a:ext cx="698650" cy="57950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D676280-F5A5-B19F-B77D-BF5A9991B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920" t="6280" r="90008" b="64387"/>
            <a:stretch/>
          </p:blipFill>
          <p:spPr>
            <a:xfrm>
              <a:off x="6689595" y="5135215"/>
              <a:ext cx="617749" cy="31477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D1A25E17-D850-8AE9-5D96-63B28E8547C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1566" r="90567" b="85022"/>
            <a:stretch/>
          </p:blipFill>
          <p:spPr>
            <a:xfrm>
              <a:off x="6689594" y="5510983"/>
              <a:ext cx="617750" cy="31477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09FCD4C9-4C21-EB52-0440-DAB0A09101C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-1" t="1" r="47838" b="9945"/>
            <a:stretch/>
          </p:blipFill>
          <p:spPr>
            <a:xfrm>
              <a:off x="6689594" y="5890538"/>
              <a:ext cx="2527987" cy="368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C3ED32F2-7A36-963A-2225-1C28489DA29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415" t="54819" r="48854" b="42390"/>
            <a:stretch/>
          </p:blipFill>
          <p:spPr>
            <a:xfrm>
              <a:off x="6689594" y="4166033"/>
              <a:ext cx="2934615" cy="25026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70C7A520-41F3-C71D-7F3A-BBA1C51DC24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7515" t="8888" r="33131" b="82489"/>
            <a:stretch/>
          </p:blipFill>
          <p:spPr>
            <a:xfrm>
              <a:off x="7483071" y="5163613"/>
              <a:ext cx="1734509" cy="25026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23FCACC-6F90-BA32-DC74-3350BCA5CC69}"/>
                </a:ext>
              </a:extLst>
            </p:cNvPr>
            <p:cNvSpPr txBox="1"/>
            <p:nvPr/>
          </p:nvSpPr>
          <p:spPr>
            <a:xfrm>
              <a:off x="7479177" y="4496943"/>
              <a:ext cx="1151485" cy="579509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dirty="0"/>
                <a:t>- Simulation</a:t>
              </a:r>
            </a:p>
            <a:p>
              <a:r>
                <a:rPr lang="en-US" dirty="0"/>
                <a:t>- Model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7C166E6-3DF9-94C4-6960-0918EEE50C40}"/>
                </a:ext>
              </a:extLst>
            </p:cNvPr>
            <p:cNvSpPr txBox="1"/>
            <p:nvPr/>
          </p:nvSpPr>
          <p:spPr>
            <a:xfrm>
              <a:off x="7479177" y="5495214"/>
              <a:ext cx="1486665" cy="339533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rgbClr val="00B0F0"/>
              </a:solidFill>
            </a:ln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en-US" b="1" dirty="0"/>
                <a:t>Pst PESTfrom</a:t>
              </a:r>
            </a:p>
          </p:txBody>
        </p:sp>
      </p:grp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83D9873-B972-5B08-2260-161B09B3661B}"/>
              </a:ext>
            </a:extLst>
          </p:cNvPr>
          <p:cNvGrpSpPr/>
          <p:nvPr/>
        </p:nvGrpSpPr>
        <p:grpSpPr>
          <a:xfrm>
            <a:off x="229324" y="2998298"/>
            <a:ext cx="2755900" cy="1907947"/>
            <a:chOff x="229324" y="2902422"/>
            <a:chExt cx="2755900" cy="1907947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0A2724AF-04B7-5F79-B60C-9D036003653F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324" y="2902422"/>
              <a:ext cx="2755900" cy="1907947"/>
              <a:chOff x="229324" y="3365863"/>
              <a:chExt cx="2755900" cy="1907947"/>
            </a:xfrm>
          </p:grpSpPr>
          <p:pic>
            <p:nvPicPr>
              <p:cNvPr id="82" name="Picture 81">
                <a:extLst>
                  <a:ext uri="{FF2B5EF4-FFF2-40B4-BE49-F238E27FC236}">
                    <a16:creationId xmlns:a16="http://schemas.microsoft.com/office/drawing/2014/main" id="{638AAB7A-461D-1A38-840E-15786EEC97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t="3796" r="81721" b="84960"/>
              <a:stretch/>
            </p:blipFill>
            <p:spPr>
              <a:xfrm>
                <a:off x="229324" y="4240841"/>
                <a:ext cx="1321634" cy="291381"/>
              </a:xfrm>
              <a:prstGeom prst="rect">
                <a:avLst/>
              </a:prstGeom>
              <a:ln w="28575">
                <a:solidFill>
                  <a:srgbClr val="00B0F0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84" name="Picture 83">
                <a:extLst>
                  <a:ext uri="{FF2B5EF4-FFF2-40B4-BE49-F238E27FC236}">
                    <a16:creationId xmlns:a16="http://schemas.microsoft.com/office/drawing/2014/main" id="{D178A713-DB57-AB08-3B64-43A3C9818F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rcRect l="41817" t="3648" r="20068" b="72709"/>
              <a:stretch/>
            </p:blipFill>
            <p:spPr>
              <a:xfrm>
                <a:off x="229324" y="4661121"/>
                <a:ext cx="2755900" cy="612689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AA17A1B-D002-07A2-1A3B-1B9477FD88E6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2497334" y="3789205"/>
                <a:ext cx="487332" cy="36291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05</a:t>
                </a:r>
              </a:p>
            </p:txBody>
          </p:sp>
          <p:grpSp>
            <p:nvGrpSpPr>
              <p:cNvPr id="86" name="Group 85">
                <a:extLst>
                  <a:ext uri="{FF2B5EF4-FFF2-40B4-BE49-F238E27FC236}">
                    <a16:creationId xmlns:a16="http://schemas.microsoft.com/office/drawing/2014/main" id="{E93E4A8A-1859-4650-DF0B-02A4BF5E3BDD}"/>
                  </a:ext>
                </a:extLst>
              </p:cNvPr>
              <p:cNvGrpSpPr/>
              <p:nvPr/>
            </p:nvGrpSpPr>
            <p:grpSpPr>
              <a:xfrm>
                <a:off x="238870" y="3365863"/>
                <a:ext cx="2305847" cy="731779"/>
                <a:chOff x="6057103" y="807643"/>
                <a:chExt cx="2305847" cy="731779"/>
              </a:xfrm>
            </p:grpSpPr>
            <p:pic>
              <p:nvPicPr>
                <p:cNvPr id="88" name="Picture 87">
                  <a:extLst>
                    <a:ext uri="{FF2B5EF4-FFF2-40B4-BE49-F238E27FC236}">
                      <a16:creationId xmlns:a16="http://schemas.microsoft.com/office/drawing/2014/main" id="{7F749597-B0F7-172D-F20D-DDD556D342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2172" t="10031" r="80457" b="65082"/>
                <a:stretch/>
              </p:blipFill>
              <p:spPr>
                <a:xfrm>
                  <a:off x="6060019" y="807648"/>
                  <a:ext cx="1651833" cy="372929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B0C3B3CD-71A7-C211-F329-EBA83280AD43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787493" y="807643"/>
                  <a:ext cx="575457" cy="362917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04</a:t>
                  </a:r>
                </a:p>
              </p:txBody>
            </p:sp>
            <p:pic>
              <p:nvPicPr>
                <p:cNvPr id="93" name="Picture 92">
                  <a:extLst>
                    <a:ext uri="{FF2B5EF4-FFF2-40B4-BE49-F238E27FC236}">
                      <a16:creationId xmlns:a16="http://schemas.microsoft.com/office/drawing/2014/main" id="{6DE9A066-15D3-809F-EB63-F8DE7566203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14952" t="58881" r="70550" b="12934"/>
                <a:stretch/>
              </p:blipFill>
              <p:spPr>
                <a:xfrm>
                  <a:off x="6057103" y="1233996"/>
                  <a:ext cx="99352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98" name="Picture 97">
                  <a:extLst>
                    <a:ext uri="{FF2B5EF4-FFF2-40B4-BE49-F238E27FC236}">
                      <a16:creationId xmlns:a16="http://schemas.microsoft.com/office/drawing/2014/main" id="{EC2D8332-B4D0-61E8-B083-BEEA961A757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rcRect l="57028" t="61522" r="28641" b="10293"/>
                <a:stretch/>
              </p:blipFill>
              <p:spPr>
                <a:xfrm>
                  <a:off x="7168326" y="1235010"/>
                  <a:ext cx="982147" cy="304412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  <p:sp>
          <p:nvSpPr>
            <p:cNvPr id="123" name="TextBox 122">
              <a:extLst>
                <a:ext uri="{FF2B5EF4-FFF2-40B4-BE49-F238E27FC236}">
                  <a16:creationId xmlns:a16="http://schemas.microsoft.com/office/drawing/2014/main" id="{F4AF02C4-00AF-ED18-B71E-7E8D541692F5}"/>
                </a:ext>
              </a:extLst>
            </p:cNvPr>
            <p:cNvSpPr txBox="1"/>
            <p:nvPr/>
          </p:nvSpPr>
          <p:spPr>
            <a:xfrm>
              <a:off x="1668732" y="3813299"/>
              <a:ext cx="1315934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Spatial Ref.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79CB3C3A-AC27-0552-7DEA-8D1970EDECC7}"/>
              </a:ext>
            </a:extLst>
          </p:cNvPr>
          <p:cNvGrpSpPr/>
          <p:nvPr/>
        </p:nvGrpSpPr>
        <p:grpSpPr>
          <a:xfrm>
            <a:off x="3348496" y="3500555"/>
            <a:ext cx="2557299" cy="2077419"/>
            <a:chOff x="3893869" y="3572662"/>
            <a:chExt cx="2557299" cy="2077419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441EBCB0-252C-7CD8-CD6B-91CDAAE4D378}"/>
                </a:ext>
              </a:extLst>
            </p:cNvPr>
            <p:cNvGrpSpPr/>
            <p:nvPr/>
          </p:nvGrpSpPr>
          <p:grpSpPr>
            <a:xfrm>
              <a:off x="3893869" y="3572662"/>
              <a:ext cx="2557299" cy="2077419"/>
              <a:chOff x="3893869" y="3572662"/>
              <a:chExt cx="2557299" cy="2077419"/>
            </a:xfrm>
          </p:grpSpPr>
          <p:grpSp>
            <p:nvGrpSpPr>
              <p:cNvPr id="116" name="Group 115">
                <a:extLst>
                  <a:ext uri="{FF2B5EF4-FFF2-40B4-BE49-F238E27FC236}">
                    <a16:creationId xmlns:a16="http://schemas.microsoft.com/office/drawing/2014/main" id="{D7097AB0-13E0-C9F4-9F21-30E5A29290DD}"/>
                  </a:ext>
                </a:extLst>
              </p:cNvPr>
              <p:cNvGrpSpPr/>
              <p:nvPr/>
            </p:nvGrpSpPr>
            <p:grpSpPr>
              <a:xfrm>
                <a:off x="3893869" y="3572662"/>
                <a:ext cx="2530942" cy="2034201"/>
                <a:chOff x="3758504" y="3686794"/>
                <a:chExt cx="2530942" cy="2034201"/>
              </a:xfrm>
            </p:grpSpPr>
            <p:grpSp>
              <p:nvGrpSpPr>
                <p:cNvPr id="111" name="Group 110">
                  <a:extLst>
                    <a:ext uri="{FF2B5EF4-FFF2-40B4-BE49-F238E27FC236}">
                      <a16:creationId xmlns:a16="http://schemas.microsoft.com/office/drawing/2014/main" id="{093380C0-89BF-0043-0F2A-46544BD307A7}"/>
                    </a:ext>
                  </a:extLst>
                </p:cNvPr>
                <p:cNvGrpSpPr/>
                <p:nvPr/>
              </p:nvGrpSpPr>
              <p:grpSpPr>
                <a:xfrm>
                  <a:off x="3758504" y="3686794"/>
                  <a:ext cx="2530942" cy="1273091"/>
                  <a:chOff x="6051172" y="5037455"/>
                  <a:chExt cx="2530942" cy="1273091"/>
                </a:xfrm>
              </p:grpSpPr>
              <p:pic>
                <p:nvPicPr>
                  <p:cNvPr id="100" name="Picture 99">
                    <a:extLst>
                      <a:ext uri="{FF2B5EF4-FFF2-40B4-BE49-F238E27FC236}">
                        <a16:creationId xmlns:a16="http://schemas.microsoft.com/office/drawing/2014/main" id="{EFD7FBDF-31E2-F64E-C6BA-2774087CC43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l="1" r="47456" b="90348"/>
                  <a:stretch/>
                </p:blipFill>
                <p:spPr>
                  <a:xfrm>
                    <a:off x="6435112" y="5883034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1" name="Picture 100">
                    <a:extLst>
                      <a:ext uri="{FF2B5EF4-FFF2-40B4-BE49-F238E27FC236}">
                        <a16:creationId xmlns:a16="http://schemas.microsoft.com/office/drawing/2014/main" id="{C85453D9-09B9-0797-05C1-898215B72603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/>
                  <a:srcRect t="85247" r="47457" b="5101"/>
                  <a:stretch/>
                </p:blipFill>
                <p:spPr>
                  <a:xfrm>
                    <a:off x="6435114" y="5387092"/>
                    <a:ext cx="2147000" cy="42751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3" name="Picture 102">
                    <a:extLst>
                      <a:ext uri="{FF2B5EF4-FFF2-40B4-BE49-F238E27FC236}">
                        <a16:creationId xmlns:a16="http://schemas.microsoft.com/office/drawing/2014/main" id="{985A139D-C63E-C549-328F-6510CCBBA17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100" t="17860" r="90043" b="68386"/>
                  <a:stretch/>
                </p:blipFill>
                <p:spPr>
                  <a:xfrm>
                    <a:off x="6435112" y="5044959"/>
                    <a:ext cx="732982" cy="28034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6" name="Picture 105">
                    <a:extLst>
                      <a:ext uri="{FF2B5EF4-FFF2-40B4-BE49-F238E27FC236}">
                        <a16:creationId xmlns:a16="http://schemas.microsoft.com/office/drawing/2014/main" id="{D9C6FBD2-4781-8F4A-6C52-BF0682ED7FFC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12025" t="17547" r="86717" b="69508"/>
                  <a:stretch/>
                </p:blipFill>
                <p:spPr>
                  <a:xfrm>
                    <a:off x="7205857" y="5043171"/>
                    <a:ext cx="129186" cy="278975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08" name="Picture 107">
                    <a:extLst>
                      <a:ext uri="{FF2B5EF4-FFF2-40B4-BE49-F238E27FC236}">
                        <a16:creationId xmlns:a16="http://schemas.microsoft.com/office/drawing/2014/main" id="{ED7C8939-558A-CDAA-221D-C3271B66BC9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rcRect l="49866" t="17860" r="38690" b="68665"/>
                  <a:stretch/>
                </p:blipFill>
                <p:spPr>
                  <a:xfrm>
                    <a:off x="7406743" y="5037455"/>
                    <a:ext cx="1175371" cy="290406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0" name="TextBox 109">
                    <a:extLst>
                      <a:ext uri="{FF2B5EF4-FFF2-40B4-BE49-F238E27FC236}">
                        <a16:creationId xmlns:a16="http://schemas.microsoft.com/office/drawing/2014/main" id="{7E971526-850F-12E0-2734-9F39BAE2C4ED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6051172" y="5675116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09</a:t>
                    </a:r>
                  </a:p>
                </p:txBody>
              </p:sp>
            </p:grpSp>
            <p:grpSp>
              <p:nvGrpSpPr>
                <p:cNvPr id="115" name="Group 114">
                  <a:extLst>
                    <a:ext uri="{FF2B5EF4-FFF2-40B4-BE49-F238E27FC236}">
                      <a16:creationId xmlns:a16="http://schemas.microsoft.com/office/drawing/2014/main" id="{F210043E-A9F2-0EF5-2E1C-76684590B323}"/>
                    </a:ext>
                  </a:extLst>
                </p:cNvPr>
                <p:cNvGrpSpPr/>
                <p:nvPr/>
              </p:nvGrpSpPr>
              <p:grpSpPr>
                <a:xfrm>
                  <a:off x="3832900" y="5143318"/>
                  <a:ext cx="2449226" cy="577677"/>
                  <a:chOff x="3832900" y="5143318"/>
                  <a:chExt cx="2449226" cy="577677"/>
                </a:xfrm>
              </p:grpSpPr>
              <p:pic>
                <p:nvPicPr>
                  <p:cNvPr id="112" name="Picture 111">
                    <a:extLst>
                      <a:ext uri="{FF2B5EF4-FFF2-40B4-BE49-F238E27FC236}">
                        <a16:creationId xmlns:a16="http://schemas.microsoft.com/office/drawing/2014/main" id="{1209BCE2-2C3A-DA1F-637C-88BD1DDBCDF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t="10376" r="69441" b="63537"/>
                  <a:stretch/>
                </p:blipFill>
                <p:spPr>
                  <a:xfrm>
                    <a:off x="3842547" y="5167803"/>
                    <a:ext cx="1631775" cy="230622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pic>
                <p:nvPicPr>
                  <p:cNvPr id="113" name="Picture 112">
                    <a:extLst>
                      <a:ext uri="{FF2B5EF4-FFF2-40B4-BE49-F238E27FC236}">
                        <a16:creationId xmlns:a16="http://schemas.microsoft.com/office/drawing/2014/main" id="{ECAA30C4-77DC-4D92-29F0-AF9C65766C22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rcRect l="3773" t="39427" r="66399" b="32855"/>
                  <a:stretch/>
                </p:blipFill>
                <p:spPr>
                  <a:xfrm>
                    <a:off x="3832900" y="5475954"/>
                    <a:ext cx="1592728" cy="24504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  <a:effectLst>
                    <a:outerShdw blurRad="50800" dist="38100" dir="8100000" algn="tr" rotWithShape="0">
                      <a:prstClr val="black">
                        <a:alpha val="40000"/>
                      </a:prstClr>
                    </a:outerShdw>
                  </a:effectLst>
                </p:spPr>
              </p:pic>
              <p:sp>
                <p:nvSpPr>
                  <p:cNvPr id="114" name="TextBox 113">
                    <a:extLst>
                      <a:ext uri="{FF2B5EF4-FFF2-40B4-BE49-F238E27FC236}">
                        <a16:creationId xmlns:a16="http://schemas.microsoft.com/office/drawing/2014/main" id="{118FF462-807C-8F42-7CC9-397DFB7E4F81}"/>
                      </a:ext>
                    </a:extLst>
                  </p:cNvPr>
                  <p:cNvSpPr txBox="1">
                    <a:spLocks noChangeAspect="1"/>
                  </p:cNvSpPr>
                  <p:nvPr/>
                </p:nvSpPr>
                <p:spPr>
                  <a:xfrm>
                    <a:off x="5663817" y="5143318"/>
                    <a:ext cx="618309" cy="278975"/>
                  </a:xfrm>
                  <a:prstGeom prst="rect">
                    <a:avLst/>
                  </a:prstGeom>
                  <a:solidFill>
                    <a:srgbClr val="93E3FF"/>
                  </a:solidFill>
                  <a:ln>
                    <a:solidFill>
                      <a:schemeClr val="tx1"/>
                    </a:solidFill>
                  </a:ln>
                  <a:effectLst>
                    <a:outerShdw blurRad="63500" sx="102000" sy="102000" algn="ctr" rotWithShape="0">
                      <a:prstClr val="black">
                        <a:alpha val="40000"/>
                      </a:prstClr>
                    </a:outerShdw>
                  </a:effectLst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pt-BR" sz="2000" b="1" dirty="0"/>
                      <a:t>10</a:t>
                    </a:r>
                  </a:p>
                </p:txBody>
              </p:sp>
            </p:grpSp>
          </p:grp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3E24EB04-774B-0E7D-9B25-FF1A4CC1A5F3}"/>
                  </a:ext>
                </a:extLst>
              </p:cNvPr>
              <p:cNvSpPr txBox="1"/>
              <p:nvPr/>
            </p:nvSpPr>
            <p:spPr>
              <a:xfrm>
                <a:off x="5630043" y="5371106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wel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27" name="TextBox 126">
              <a:extLst>
                <a:ext uri="{FF2B5EF4-FFF2-40B4-BE49-F238E27FC236}">
                  <a16:creationId xmlns:a16="http://schemas.microsoft.com/office/drawing/2014/main" id="{C5278962-8932-D67A-F98F-7553F977EDB1}"/>
                </a:ext>
              </a:extLst>
            </p:cNvPr>
            <p:cNvSpPr txBox="1"/>
            <p:nvPr/>
          </p:nvSpPr>
          <p:spPr>
            <a:xfrm>
              <a:off x="5227934" y="3931497"/>
              <a:ext cx="868066" cy="217579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B373F46C-B5A3-BB06-0A47-CB2BA629D870}"/>
                </a:ext>
              </a:extLst>
            </p:cNvPr>
            <p:cNvSpPr txBox="1"/>
            <p:nvPr/>
          </p:nvSpPr>
          <p:spPr>
            <a:xfrm>
              <a:off x="5199007" y="4418241"/>
              <a:ext cx="868066" cy="253740"/>
            </a:xfrm>
            <a:prstGeom prst="rect">
              <a:avLst/>
            </a:prstGeom>
            <a:noFill/>
            <a:ln w="28575">
              <a:solidFill>
                <a:srgbClr val="00B0F0"/>
              </a:solidFill>
            </a:ln>
          </p:spPr>
          <p:txBody>
            <a:bodyPr wrap="square">
              <a:noAutofit/>
            </a:bodyPr>
            <a:lstStyle/>
            <a:p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462D979F-D7E5-9720-2B40-B0297A99F4A1}"/>
              </a:ext>
            </a:extLst>
          </p:cNvPr>
          <p:cNvGrpSpPr/>
          <p:nvPr/>
        </p:nvGrpSpPr>
        <p:grpSpPr>
          <a:xfrm>
            <a:off x="3495001" y="5772372"/>
            <a:ext cx="2501830" cy="894689"/>
            <a:chOff x="3949257" y="5760884"/>
            <a:chExt cx="2501830" cy="894689"/>
          </a:xfrm>
        </p:grpSpPr>
        <p:grpSp>
          <p:nvGrpSpPr>
            <p:cNvPr id="136" name="Group 135">
              <a:extLst>
                <a:ext uri="{FF2B5EF4-FFF2-40B4-BE49-F238E27FC236}">
                  <a16:creationId xmlns:a16="http://schemas.microsoft.com/office/drawing/2014/main" id="{A63C3C53-19F3-816B-2759-EBBE2E855A37}"/>
                </a:ext>
              </a:extLst>
            </p:cNvPr>
            <p:cNvGrpSpPr/>
            <p:nvPr/>
          </p:nvGrpSpPr>
          <p:grpSpPr>
            <a:xfrm>
              <a:off x="3949257" y="5760884"/>
              <a:ext cx="2501830" cy="894689"/>
              <a:chOff x="3949257" y="5760884"/>
              <a:chExt cx="2501830" cy="894689"/>
            </a:xfrm>
          </p:grpSpPr>
          <p:pic>
            <p:nvPicPr>
              <p:cNvPr id="131" name="Picture 130">
                <a:extLst>
                  <a:ext uri="{FF2B5EF4-FFF2-40B4-BE49-F238E27FC236}">
                    <a16:creationId xmlns:a16="http://schemas.microsoft.com/office/drawing/2014/main" id="{8E97C56D-23C5-F230-8662-9A4E649615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rcRect l="3424" b="9653"/>
              <a:stretch/>
            </p:blipFill>
            <p:spPr>
              <a:xfrm>
                <a:off x="3949257" y="5770977"/>
                <a:ext cx="1756986" cy="40445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33" name="Picture 132">
                <a:extLst>
                  <a:ext uri="{FF2B5EF4-FFF2-40B4-BE49-F238E27FC236}">
                    <a16:creationId xmlns:a16="http://schemas.microsoft.com/office/drawing/2014/main" id="{F946010D-4FB2-8B4D-5A3B-A184256B04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949257" y="6209704"/>
                <a:ext cx="1447800" cy="428625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34" name="TextBox 133">
                <a:extLst>
                  <a:ext uri="{FF2B5EF4-FFF2-40B4-BE49-F238E27FC236}">
                    <a16:creationId xmlns:a16="http://schemas.microsoft.com/office/drawing/2014/main" id="{5EA0B06B-EBB4-2C8F-DCD4-62F1E2C8F9FB}"/>
                  </a:ext>
                </a:extLst>
              </p:cNvPr>
              <p:cNvSpPr txBox="1"/>
              <p:nvPr/>
            </p:nvSpPr>
            <p:spPr>
              <a:xfrm>
                <a:off x="5629962" y="6376598"/>
                <a:ext cx="821125" cy="278975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>
                <a:noAutofit/>
              </a:bodyPr>
              <a:lstStyle/>
              <a:p>
                <a:r>
                  <a:rPr lang="sv-SE" sz="1300" b="1" dirty="0"/>
                  <a:t>tag =</a:t>
                </a:r>
                <a:r>
                  <a:rPr lang="sv-SE" sz="1300" b="1" dirty="0">
                    <a:solidFill>
                      <a:srgbClr val="FF0000"/>
                    </a:solidFill>
                  </a:rPr>
                  <a:t> SFR</a:t>
                </a:r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212F8B3B-E421-D6A8-4A6A-307367A85805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5814896" y="5760884"/>
                <a:ext cx="61830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11</a:t>
                </a:r>
              </a:p>
            </p:txBody>
          </p:sp>
        </p:grp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3F484AD3-E0F1-C7E4-085C-04FDDBD7A717}"/>
                </a:ext>
              </a:extLst>
            </p:cNvPr>
            <p:cNvSpPr txBox="1"/>
            <p:nvPr/>
          </p:nvSpPr>
          <p:spPr>
            <a:xfrm>
              <a:off x="5367547" y="6115769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6F763CBB-0C92-331B-9E7F-41BA0C29AC94}"/>
              </a:ext>
            </a:extLst>
          </p:cNvPr>
          <p:cNvGrpSpPr/>
          <p:nvPr/>
        </p:nvGrpSpPr>
        <p:grpSpPr>
          <a:xfrm>
            <a:off x="3331125" y="104425"/>
            <a:ext cx="3040801" cy="1786503"/>
            <a:chOff x="3443540" y="197068"/>
            <a:chExt cx="3040801" cy="1786503"/>
          </a:xfrm>
        </p:grpSpPr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45243906-A418-FDAE-06F8-C8F917465AD7}"/>
                </a:ext>
              </a:extLst>
            </p:cNvPr>
            <p:cNvGrpSpPr/>
            <p:nvPr/>
          </p:nvGrpSpPr>
          <p:grpSpPr>
            <a:xfrm>
              <a:off x="3443540" y="197068"/>
              <a:ext cx="3040801" cy="1786503"/>
              <a:chOff x="491180" y="3127160"/>
              <a:chExt cx="3040801" cy="1786503"/>
            </a:xfrm>
          </p:grpSpPr>
          <p:grpSp>
            <p:nvGrpSpPr>
              <p:cNvPr id="57" name="Group 56">
                <a:extLst>
                  <a:ext uri="{FF2B5EF4-FFF2-40B4-BE49-F238E27FC236}">
                    <a16:creationId xmlns:a16="http://schemas.microsoft.com/office/drawing/2014/main" id="{55AC0B42-DE36-2D27-F60F-1396090A9B04}"/>
                  </a:ext>
                </a:extLst>
              </p:cNvPr>
              <p:cNvGrpSpPr/>
              <p:nvPr/>
            </p:nvGrpSpPr>
            <p:grpSpPr>
              <a:xfrm>
                <a:off x="491180" y="3127160"/>
                <a:ext cx="3040801" cy="1786503"/>
                <a:chOff x="312184" y="3024563"/>
                <a:chExt cx="3040801" cy="1786503"/>
              </a:xfrm>
            </p:grpSpPr>
            <p:grpSp>
              <p:nvGrpSpPr>
                <p:cNvPr id="54" name="Group 53">
                  <a:extLst>
                    <a:ext uri="{FF2B5EF4-FFF2-40B4-BE49-F238E27FC236}">
                      <a16:creationId xmlns:a16="http://schemas.microsoft.com/office/drawing/2014/main" id="{065B6711-BB7E-95CF-FF97-5E20326880BD}"/>
                    </a:ext>
                  </a:extLst>
                </p:cNvPr>
                <p:cNvGrpSpPr/>
                <p:nvPr/>
              </p:nvGrpSpPr>
              <p:grpSpPr>
                <a:xfrm>
                  <a:off x="312184" y="3024563"/>
                  <a:ext cx="3040801" cy="1786503"/>
                  <a:chOff x="312184" y="3024563"/>
                  <a:chExt cx="3040801" cy="1786503"/>
                </a:xfrm>
              </p:grpSpPr>
              <p:grpSp>
                <p:nvGrpSpPr>
                  <p:cNvPr id="32" name="Group 31">
                    <a:extLst>
                      <a:ext uri="{FF2B5EF4-FFF2-40B4-BE49-F238E27FC236}">
                        <a16:creationId xmlns:a16="http://schemas.microsoft.com/office/drawing/2014/main" id="{2DC79D59-189A-2102-085F-706F91456415}"/>
                      </a:ext>
                    </a:extLst>
                  </p:cNvPr>
                  <p:cNvGrpSpPr/>
                  <p:nvPr/>
                </p:nvGrpSpPr>
                <p:grpSpPr>
                  <a:xfrm>
                    <a:off x="312184" y="3782655"/>
                    <a:ext cx="1363153" cy="1028411"/>
                    <a:chOff x="422532" y="2222925"/>
                    <a:chExt cx="1363153" cy="1028411"/>
                  </a:xfrm>
                </p:grpSpPr>
                <p:pic>
                  <p:nvPicPr>
                    <p:cNvPr id="28" name="Picture 27">
                      <a:extLst>
                        <a:ext uri="{FF2B5EF4-FFF2-40B4-BE49-F238E27FC236}">
                          <a16:creationId xmlns:a16="http://schemas.microsoft.com/office/drawing/2014/main" id="{7F161268-E776-50D1-ECF2-66A8A0238D9C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2"/>
                    <a:srcRect r="63054" b="24242"/>
                    <a:stretch/>
                  </p:blipFill>
                  <p:spPr>
                    <a:xfrm>
                      <a:off x="422532" y="2551304"/>
                      <a:ext cx="1245457" cy="32664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29" name="Picture 28">
                      <a:extLst>
                        <a:ext uri="{FF2B5EF4-FFF2-40B4-BE49-F238E27FC236}">
                          <a16:creationId xmlns:a16="http://schemas.microsoft.com/office/drawing/2014/main" id="{D0565228-3282-69DD-1E1D-B694F8944D7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3"/>
                    <a:srcRect l="1961" t="52492" r="66889"/>
                    <a:stretch/>
                  </p:blipFill>
                  <p:spPr>
                    <a:xfrm>
                      <a:off x="422532" y="2222925"/>
                      <a:ext cx="1245457" cy="353818"/>
                    </a:xfrm>
                    <a:prstGeom prst="rect">
                      <a:avLst/>
                    </a:prstGeom>
                  </p:spPr>
                </p:pic>
                <p:pic>
                  <p:nvPicPr>
                    <p:cNvPr id="30" name="Picture 29">
                      <a:extLst>
                        <a:ext uri="{FF2B5EF4-FFF2-40B4-BE49-F238E27FC236}">
                          <a16:creationId xmlns:a16="http://schemas.microsoft.com/office/drawing/2014/main" id="{BDA74511-2322-D1F3-47CA-72990A0C512F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14"/>
                    <a:srcRect r="63004" b="10697"/>
                    <a:stretch/>
                  </p:blipFill>
                  <p:spPr>
                    <a:xfrm>
                      <a:off x="422533" y="2877952"/>
                      <a:ext cx="1363152" cy="373384"/>
                    </a:xfrm>
                    <a:prstGeom prst="rect">
                      <a:avLst/>
                    </a:prstGeom>
                  </p:spPr>
                </p:pic>
              </p:grpSp>
              <p:pic>
                <p:nvPicPr>
                  <p:cNvPr id="33" name="Picture 32">
                    <a:extLst>
                      <a:ext uri="{FF2B5EF4-FFF2-40B4-BE49-F238E27FC236}">
                        <a16:creationId xmlns:a16="http://schemas.microsoft.com/office/drawing/2014/main" id="{9182054B-DD34-4CB6-C34F-4FE84BF41D5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3"/>
                  <a:srcRect l="1961" t="19254" r="83834" b="42890"/>
                  <a:stretch/>
                </p:blipFill>
                <p:spPr>
                  <a:xfrm>
                    <a:off x="312184" y="3523945"/>
                    <a:ext cx="567956" cy="281933"/>
                  </a:xfrm>
                  <a:prstGeom prst="rect">
                    <a:avLst/>
                  </a:prstGeom>
                </p:spPr>
              </p:pic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A942F724-FDCC-7B3F-C401-8EF22252713D}"/>
                      </a:ext>
                    </a:extLst>
                  </p:cNvPr>
                  <p:cNvGrpSpPr/>
                  <p:nvPr/>
                </p:nvGrpSpPr>
                <p:grpSpPr>
                  <a:xfrm>
                    <a:off x="2611279" y="3983436"/>
                    <a:ext cx="721076" cy="353214"/>
                    <a:chOff x="1993977" y="499397"/>
                    <a:chExt cx="721076" cy="353214"/>
                  </a:xfrm>
                </p:grpSpPr>
                <p:sp>
                  <p:nvSpPr>
                    <p:cNvPr id="34" name="TextBox 33">
                      <a:extLst>
                        <a:ext uri="{FF2B5EF4-FFF2-40B4-BE49-F238E27FC236}">
                          <a16:creationId xmlns:a16="http://schemas.microsoft.com/office/drawing/2014/main" id="{1355B85C-69AF-20A9-CBB2-FC4B3CEDA96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93977" y="513078"/>
                      <a:ext cx="721076" cy="339533"/>
                    </a:xfrm>
                    <a:prstGeom prst="rect">
                      <a:avLst/>
                    </a:prstGeom>
                    <a:noFill/>
                    <a:ln w="28575">
                      <a:solidFill>
                        <a:srgbClr val="FF0000"/>
                      </a:solidFill>
                    </a:ln>
                    <a:effectLst/>
                  </p:spPr>
                  <p:txBody>
                    <a:bodyPr wrap="none" anchor="ctr" anchorCtr="0">
                      <a:noAutofit/>
                    </a:bodyPr>
                    <a:lstStyle>
                      <a:defPPr>
                        <a:defRPr lang="LID4096"/>
                      </a:defPPr>
                    </a:lstStyle>
                    <a:p>
                      <a:endParaRPr lang="en-US" sz="1600" dirty="0"/>
                    </a:p>
                  </p:txBody>
                </p:sp>
                <p:sp>
                  <p:nvSpPr>
                    <p:cNvPr id="37" name="TextBox 36">
                      <a:extLst>
                        <a:ext uri="{FF2B5EF4-FFF2-40B4-BE49-F238E27FC236}">
                          <a16:creationId xmlns:a16="http://schemas.microsoft.com/office/drawing/2014/main" id="{372E0F52-A88B-77B9-B83A-1679CC01AED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066238" y="499397"/>
                      <a:ext cx="567003" cy="33953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anchor="ctr" anchorCtr="0">
                      <a:noAutofit/>
                    </a:bodyPr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</a:rPr>
                        <a:t>PAR</a:t>
                      </a:r>
                    </a:p>
                  </p:txBody>
                </p:sp>
              </p:grpSp>
              <p:pic>
                <p:nvPicPr>
                  <p:cNvPr id="46" name="Picture 45">
                    <a:extLst>
                      <a:ext uri="{FF2B5EF4-FFF2-40B4-BE49-F238E27FC236}">
                        <a16:creationId xmlns:a16="http://schemas.microsoft.com/office/drawing/2014/main" id="{0C6257A0-94CF-F61A-CB96-CA4C028EB57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5"/>
                  <a:srcRect r="6704"/>
                  <a:stretch/>
                </p:blipFill>
                <p:spPr>
                  <a:xfrm>
                    <a:off x="312184" y="3024563"/>
                    <a:ext cx="3040801" cy="49968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A71B2F2B-362E-65D0-751C-00B06522FA3A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2611280" y="4388124"/>
                  <a:ext cx="721076" cy="370895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sz="2000" b="1" dirty="0"/>
                    <a:t>07</a:t>
                  </a:r>
                </a:p>
              </p:txBody>
            </p:sp>
          </p:grpSp>
          <p:sp>
            <p:nvSpPr>
              <p:cNvPr id="59" name="TextBox 3">
                <a:extLst>
                  <a:ext uri="{FF2B5EF4-FFF2-40B4-BE49-F238E27FC236}">
                    <a16:creationId xmlns:a16="http://schemas.microsoft.com/office/drawing/2014/main" id="{006CEC7A-B993-A93D-5C9A-DD76072A7D7C}"/>
                  </a:ext>
                </a:extLst>
              </p:cNvPr>
              <p:cNvSpPr txBox="1"/>
              <p:nvPr/>
            </p:nvSpPr>
            <p:spPr>
              <a:xfrm>
                <a:off x="2772891" y="3677528"/>
                <a:ext cx="725917" cy="382243"/>
              </a:xfrm>
              <a:prstGeom prst="rect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LID4096"/>
                </a:defPPr>
                <a:lvl1pPr algn="ctr">
                  <a:defRPr sz="1900" b="1">
                    <a:solidFill>
                      <a:schemeClr val="lt1"/>
                    </a:solidFill>
                  </a:defRPr>
                </a:lvl1pPr>
                <a:lvl2pPr>
                  <a:defRPr>
                    <a:solidFill>
                      <a:schemeClr val="lt1"/>
                    </a:solidFill>
                  </a:defRPr>
                </a:lvl2pPr>
                <a:lvl3pPr>
                  <a:defRPr>
                    <a:solidFill>
                      <a:schemeClr val="lt1"/>
                    </a:solidFill>
                  </a:defRPr>
                </a:lvl3pPr>
                <a:lvl4pPr>
                  <a:defRPr>
                    <a:solidFill>
                      <a:schemeClr val="lt1"/>
                    </a:solidFill>
                  </a:defRPr>
                </a:lvl4pPr>
                <a:lvl5pPr>
                  <a:defRPr>
                    <a:solidFill>
                      <a:schemeClr val="lt1"/>
                    </a:solidFill>
                  </a:defRPr>
                </a:lvl5pPr>
                <a:lvl6pPr>
                  <a:defRPr>
                    <a:solidFill>
                      <a:schemeClr val="lt1"/>
                    </a:solidFill>
                  </a:defRPr>
                </a:lvl6pPr>
                <a:lvl7pPr>
                  <a:defRPr>
                    <a:solidFill>
                      <a:schemeClr val="lt1"/>
                    </a:solidFill>
                  </a:defRPr>
                </a:lvl7pPr>
                <a:lvl8pPr>
                  <a:defRPr>
                    <a:solidFill>
                      <a:schemeClr val="lt1"/>
                    </a:solidFill>
                  </a:defRPr>
                </a:lvl8pPr>
                <a:lvl9pPr>
                  <a:defRPr>
                    <a:solidFill>
                      <a:schemeClr val="lt1"/>
                    </a:solidFill>
                  </a:defRPr>
                </a:lvl9pPr>
              </a:lstStyle>
              <a:p>
                <a:r>
                  <a:rPr lang="en-US" sz="1800" dirty="0">
                    <a:solidFill>
                      <a:schemeClr val="tx1"/>
                    </a:solidFill>
                  </a:rPr>
                  <a:t>*.tpl</a:t>
                </a:r>
                <a:endParaRPr lang="LID4096" sz="1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68E4BB16-5BB8-49A8-2AEA-800EB58678C0}"/>
                </a:ext>
              </a:extLst>
            </p:cNvPr>
            <p:cNvSpPr txBox="1"/>
            <p:nvPr/>
          </p:nvSpPr>
          <p:spPr>
            <a:xfrm>
              <a:off x="4863623" y="980178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K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20E57346-863F-EFB6-8C31-1611C7C90E85}"/>
              </a:ext>
            </a:extLst>
          </p:cNvPr>
          <p:cNvGrpSpPr/>
          <p:nvPr/>
        </p:nvGrpSpPr>
        <p:grpSpPr>
          <a:xfrm>
            <a:off x="6865251" y="211810"/>
            <a:ext cx="5259123" cy="1037367"/>
            <a:chOff x="6778166" y="2587876"/>
            <a:chExt cx="5259123" cy="1037367"/>
          </a:xfrm>
        </p:grpSpPr>
        <p:grpSp>
          <p:nvGrpSpPr>
            <p:cNvPr id="151" name="Group 150">
              <a:extLst>
                <a:ext uri="{FF2B5EF4-FFF2-40B4-BE49-F238E27FC236}">
                  <a16:creationId xmlns:a16="http://schemas.microsoft.com/office/drawing/2014/main" id="{E055FE08-A036-918D-8D6F-FF8F8A4F509B}"/>
                </a:ext>
              </a:extLst>
            </p:cNvPr>
            <p:cNvGrpSpPr/>
            <p:nvPr/>
          </p:nvGrpSpPr>
          <p:grpSpPr>
            <a:xfrm>
              <a:off x="6822438" y="2587876"/>
              <a:ext cx="5214851" cy="1037367"/>
              <a:chOff x="6822438" y="2587876"/>
              <a:chExt cx="5214851" cy="1037367"/>
            </a:xfrm>
          </p:grpSpPr>
          <p:pic>
            <p:nvPicPr>
              <p:cNvPr id="142" name="Picture 141">
                <a:extLst>
                  <a:ext uri="{FF2B5EF4-FFF2-40B4-BE49-F238E27FC236}">
                    <a16:creationId xmlns:a16="http://schemas.microsoft.com/office/drawing/2014/main" id="{A1FCBD0F-1BA4-9C25-0F00-322C3C56D72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822438" y="3168043"/>
                <a:ext cx="3581400" cy="457200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6" name="Picture 145">
                <a:extLst>
                  <a:ext uri="{FF2B5EF4-FFF2-40B4-BE49-F238E27FC236}">
                    <a16:creationId xmlns:a16="http://schemas.microsoft.com/office/drawing/2014/main" id="{58B198A6-309F-72DD-5883-A67F30284D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506519" y="3175326"/>
                <a:ext cx="666750" cy="242122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148" name="Picture 147">
                <a:extLst>
                  <a:ext uri="{FF2B5EF4-FFF2-40B4-BE49-F238E27FC236}">
                    <a16:creationId xmlns:a16="http://schemas.microsoft.com/office/drawing/2014/main" id="{02DA6163-FCF9-097F-D0DA-CAA51B1AEE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l="51035" t="-2403" b="-1"/>
              <a:stretch/>
            </p:blipFill>
            <p:spPr>
              <a:xfrm>
                <a:off x="8548687" y="2867060"/>
                <a:ext cx="3488602" cy="263357"/>
              </a:xfrm>
              <a:prstGeom prst="rect">
                <a:avLst/>
              </a:prstGeom>
            </p:spPr>
          </p:pic>
          <p:pic>
            <p:nvPicPr>
              <p:cNvPr id="149" name="Picture 148">
                <a:extLst>
                  <a:ext uri="{FF2B5EF4-FFF2-40B4-BE49-F238E27FC236}">
                    <a16:creationId xmlns:a16="http://schemas.microsoft.com/office/drawing/2014/main" id="{89890F95-C8BF-8580-D0AF-35247EB958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rcRect t="1" r="34603" b="-26511"/>
              <a:stretch/>
            </p:blipFill>
            <p:spPr>
              <a:xfrm>
                <a:off x="6831701" y="2587876"/>
                <a:ext cx="4659355" cy="325354"/>
              </a:xfrm>
              <a:prstGeom prst="rect">
                <a:avLst/>
              </a:prstGeom>
            </p:spPr>
          </p:pic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C1D6FE20-71C0-70CF-DB58-FEC0E4A211E3}"/>
                  </a:ext>
                </a:extLst>
              </p:cNvPr>
              <p:cNvSpPr txBox="1"/>
              <p:nvPr/>
            </p:nvSpPr>
            <p:spPr>
              <a:xfrm>
                <a:off x="10718688" y="2618837"/>
                <a:ext cx="772368" cy="217579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FE1629EB-78D6-16F7-0814-F87161FDEB69}"/>
                </a:ext>
              </a:extLst>
            </p:cNvPr>
            <p:cNvSpPr txBox="1"/>
            <p:nvPr/>
          </p:nvSpPr>
          <p:spPr>
            <a:xfrm>
              <a:off x="6778166" y="2873068"/>
              <a:ext cx="2164450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Condições iniciais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B5AE11A5-1C96-5579-881E-1FAC6E247000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1275950" y="3177063"/>
              <a:ext cx="618309" cy="236039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12</a:t>
              </a:r>
            </a:p>
          </p:txBody>
        </p: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A437E22F-A81F-976A-9648-2F6574DDB137}"/>
              </a:ext>
            </a:extLst>
          </p:cNvPr>
          <p:cNvGrpSpPr/>
          <p:nvPr/>
        </p:nvGrpSpPr>
        <p:grpSpPr>
          <a:xfrm>
            <a:off x="6514647" y="1317605"/>
            <a:ext cx="3627935" cy="559925"/>
            <a:chOff x="6884422" y="1856849"/>
            <a:chExt cx="3627935" cy="559925"/>
          </a:xfrm>
        </p:grpSpPr>
        <p:pic>
          <p:nvPicPr>
            <p:cNvPr id="156" name="Picture 155">
              <a:extLst>
                <a:ext uri="{FF2B5EF4-FFF2-40B4-BE49-F238E27FC236}">
                  <a16:creationId xmlns:a16="http://schemas.microsoft.com/office/drawing/2014/main" id="{DA1D9FF8-4BFA-34AB-ACCA-E5C02B5E7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6905400" y="1856849"/>
              <a:ext cx="1828800" cy="323850"/>
            </a:xfrm>
            <a:prstGeom prst="rect">
              <a:avLst/>
            </a:prstGeom>
          </p:spPr>
        </p:pic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2E51ABFF-2694-A280-1913-9D258E50CAD8}"/>
                </a:ext>
              </a:extLst>
            </p:cNvPr>
            <p:cNvSpPr txBox="1"/>
            <p:nvPr/>
          </p:nvSpPr>
          <p:spPr>
            <a:xfrm>
              <a:off x="6884422" y="2137799"/>
              <a:ext cx="172835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Forward &amp; PEST.pst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pic>
          <p:nvPicPr>
            <p:cNvPr id="159" name="Picture 158">
              <a:extLst>
                <a:ext uri="{FF2B5EF4-FFF2-40B4-BE49-F238E27FC236}">
                  <a16:creationId xmlns:a16="http://schemas.microsoft.com/office/drawing/2014/main" id="{AF90A546-C4BA-4FF6-E0EE-971219708E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rcRect t="12824"/>
            <a:stretch/>
          </p:blipFill>
          <p:spPr>
            <a:xfrm>
              <a:off x="8794463" y="1863205"/>
              <a:ext cx="1442852" cy="511312"/>
            </a:xfrm>
            <a:prstGeom prst="rect">
              <a:avLst/>
            </a:prstGeom>
          </p:spPr>
        </p:pic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B2BD64C3-14FD-5F8B-33EE-9D4F46FF5F37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0148028" y="1908489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13</a:t>
              </a:r>
            </a:p>
          </p:txBody>
        </p:sp>
      </p:grpSp>
      <p:grpSp>
        <p:nvGrpSpPr>
          <p:cNvPr id="170" name="Group 169">
            <a:extLst>
              <a:ext uri="{FF2B5EF4-FFF2-40B4-BE49-F238E27FC236}">
                <a16:creationId xmlns:a16="http://schemas.microsoft.com/office/drawing/2014/main" id="{8C566270-D4A2-39AE-B0FB-ADA459903CFD}"/>
              </a:ext>
            </a:extLst>
          </p:cNvPr>
          <p:cNvGrpSpPr/>
          <p:nvPr/>
        </p:nvGrpSpPr>
        <p:grpSpPr>
          <a:xfrm>
            <a:off x="10548149" y="1154956"/>
            <a:ext cx="1551385" cy="657436"/>
            <a:chOff x="9475005" y="2124016"/>
            <a:chExt cx="1551385" cy="657436"/>
          </a:xfrm>
        </p:grpSpPr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DFBF617D-8673-0481-970B-43C1EBD305EB}"/>
                </a:ext>
              </a:extLst>
            </p:cNvPr>
            <p:cNvSpPr txBox="1"/>
            <p:nvPr/>
          </p:nvSpPr>
          <p:spPr>
            <a:xfrm>
              <a:off x="9475005" y="2135121"/>
              <a:ext cx="1137858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LID4096" b="1" dirty="0"/>
                <a:t>14</a:t>
              </a:r>
              <a:r>
                <a:rPr lang="pt-BR" b="1" dirty="0"/>
                <a:t> _</a:t>
              </a:r>
              <a:r>
                <a:rPr lang="LID4096" b="1" dirty="0"/>
                <a:t> </a:t>
              </a:r>
              <a:r>
                <a:rPr lang="pt-BR" b="1" dirty="0"/>
                <a:t> </a:t>
              </a:r>
              <a:r>
                <a:rPr lang="LID4096" b="1" dirty="0"/>
                <a:t>S</a:t>
              </a:r>
              <a:r>
                <a:rPr lang="pt-BR" b="1" dirty="0"/>
                <a:t>YS</a:t>
              </a:r>
              <a:r>
                <a:rPr lang="LID4096" b="1" dirty="0"/>
                <a:t> </a:t>
              </a:r>
              <a:endParaRPr lang="pt-BR" b="1" dirty="0"/>
            </a:p>
            <a:p>
              <a:r>
                <a:rPr lang="pt-BR" b="1" dirty="0"/>
                <a:t>*.</a:t>
              </a:r>
              <a:r>
                <a:rPr lang="LID4096" b="1" dirty="0"/>
                <a:t>cmd</a:t>
              </a: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AC96B0A-401A-46D1-99A2-413B83B11D46}"/>
                </a:ext>
              </a:extLst>
            </p:cNvPr>
            <p:cNvSpPr txBox="1"/>
            <p:nvPr/>
          </p:nvSpPr>
          <p:spPr>
            <a:xfrm>
              <a:off x="10408081" y="2124016"/>
              <a:ext cx="618309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b="1" dirty="0"/>
                <a:t>mf6</a:t>
              </a:r>
            </a:p>
            <a:p>
              <a:r>
                <a:rPr lang="pt-BR" b="1" dirty="0"/>
                <a:t>mp7</a:t>
              </a:r>
              <a:endParaRPr lang="LID4096" b="1" dirty="0"/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62B5B13D-8F6F-D414-32B0-46B24A6B11CF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567883" y="2143532"/>
              <a:ext cx="422286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14</a:t>
              </a:r>
            </a:p>
          </p:txBody>
        </p:sp>
      </p:grpSp>
      <p:grpSp>
        <p:nvGrpSpPr>
          <p:cNvPr id="176" name="Group 175">
            <a:extLst>
              <a:ext uri="{FF2B5EF4-FFF2-40B4-BE49-F238E27FC236}">
                <a16:creationId xmlns:a16="http://schemas.microsoft.com/office/drawing/2014/main" id="{144FD4D6-6797-E6F8-CE3E-EFB85A34E156}"/>
              </a:ext>
            </a:extLst>
          </p:cNvPr>
          <p:cNvGrpSpPr/>
          <p:nvPr/>
        </p:nvGrpSpPr>
        <p:grpSpPr>
          <a:xfrm>
            <a:off x="6303233" y="1876273"/>
            <a:ext cx="5637456" cy="568060"/>
            <a:chOff x="6459705" y="3325863"/>
            <a:chExt cx="5637456" cy="568060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24C50183-2F34-3959-C46B-EF997335B5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rcRect l="1283" t="11876" b="12736"/>
            <a:stretch/>
          </p:blipFill>
          <p:spPr>
            <a:xfrm>
              <a:off x="6459705" y="3410192"/>
              <a:ext cx="3532444" cy="45652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67" name="TextBox 166">
              <a:extLst>
                <a:ext uri="{FF2B5EF4-FFF2-40B4-BE49-F238E27FC236}">
                  <a16:creationId xmlns:a16="http://schemas.microsoft.com/office/drawing/2014/main" id="{C52C39E8-40BD-3812-5331-F5A8B68BF8D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B1FB297D-2A21-13B2-16D9-C20657B6D29B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grpSp>
        <p:nvGrpSpPr>
          <p:cNvPr id="207" name="Group 206">
            <a:extLst>
              <a:ext uri="{FF2B5EF4-FFF2-40B4-BE49-F238E27FC236}">
                <a16:creationId xmlns:a16="http://schemas.microsoft.com/office/drawing/2014/main" id="{96363942-1380-37CD-0C5B-8256064F95A8}"/>
              </a:ext>
            </a:extLst>
          </p:cNvPr>
          <p:cNvGrpSpPr/>
          <p:nvPr/>
        </p:nvGrpSpPr>
        <p:grpSpPr>
          <a:xfrm>
            <a:off x="2974613" y="1891126"/>
            <a:ext cx="3051035" cy="1407924"/>
            <a:chOff x="3256056" y="1911743"/>
            <a:chExt cx="3051035" cy="1407924"/>
          </a:xfrm>
        </p:grpSpPr>
        <p:pic>
          <p:nvPicPr>
            <p:cNvPr id="198" name="Picture 197">
              <a:extLst>
                <a:ext uri="{FF2B5EF4-FFF2-40B4-BE49-F238E27FC236}">
                  <a16:creationId xmlns:a16="http://schemas.microsoft.com/office/drawing/2014/main" id="{74BFAB14-62F5-BA1A-2E4B-D4CA5D5AB725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/>
            <a:stretch>
              <a:fillRect/>
            </a:stretch>
          </p:blipFill>
          <p:spPr>
            <a:xfrm>
              <a:off x="3256056" y="1911743"/>
              <a:ext cx="3051035" cy="417315"/>
            </a:xfrm>
            <a:prstGeom prst="rect">
              <a:avLst/>
            </a:prstGeom>
          </p:spPr>
        </p:pic>
        <p:pic>
          <p:nvPicPr>
            <p:cNvPr id="199" name="Picture 198">
              <a:extLst>
                <a:ext uri="{FF2B5EF4-FFF2-40B4-BE49-F238E27FC236}">
                  <a16:creationId xmlns:a16="http://schemas.microsoft.com/office/drawing/2014/main" id="{53EB0277-C67F-C6D3-E655-CF345879841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20" t="33340" r="93354" b="42773"/>
            <a:stretch/>
          </p:blipFill>
          <p:spPr>
            <a:xfrm>
              <a:off x="3288178" y="2765635"/>
              <a:ext cx="602987" cy="547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0" name="Picture 199">
              <a:extLst>
                <a:ext uri="{FF2B5EF4-FFF2-40B4-BE49-F238E27FC236}">
                  <a16:creationId xmlns:a16="http://schemas.microsoft.com/office/drawing/2014/main" id="{0FAE7D2E-10F1-4D80-09E1-AF8AB8696911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100" t="17860" r="90043" b="68386"/>
            <a:stretch/>
          </p:blipFill>
          <p:spPr>
            <a:xfrm>
              <a:off x="3311227" y="2381472"/>
              <a:ext cx="810784" cy="310103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1" name="Picture 200">
              <a:extLst>
                <a:ext uri="{FF2B5EF4-FFF2-40B4-BE49-F238E27FC236}">
                  <a16:creationId xmlns:a16="http://schemas.microsoft.com/office/drawing/2014/main" id="{7E0303E5-04CC-7976-D4D2-60054EA63230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12025" t="17547" r="79975" b="68699"/>
            <a:stretch/>
          </p:blipFill>
          <p:spPr>
            <a:xfrm>
              <a:off x="4205742" y="2381472"/>
              <a:ext cx="821617" cy="29641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02" name="Picture 201">
              <a:extLst>
                <a:ext uri="{FF2B5EF4-FFF2-40B4-BE49-F238E27FC236}">
                  <a16:creationId xmlns:a16="http://schemas.microsoft.com/office/drawing/2014/main" id="{4578D277-910A-F3CA-C751-032861B33ED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rcRect l="49866" t="17860" r="38690" b="68665"/>
            <a:stretch/>
          </p:blipFill>
          <p:spPr>
            <a:xfrm>
              <a:off x="5088041" y="2375474"/>
              <a:ext cx="1175371" cy="290406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3" name="TextBox 202">
              <a:extLst>
                <a:ext uri="{FF2B5EF4-FFF2-40B4-BE49-F238E27FC236}">
                  <a16:creationId xmlns:a16="http://schemas.microsoft.com/office/drawing/2014/main" id="{D909972B-E2F7-0710-1071-A9170216D061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5695586" y="2800694"/>
              <a:ext cx="524991" cy="36034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08</a:t>
              </a:r>
            </a:p>
          </p:txBody>
        </p:sp>
        <p:pic>
          <p:nvPicPr>
            <p:cNvPr id="204" name="Picture 203">
              <a:extLst>
                <a:ext uri="{FF2B5EF4-FFF2-40B4-BE49-F238E27FC236}">
                  <a16:creationId xmlns:a16="http://schemas.microsoft.com/office/drawing/2014/main" id="{0F600A20-D1C9-249A-90A5-1AA1C3A9C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/>
            <a:srcRect l="7044" t="10603" r="81132" b="81472"/>
            <a:stretch/>
          </p:blipFill>
          <p:spPr>
            <a:xfrm>
              <a:off x="3966654" y="3055482"/>
              <a:ext cx="785107" cy="264185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4CA4F79B-A152-9DDF-1F4E-5B4A675D955D}"/>
                </a:ext>
              </a:extLst>
            </p:cNvPr>
            <p:cNvSpPr txBox="1"/>
            <p:nvPr/>
          </p:nvSpPr>
          <p:spPr>
            <a:xfrm>
              <a:off x="4845218" y="2787845"/>
              <a:ext cx="771633" cy="278975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tag =</a:t>
              </a:r>
              <a:r>
                <a:rPr lang="sv-SE" sz="1300" b="1" dirty="0">
                  <a:solidFill>
                    <a:srgbClr val="FF0000"/>
                  </a:solidFill>
                </a:rPr>
                <a:t> R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A9E0267F-ED02-4090-D155-8FF8C1D149BF}"/>
                </a:ext>
              </a:extLst>
            </p:cNvPr>
            <p:cNvSpPr txBox="1"/>
            <p:nvPr/>
          </p:nvSpPr>
          <p:spPr>
            <a:xfrm>
              <a:off x="4263350" y="2807490"/>
              <a:ext cx="821125" cy="278975"/>
            </a:xfrm>
            <a:prstGeom prst="rect">
              <a:avLst/>
            </a:prstGeom>
            <a:noFill/>
          </p:spPr>
          <p:txBody>
            <a:bodyPr wrap="square">
              <a:noAutofit/>
            </a:bodyPr>
            <a:lstStyle/>
            <a:p>
              <a:r>
                <a:rPr lang="sv-SE" sz="1300" b="1" dirty="0"/>
                <a:t>temp</a:t>
              </a:r>
              <a:endParaRPr lang="en-US" sz="13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2" name="Group 211">
            <a:extLst>
              <a:ext uri="{FF2B5EF4-FFF2-40B4-BE49-F238E27FC236}">
                <a16:creationId xmlns:a16="http://schemas.microsoft.com/office/drawing/2014/main" id="{0E610277-633D-5C27-CE3F-CCC730307C87}"/>
              </a:ext>
            </a:extLst>
          </p:cNvPr>
          <p:cNvGrpSpPr/>
          <p:nvPr/>
        </p:nvGrpSpPr>
        <p:grpSpPr>
          <a:xfrm>
            <a:off x="6138700" y="4506780"/>
            <a:ext cx="5982962" cy="2246795"/>
            <a:chOff x="6116572" y="4250390"/>
            <a:chExt cx="5982962" cy="2246795"/>
          </a:xfrm>
        </p:grpSpPr>
        <p:grpSp>
          <p:nvGrpSpPr>
            <p:cNvPr id="196" name="Group 195">
              <a:extLst>
                <a:ext uri="{FF2B5EF4-FFF2-40B4-BE49-F238E27FC236}">
                  <a16:creationId xmlns:a16="http://schemas.microsoft.com/office/drawing/2014/main" id="{F0F1D28F-03ED-E79C-8EF3-5173488B0149}"/>
                </a:ext>
              </a:extLst>
            </p:cNvPr>
            <p:cNvGrpSpPr/>
            <p:nvPr/>
          </p:nvGrpSpPr>
          <p:grpSpPr>
            <a:xfrm>
              <a:off x="6116572" y="4250390"/>
              <a:ext cx="5982962" cy="2246795"/>
              <a:chOff x="6116572" y="3189917"/>
              <a:chExt cx="5982962" cy="2246795"/>
            </a:xfrm>
          </p:grpSpPr>
          <p:sp>
            <p:nvSpPr>
              <p:cNvPr id="189" name="TextBox 188">
                <a:extLst>
                  <a:ext uri="{FF2B5EF4-FFF2-40B4-BE49-F238E27FC236}">
                    <a16:creationId xmlns:a16="http://schemas.microsoft.com/office/drawing/2014/main" id="{8A0D35DD-1A71-9093-C84F-CE132CE206A3}"/>
                  </a:ext>
                </a:extLst>
              </p:cNvPr>
              <p:cNvSpPr txBox="1"/>
              <p:nvPr/>
            </p:nvSpPr>
            <p:spPr>
              <a:xfrm>
                <a:off x="8753475" y="3189917"/>
                <a:ext cx="292563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/>
                  <a:t>Secondary Observations</a:t>
                </a:r>
              </a:p>
            </p:txBody>
          </p:sp>
          <p:sp>
            <p:nvSpPr>
              <p:cNvPr id="190" name="TextBox 189">
                <a:extLst>
                  <a:ext uri="{FF2B5EF4-FFF2-40B4-BE49-F238E27FC236}">
                    <a16:creationId xmlns:a16="http://schemas.microsoft.com/office/drawing/2014/main" id="{FB90E546-807E-BB79-163E-BE537B60B928}"/>
                  </a:ext>
                </a:extLst>
              </p:cNvPr>
              <p:cNvSpPr txBox="1">
                <a:spLocks noChangeAspect="1"/>
              </p:cNvSpPr>
              <p:nvPr/>
            </p:nvSpPr>
            <p:spPr>
              <a:xfrm>
                <a:off x="11529836" y="3429720"/>
                <a:ext cx="364329" cy="278975"/>
              </a:xfrm>
              <a:prstGeom prst="rect">
                <a:avLst/>
              </a:prstGeom>
              <a:solidFill>
                <a:srgbClr val="93E3FF"/>
              </a:solidFill>
              <a:ln>
                <a:solidFill>
                  <a:schemeClr val="tx1"/>
                </a:solidFill>
              </a:ln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</p:spPr>
            <p:txBody>
              <a:bodyPr wrap="none" lIns="0" tIns="0" rIns="0" bIns="0" anchor="ctr" anchorCtr="0">
                <a:noAutofit/>
              </a:bodyPr>
              <a:lstStyle/>
              <a:p>
                <a:pPr algn="ctr"/>
                <a:r>
                  <a:rPr lang="pt-BR" sz="2000" b="1" dirty="0"/>
                  <a:t>16</a:t>
                </a:r>
              </a:p>
            </p:txBody>
          </p:sp>
          <p:grpSp>
            <p:nvGrpSpPr>
              <p:cNvPr id="193" name="Group 192">
                <a:extLst>
                  <a:ext uri="{FF2B5EF4-FFF2-40B4-BE49-F238E27FC236}">
                    <a16:creationId xmlns:a16="http://schemas.microsoft.com/office/drawing/2014/main" id="{8AB5F149-DB42-2CC1-A5E0-4B7907BB0B24}"/>
                  </a:ext>
                </a:extLst>
              </p:cNvPr>
              <p:cNvGrpSpPr/>
              <p:nvPr/>
            </p:nvGrpSpPr>
            <p:grpSpPr>
              <a:xfrm>
                <a:off x="6116572" y="4275789"/>
                <a:ext cx="5982962" cy="1160923"/>
                <a:chOff x="6022879" y="5485505"/>
                <a:chExt cx="6093920" cy="1288872"/>
              </a:xfrm>
            </p:grpSpPr>
            <p:pic>
              <p:nvPicPr>
                <p:cNvPr id="179" name="Picture 178">
                  <a:extLst>
                    <a:ext uri="{FF2B5EF4-FFF2-40B4-BE49-F238E27FC236}">
                      <a16:creationId xmlns:a16="http://schemas.microsoft.com/office/drawing/2014/main" id="{69294D7E-FEBF-723A-DC21-37AD469D3BE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4"/>
                <a:srcRect t="4889"/>
                <a:stretch/>
              </p:blipFill>
              <p:spPr>
                <a:xfrm>
                  <a:off x="6022879" y="5502090"/>
                  <a:ext cx="6093920" cy="1272287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89A12DA7-648A-9029-E9DD-4788534BD60C}"/>
                    </a:ext>
                  </a:extLst>
                </p:cNvPr>
                <p:cNvSpPr txBox="1"/>
                <p:nvPr/>
              </p:nvSpPr>
              <p:spPr>
                <a:xfrm>
                  <a:off x="9614982" y="5485505"/>
                  <a:ext cx="1402233" cy="269134"/>
                </a:xfrm>
                <a:prstGeom prst="rect">
                  <a:avLst/>
                </a:prstGeom>
                <a:noFill/>
                <a:ln w="28575">
                  <a:solidFill>
                    <a:srgbClr val="00B0F0"/>
                  </a:solidFill>
                </a:ln>
              </p:spPr>
              <p:txBody>
                <a:bodyPr wrap="square">
                  <a:noAutofit/>
                </a:bodyPr>
                <a:lstStyle/>
                <a:p>
                  <a:endParaRPr lang="en-US" sz="1300" b="1" dirty="0">
                    <a:solidFill>
                      <a:srgbClr val="FF0000"/>
                    </a:solidFill>
                  </a:endParaRPr>
                </a:p>
              </p:txBody>
            </p:sp>
            <p:pic>
              <p:nvPicPr>
                <p:cNvPr id="182" name="Picture 181">
                  <a:extLst>
                    <a:ext uri="{FF2B5EF4-FFF2-40B4-BE49-F238E27FC236}">
                      <a16:creationId xmlns:a16="http://schemas.microsoft.com/office/drawing/2014/main" id="{8DBBCC33-03B7-139B-3FBC-576E30964A2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5"/>
                <a:srcRect b="19347"/>
                <a:stretch/>
              </p:blipFill>
              <p:spPr>
                <a:xfrm>
                  <a:off x="6220900" y="6386851"/>
                  <a:ext cx="1781175" cy="253510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</p:pic>
            <p:sp>
              <p:nvSpPr>
                <p:cNvPr id="183" name="TextBox 182">
                  <a:extLst>
                    <a:ext uri="{FF2B5EF4-FFF2-40B4-BE49-F238E27FC236}">
                      <a16:creationId xmlns:a16="http://schemas.microsoft.com/office/drawing/2014/main" id="{78075C9D-E045-7CBE-3FA2-E1487BB8ADEA}"/>
                    </a:ext>
                  </a:extLst>
                </p:cNvPr>
                <p:cNvSpPr txBox="1"/>
                <p:nvPr/>
              </p:nvSpPr>
              <p:spPr>
                <a:xfrm>
                  <a:off x="6197381" y="5962604"/>
                  <a:ext cx="1485835" cy="339344"/>
                </a:xfrm>
                <a:prstGeom prst="rect">
                  <a:avLst/>
                </a:prstGeom>
                <a:solidFill>
                  <a:schemeClr val="bg1"/>
                </a:solidFill>
                <a:ln w="28575">
                  <a:solidFill>
                    <a:srgbClr val="00B0F0"/>
                  </a:solidFill>
                </a:ln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en-US" b="1" dirty="0"/>
                    <a:t>Pst PESTfrom</a:t>
                  </a:r>
                </a:p>
              </p:txBody>
            </p:sp>
            <p:sp>
              <p:nvSpPr>
                <p:cNvPr id="192" name="TextBox 3">
                  <a:extLst>
                    <a:ext uri="{FF2B5EF4-FFF2-40B4-BE49-F238E27FC236}">
                      <a16:creationId xmlns:a16="http://schemas.microsoft.com/office/drawing/2014/main" id="{7E939F12-5184-E420-7A3B-DEE452DFE166}"/>
                    </a:ext>
                  </a:extLst>
                </p:cNvPr>
                <p:cNvSpPr txBox="1"/>
                <p:nvPr/>
              </p:nvSpPr>
              <p:spPr>
                <a:xfrm>
                  <a:off x="11279150" y="5897011"/>
                  <a:ext cx="725917" cy="367211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pic>
          <p:nvPicPr>
            <p:cNvPr id="209" name="Picture 208">
              <a:extLst>
                <a:ext uri="{FF2B5EF4-FFF2-40B4-BE49-F238E27FC236}">
                  <a16:creationId xmlns:a16="http://schemas.microsoft.com/office/drawing/2014/main" id="{8BC883F6-ABE4-4DD8-69CC-526811FAF7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6"/>
            <a:srcRect l="1746" t="17605" r="1742" b="19581"/>
            <a:stretch/>
          </p:blipFill>
          <p:spPr>
            <a:xfrm>
              <a:off x="6116578" y="4621466"/>
              <a:ext cx="4338938" cy="31111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1" name="Picture 210">
              <a:extLst>
                <a:ext uri="{FF2B5EF4-FFF2-40B4-BE49-F238E27FC236}">
                  <a16:creationId xmlns:a16="http://schemas.microsoft.com/office/drawing/2014/main" id="{81ABC9B9-A349-F59E-940F-E1D463684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7"/>
            <a:srcRect t="18336"/>
            <a:stretch/>
          </p:blipFill>
          <p:spPr>
            <a:xfrm>
              <a:off x="6116578" y="4990499"/>
              <a:ext cx="3190875" cy="295582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15" name="Group 214">
            <a:extLst>
              <a:ext uri="{FF2B5EF4-FFF2-40B4-BE49-F238E27FC236}">
                <a16:creationId xmlns:a16="http://schemas.microsoft.com/office/drawing/2014/main" id="{5BA5E9AA-C27E-ED87-8C4F-7F6BA3A954F7}"/>
              </a:ext>
            </a:extLst>
          </p:cNvPr>
          <p:cNvGrpSpPr>
            <a:grpSpLocks noChangeAspect="1"/>
          </p:cNvGrpSpPr>
          <p:nvPr/>
        </p:nvGrpSpPr>
        <p:grpSpPr>
          <a:xfrm>
            <a:off x="6145080" y="2473244"/>
            <a:ext cx="5948009" cy="1251775"/>
            <a:chOff x="6446107" y="2656131"/>
            <a:chExt cx="5646982" cy="1188423"/>
          </a:xfrm>
        </p:grpSpPr>
        <p:pic>
          <p:nvPicPr>
            <p:cNvPr id="213" name="Picture 212">
              <a:extLst>
                <a:ext uri="{FF2B5EF4-FFF2-40B4-BE49-F238E27FC236}">
                  <a16:creationId xmlns:a16="http://schemas.microsoft.com/office/drawing/2014/main" id="{B2D71CAC-58AB-90D6-2C27-0E3B364C0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8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14" name="Picture 213">
              <a:extLst>
                <a:ext uri="{FF2B5EF4-FFF2-40B4-BE49-F238E27FC236}">
                  <a16:creationId xmlns:a16="http://schemas.microsoft.com/office/drawing/2014/main" id="{0F1F0D2C-DABC-BEA7-5CE6-BDED19103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9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220" name="Group 219">
            <a:extLst>
              <a:ext uri="{FF2B5EF4-FFF2-40B4-BE49-F238E27FC236}">
                <a16:creationId xmlns:a16="http://schemas.microsoft.com/office/drawing/2014/main" id="{63E1FDEC-7432-1647-BC2D-18A2A61400EC}"/>
              </a:ext>
            </a:extLst>
          </p:cNvPr>
          <p:cNvGrpSpPr/>
          <p:nvPr/>
        </p:nvGrpSpPr>
        <p:grpSpPr>
          <a:xfrm>
            <a:off x="174063" y="5121796"/>
            <a:ext cx="2967200" cy="1516388"/>
            <a:chOff x="195101" y="4992178"/>
            <a:chExt cx="2967200" cy="1516388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AE85A0FB-3149-41B3-9130-FC305C26D498}"/>
                </a:ext>
              </a:extLst>
            </p:cNvPr>
            <p:cNvGrpSpPr/>
            <p:nvPr/>
          </p:nvGrpSpPr>
          <p:grpSpPr>
            <a:xfrm>
              <a:off x="195101" y="4992178"/>
              <a:ext cx="2967200" cy="1516388"/>
              <a:chOff x="194328" y="4870072"/>
              <a:chExt cx="2967200" cy="1516388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C6C16166-773C-0BFD-14FF-3DF948002936}"/>
                  </a:ext>
                </a:extLst>
              </p:cNvPr>
              <p:cNvGrpSpPr/>
              <p:nvPr/>
            </p:nvGrpSpPr>
            <p:grpSpPr>
              <a:xfrm>
                <a:off x="194328" y="4870072"/>
                <a:ext cx="2967200" cy="1516388"/>
                <a:chOff x="5397020" y="1880553"/>
                <a:chExt cx="2967200" cy="151638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A00DDE59-7F60-0754-4DD3-6179A07FAA2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l="39831" t="15983" r="25627" b="75255"/>
                <a:stretch/>
              </p:blipFill>
              <p:spPr>
                <a:xfrm>
                  <a:off x="5676568" y="3057408"/>
                  <a:ext cx="2677506" cy="339533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DFD5FBCF-D9D7-FCF7-89F8-809839BF843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0"/>
                <a:srcRect t="59577" r="58849" b="32685"/>
                <a:stretch/>
              </p:blipFill>
              <p:spPr>
                <a:xfrm>
                  <a:off x="5397020" y="2303619"/>
                  <a:ext cx="2967200" cy="278975"/>
                </a:xfrm>
                <a:prstGeom prst="rect">
                  <a:avLst/>
                </a:prstGeom>
                <a:ln>
                  <a:solidFill>
                    <a:schemeClr val="tx1"/>
                  </a:solidFill>
                </a:ln>
                <a:effectLst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19" name="TextBox 3">
                  <a:extLst>
                    <a:ext uri="{FF2B5EF4-FFF2-40B4-BE49-F238E27FC236}">
                      <a16:creationId xmlns:a16="http://schemas.microsoft.com/office/drawing/2014/main" id="{FC6B394E-82F3-54B0-8C25-1BDBF7C4A22A}"/>
                    </a:ext>
                  </a:extLst>
                </p:cNvPr>
                <p:cNvSpPr txBox="1"/>
                <p:nvPr/>
              </p:nvSpPr>
              <p:spPr>
                <a:xfrm>
                  <a:off x="7534159" y="1919742"/>
                  <a:ext cx="652426" cy="314964"/>
                </a:xfrm>
                <a:prstGeom prst="rect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>
                  <a:defPPr>
                    <a:defRPr lang="LID4096"/>
                  </a:defPPr>
                  <a:lvl1pPr algn="ctr">
                    <a:defRPr sz="1900" b="1">
                      <a:solidFill>
                        <a:schemeClr val="lt1"/>
                      </a:solidFill>
                    </a:defRPr>
                  </a:lvl1pPr>
                  <a:lvl2pPr>
                    <a:defRPr>
                      <a:solidFill>
                        <a:schemeClr val="lt1"/>
                      </a:solidFill>
                    </a:defRPr>
                  </a:lvl2pPr>
                  <a:lvl3pPr>
                    <a:defRPr>
                      <a:solidFill>
                        <a:schemeClr val="lt1"/>
                      </a:solidFill>
                    </a:defRPr>
                  </a:lvl3pPr>
                  <a:lvl4pPr>
                    <a:defRPr>
                      <a:solidFill>
                        <a:schemeClr val="lt1"/>
                      </a:solidFill>
                    </a:defRPr>
                  </a:lvl4pPr>
                  <a:lvl5pPr>
                    <a:defRPr>
                      <a:solidFill>
                        <a:schemeClr val="lt1"/>
                      </a:solidFill>
                    </a:defRPr>
                  </a:lvl5pPr>
                  <a:lvl6pPr>
                    <a:defRPr>
                      <a:solidFill>
                        <a:schemeClr val="lt1"/>
                      </a:solidFill>
                    </a:defRPr>
                  </a:lvl6pPr>
                  <a:lvl7pPr>
                    <a:defRPr>
                      <a:solidFill>
                        <a:schemeClr val="lt1"/>
                      </a:solidFill>
                    </a:defRPr>
                  </a:lvl7pPr>
                  <a:lvl8pPr>
                    <a:defRPr>
                      <a:solidFill>
                        <a:schemeClr val="lt1"/>
                      </a:solidFill>
                    </a:defRPr>
                  </a:lvl8pPr>
                  <a:lvl9pPr>
                    <a:defRPr>
                      <a:solidFill>
                        <a:schemeClr val="lt1"/>
                      </a:solidFill>
                    </a:defRPr>
                  </a:lvl9pPr>
                </a:lstStyle>
                <a:p>
                  <a:r>
                    <a:rPr lang="en-US" sz="1800" dirty="0">
                      <a:solidFill>
                        <a:schemeClr val="tx1"/>
                      </a:solidFill>
                    </a:rPr>
                    <a:t>*.ins</a:t>
                  </a:r>
                  <a:endParaRPr lang="LID4096" sz="18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49D4EFF-1918-1C19-5C00-2289C4F08C82}"/>
                    </a:ext>
                  </a:extLst>
                </p:cNvPr>
                <p:cNvSpPr txBox="1">
                  <a:spLocks noChangeAspect="1"/>
                </p:cNvSpPr>
                <p:nvPr/>
              </p:nvSpPr>
              <p:spPr>
                <a:xfrm>
                  <a:off x="7687807" y="2666136"/>
                  <a:ext cx="666267" cy="314964"/>
                </a:xfrm>
                <a:prstGeom prst="rect">
                  <a:avLst/>
                </a:prstGeom>
                <a:solidFill>
                  <a:srgbClr val="FFFF00"/>
                </a:solidFill>
                <a:ln>
                  <a:solidFill>
                    <a:schemeClr val="tx1"/>
                  </a:solidFill>
                </a:ln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wrap="none" lIns="0" tIns="0" rIns="0" bIns="0" anchor="ctr" anchorCtr="0">
                  <a:noAutofit/>
                </a:bodyPr>
                <a:lstStyle/>
                <a:p>
                  <a:pPr algn="ctr"/>
                  <a:r>
                    <a:rPr lang="pt-BR" b="1" dirty="0"/>
                    <a:t>06</a:t>
                  </a:r>
                </a:p>
              </p:txBody>
            </p: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07C1A5E0-C3EC-EB46-9BB9-0C202CAA7A4E}"/>
                    </a:ext>
                  </a:extLst>
                </p:cNvPr>
                <p:cNvGrpSpPr/>
                <p:nvPr/>
              </p:nvGrpSpPr>
              <p:grpSpPr>
                <a:xfrm>
                  <a:off x="6762789" y="1880553"/>
                  <a:ext cx="725917" cy="339533"/>
                  <a:chOff x="1608097" y="1559479"/>
                  <a:chExt cx="725917" cy="339533"/>
                </a:xfrm>
              </p:grpSpPr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BF1668AE-55B6-ACD2-19ED-6F4E7AB2DE68}"/>
                      </a:ext>
                    </a:extLst>
                  </p:cNvPr>
                  <p:cNvSpPr txBox="1"/>
                  <p:nvPr/>
                </p:nvSpPr>
                <p:spPr>
                  <a:xfrm>
                    <a:off x="1608097" y="1594600"/>
                    <a:ext cx="725917" cy="304412"/>
                  </a:xfrm>
                  <a:prstGeom prst="rect">
                    <a:avLst/>
                  </a:prstGeom>
                  <a:noFill/>
                  <a:ln w="28575">
                    <a:solidFill>
                      <a:srgbClr val="0000FF"/>
                    </a:solidFill>
                  </a:ln>
                  <a:effectLst/>
                </p:spPr>
                <p:txBody>
                  <a:bodyPr wrap="none" anchor="ctr" anchorCtr="0">
                    <a:noAutofit/>
                  </a:bodyPr>
                  <a:lstStyle>
                    <a:defPPr>
                      <a:defRPr lang="LID4096"/>
                    </a:defPPr>
                  </a:lstStyle>
                  <a:p>
                    <a:endParaRPr lang="en-US" sz="16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4689C5B3-E22E-D5B3-76EA-D3EEF6F8943A}"/>
                      </a:ext>
                    </a:extLst>
                  </p:cNvPr>
                  <p:cNvSpPr txBox="1"/>
                  <p:nvPr/>
                </p:nvSpPr>
                <p:spPr>
                  <a:xfrm>
                    <a:off x="1679530" y="1559479"/>
                    <a:ext cx="567003" cy="33953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anchor="ctr" anchorCtr="0">
                    <a:noAutofit/>
                  </a:bodyPr>
                  <a:lstStyle/>
                  <a:p>
                    <a:pPr algn="ctr"/>
                    <a:r>
                      <a:rPr lang="en-US" sz="2400" b="1" dirty="0">
                        <a:solidFill>
                          <a:srgbClr val="0000FF"/>
                        </a:solidFill>
                      </a:rPr>
                      <a:t>OBS</a:t>
                    </a:r>
                  </a:p>
                </p:txBody>
              </p:sp>
            </p:grpSp>
          </p:grpSp>
          <p:sp>
            <p:nvSpPr>
              <p:cNvPr id="125" name="TextBox 124">
                <a:extLst>
                  <a:ext uri="{FF2B5EF4-FFF2-40B4-BE49-F238E27FC236}">
                    <a16:creationId xmlns:a16="http://schemas.microsoft.com/office/drawing/2014/main" id="{FD2AC0BE-F75D-985B-8326-358B83BE45B6}"/>
                  </a:ext>
                </a:extLst>
              </p:cNvPr>
              <p:cNvSpPr txBox="1"/>
              <p:nvPr/>
            </p:nvSpPr>
            <p:spPr>
              <a:xfrm>
                <a:off x="1472430" y="6059248"/>
                <a:ext cx="736863" cy="327211"/>
              </a:xfrm>
              <a:prstGeom prst="rect">
                <a:avLst/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>
                <a:noAutofit/>
              </a:bodyPr>
              <a:lstStyle/>
              <a:p>
                <a:endParaRPr lang="en-US" sz="1300" b="1" dirty="0">
                  <a:solidFill>
                    <a:srgbClr val="FF0000"/>
                  </a:solidFill>
                </a:endParaRPr>
              </a:p>
            </p:txBody>
          </p:sp>
        </p:grpSp>
        <p:pic>
          <p:nvPicPr>
            <p:cNvPr id="219" name="Picture 218">
              <a:extLst>
                <a:ext uri="{FF2B5EF4-FFF2-40B4-BE49-F238E27FC236}">
                  <a16:creationId xmlns:a16="http://schemas.microsoft.com/office/drawing/2014/main" id="{1EE5208D-EC07-10B0-CB2F-1364EE0D8A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/>
            <a:srcRect t="2669" r="87674" b="91459"/>
            <a:stretch/>
          </p:blipFill>
          <p:spPr>
            <a:xfrm>
              <a:off x="229324" y="5006376"/>
              <a:ext cx="1120769" cy="267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338168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288E94-FB1F-340C-082B-D294126B9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DF0AEA5-3C64-397B-72EA-91A5CE04E082}"/>
              </a:ext>
            </a:extLst>
          </p:cNvPr>
          <p:cNvSpPr/>
          <p:nvPr/>
        </p:nvSpPr>
        <p:spPr>
          <a:xfrm>
            <a:off x="-1" y="3971109"/>
            <a:ext cx="4893443" cy="288689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74" name="Picture 173">
            <a:extLst>
              <a:ext uri="{FF2B5EF4-FFF2-40B4-BE49-F238E27FC236}">
                <a16:creationId xmlns:a16="http://schemas.microsoft.com/office/drawing/2014/main" id="{93946A21-2DF1-2CED-79C7-B20C2D0FA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825" y="87994"/>
            <a:ext cx="5725302" cy="300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D1F352E-3472-CA08-6A1C-4B83A5F32C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85247" r="47457" b="5101"/>
          <a:stretch/>
        </p:blipFill>
        <p:spPr>
          <a:xfrm>
            <a:off x="317306" y="5734103"/>
            <a:ext cx="2954586" cy="58831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A8E0503-87B5-C273-DE21-9F20318B07E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577" r="58849" b="32685"/>
          <a:stretch/>
        </p:blipFill>
        <p:spPr>
          <a:xfrm>
            <a:off x="304692" y="5353274"/>
            <a:ext cx="2967200" cy="27897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29DF8AE1-3A2A-2BA6-9761-3FCC953FE59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3796" r="57764" b="85439"/>
          <a:stretch/>
        </p:blipFill>
        <p:spPr>
          <a:xfrm>
            <a:off x="307460" y="4937736"/>
            <a:ext cx="3053807" cy="278975"/>
          </a:xfrm>
          <a:prstGeom prst="rect">
            <a:avLst/>
          </a:prstGeom>
          <a:ln w="28575">
            <a:solidFill>
              <a:srgbClr val="00B0F0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3A0A841-120A-05C6-2800-8043F16BEB9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918" t="6280" r="37419" b="66176"/>
          <a:stretch/>
        </p:blipFill>
        <p:spPr>
          <a:xfrm>
            <a:off x="317306" y="6424276"/>
            <a:ext cx="4198935" cy="29558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sp>
        <p:nvSpPr>
          <p:cNvPr id="68" name="Rectangle 67">
            <a:extLst>
              <a:ext uri="{FF2B5EF4-FFF2-40B4-BE49-F238E27FC236}">
                <a16:creationId xmlns:a16="http://schemas.microsoft.com/office/drawing/2014/main" id="{93D8F208-64B6-E45C-E89F-EB7FBFC87C9E}"/>
              </a:ext>
            </a:extLst>
          </p:cNvPr>
          <p:cNvSpPr/>
          <p:nvPr/>
        </p:nvSpPr>
        <p:spPr>
          <a:xfrm>
            <a:off x="1254471" y="5362262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C9E0E4A0-2E6C-4B7E-3210-D85ABD579255}"/>
              </a:ext>
            </a:extLst>
          </p:cNvPr>
          <p:cNvSpPr/>
          <p:nvPr/>
        </p:nvSpPr>
        <p:spPr>
          <a:xfrm>
            <a:off x="775500" y="6040756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D1064225-A9F3-7F03-42F0-CE1D0C50497C}"/>
              </a:ext>
            </a:extLst>
          </p:cNvPr>
          <p:cNvSpPr/>
          <p:nvPr/>
        </p:nvSpPr>
        <p:spPr>
          <a:xfrm>
            <a:off x="317306" y="4926057"/>
            <a:ext cx="330926" cy="281666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EFD0DEF7-AE92-D94D-2C11-57DC20C0F15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03233" y="80851"/>
            <a:ext cx="4591050" cy="1733550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AE787342-3CDB-205F-4219-3256B1A997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596088" y="87536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grpSp>
        <p:nvGrpSpPr>
          <p:cNvPr id="119" name="Group 118">
            <a:extLst>
              <a:ext uri="{FF2B5EF4-FFF2-40B4-BE49-F238E27FC236}">
                <a16:creationId xmlns:a16="http://schemas.microsoft.com/office/drawing/2014/main" id="{08E4BDA4-0451-5959-2555-6850051C0799}"/>
              </a:ext>
            </a:extLst>
          </p:cNvPr>
          <p:cNvGrpSpPr/>
          <p:nvPr/>
        </p:nvGrpSpPr>
        <p:grpSpPr>
          <a:xfrm>
            <a:off x="9596088" y="1876273"/>
            <a:ext cx="2344601" cy="568060"/>
            <a:chOff x="9752560" y="3325863"/>
            <a:chExt cx="2344601" cy="568060"/>
          </a:xfrm>
        </p:grpSpPr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F586C087-F250-0C33-21F3-A031DD9E82C7}"/>
                </a:ext>
              </a:extLst>
            </p:cNvPr>
            <p:cNvSpPr txBox="1"/>
            <p:nvPr/>
          </p:nvSpPr>
          <p:spPr>
            <a:xfrm>
              <a:off x="10171298" y="3329922"/>
              <a:ext cx="1925863" cy="5640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ts val="1800"/>
                </a:lnSpc>
              </a:pPr>
              <a:r>
                <a:rPr lang="en-US" sz="2000" b="1" dirty="0"/>
                <a:t>Pre- post-</a:t>
              </a:r>
            </a:p>
            <a:p>
              <a:pPr>
                <a:lnSpc>
                  <a:spcPts val="1800"/>
                </a:lnSpc>
              </a:pPr>
              <a:r>
                <a:rPr lang="en-US" sz="2000" b="1" dirty="0"/>
                <a:t>          processing</a:t>
              </a:r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8425F0A4-38E1-25DD-7A84-E293D2A812BE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9752560" y="3325863"/>
              <a:ext cx="364329" cy="278975"/>
            </a:xfrm>
            <a:prstGeom prst="rect">
              <a:avLst/>
            </a:prstGeom>
            <a:solidFill>
              <a:srgbClr val="93E3FF"/>
            </a:solidFill>
            <a:ln>
              <a:solidFill>
                <a:schemeClr val="tx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anchor="ctr" anchorCtr="0">
              <a:noAutofit/>
            </a:bodyPr>
            <a:lstStyle/>
            <a:p>
              <a:pPr algn="ctr"/>
              <a:r>
                <a:rPr lang="pt-BR" sz="2000" b="1" dirty="0"/>
                <a:t>15</a:t>
              </a:r>
            </a:p>
          </p:txBody>
        </p:sp>
      </p:grpSp>
      <p:pic>
        <p:nvPicPr>
          <p:cNvPr id="155" name="Picture 154">
            <a:extLst>
              <a:ext uri="{FF2B5EF4-FFF2-40B4-BE49-F238E27FC236}">
                <a16:creationId xmlns:a16="http://schemas.microsoft.com/office/drawing/2014/main" id="{D857F9F8-8D4C-4E9B-6C97-6A14E18D2D38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t="16071"/>
          <a:stretch/>
        </p:blipFill>
        <p:spPr>
          <a:xfrm>
            <a:off x="3957105" y="2430525"/>
            <a:ext cx="8153400" cy="255817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164" name="Picture 163">
            <a:extLst>
              <a:ext uri="{FF2B5EF4-FFF2-40B4-BE49-F238E27FC236}">
                <a16:creationId xmlns:a16="http://schemas.microsoft.com/office/drawing/2014/main" id="{F26EF48E-8116-3A5F-8886-7270A1BEEB02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1283" t="11876" b="12736"/>
          <a:stretch/>
        </p:blipFill>
        <p:spPr>
          <a:xfrm>
            <a:off x="6138700" y="2753680"/>
            <a:ext cx="3532444" cy="456523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166" name="Group 165">
            <a:extLst>
              <a:ext uri="{FF2B5EF4-FFF2-40B4-BE49-F238E27FC236}">
                <a16:creationId xmlns:a16="http://schemas.microsoft.com/office/drawing/2014/main" id="{D9242AA6-872D-91D7-3C64-6DD320B78318}"/>
              </a:ext>
            </a:extLst>
          </p:cNvPr>
          <p:cNvGrpSpPr>
            <a:grpSpLocks noChangeAspect="1"/>
          </p:cNvGrpSpPr>
          <p:nvPr/>
        </p:nvGrpSpPr>
        <p:grpSpPr>
          <a:xfrm>
            <a:off x="6138700" y="3222404"/>
            <a:ext cx="5948009" cy="1251775"/>
            <a:chOff x="6446107" y="2656131"/>
            <a:chExt cx="5646982" cy="1188423"/>
          </a:xfrm>
        </p:grpSpPr>
        <p:pic>
          <p:nvPicPr>
            <p:cNvPr id="171" name="Picture 170">
              <a:extLst>
                <a:ext uri="{FF2B5EF4-FFF2-40B4-BE49-F238E27FC236}">
                  <a16:creationId xmlns:a16="http://schemas.microsoft.com/office/drawing/2014/main" id="{4C950D28-5199-01B6-3076-7C6DE8908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446108" y="2656131"/>
              <a:ext cx="5646981" cy="4429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172" name="Picture 171">
              <a:extLst>
                <a:ext uri="{FF2B5EF4-FFF2-40B4-BE49-F238E27FC236}">
                  <a16:creationId xmlns:a16="http://schemas.microsoft.com/office/drawing/2014/main" id="{981D2737-C3A7-4FB3-ADC3-1CB1C635B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6446107" y="3108825"/>
              <a:ext cx="5646981" cy="735729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pic>
        <p:nvPicPr>
          <p:cNvPr id="175" name="Picture 174">
            <a:extLst>
              <a:ext uri="{FF2B5EF4-FFF2-40B4-BE49-F238E27FC236}">
                <a16:creationId xmlns:a16="http://schemas.microsoft.com/office/drawing/2014/main" id="{50A157EA-8927-2B19-D9C7-4DF5590145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466886" y="94744"/>
            <a:ext cx="1496288" cy="411068"/>
          </a:xfrm>
          <a:prstGeom prst="rect">
            <a:avLst/>
          </a:prstGeom>
          <a:ln w="28575">
            <a:solidFill>
              <a:srgbClr val="FF0000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178" name="Rectangle 177">
            <a:extLst>
              <a:ext uri="{FF2B5EF4-FFF2-40B4-BE49-F238E27FC236}">
                <a16:creationId xmlns:a16="http://schemas.microsoft.com/office/drawing/2014/main" id="{3FC1997B-4291-6675-59EF-C035FBA71B64}"/>
              </a:ext>
            </a:extLst>
          </p:cNvPr>
          <p:cNvSpPr/>
          <p:nvPr/>
        </p:nvSpPr>
        <p:spPr>
          <a:xfrm>
            <a:off x="6708489" y="2754817"/>
            <a:ext cx="676380" cy="20680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6C0C4237-DC5C-8B40-54EE-79D470C3515F}"/>
              </a:ext>
            </a:extLst>
          </p:cNvPr>
          <p:cNvSpPr/>
          <p:nvPr/>
        </p:nvSpPr>
        <p:spPr>
          <a:xfrm>
            <a:off x="6453051" y="3426826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B15040E3-887A-341E-5C36-96A70836DBEA}"/>
              </a:ext>
            </a:extLst>
          </p:cNvPr>
          <p:cNvSpPr/>
          <p:nvPr/>
        </p:nvSpPr>
        <p:spPr>
          <a:xfrm>
            <a:off x="6447231" y="4059990"/>
            <a:ext cx="255438" cy="243447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86" name="Picture 185">
            <a:extLst>
              <a:ext uri="{FF2B5EF4-FFF2-40B4-BE49-F238E27FC236}">
                <a16:creationId xmlns:a16="http://schemas.microsoft.com/office/drawing/2014/main" id="{E799EFB4-4D6B-6AD4-8452-B6DEBA3CC5D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669" r="76290" b="91287"/>
          <a:stretch/>
        </p:blipFill>
        <p:spPr>
          <a:xfrm>
            <a:off x="6152247" y="4537108"/>
            <a:ext cx="2155928" cy="27480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05FEFCF1-1F84-77DB-86F1-A9E663D5BDB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7306" y="4224966"/>
            <a:ext cx="1759372" cy="427511"/>
          </a:xfrm>
          <a:prstGeom prst="rect">
            <a:avLst/>
          </a:prstGeom>
          <a:ln w="28575">
            <a:solidFill>
              <a:srgbClr val="0000FF"/>
            </a:solidFill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6EAD8DB-22C1-198F-BA9E-6D2E99647D49}"/>
              </a:ext>
            </a:extLst>
          </p:cNvPr>
          <p:cNvSpPr txBox="1"/>
          <p:nvPr/>
        </p:nvSpPr>
        <p:spPr>
          <a:xfrm>
            <a:off x="-10071" y="-4434"/>
            <a:ext cx="12202071" cy="6862434"/>
          </a:xfrm>
          <a:prstGeom prst="rect">
            <a:avLst/>
          </a:prstGeom>
          <a:noFill/>
          <a:ln w="28575">
            <a:solidFill>
              <a:schemeClr val="tx1"/>
            </a:solidFill>
          </a:ln>
          <a:effectLst/>
        </p:spPr>
        <p:txBody>
          <a:bodyPr wrap="none" anchor="ctr" anchorCtr="0">
            <a:noAutofit/>
          </a:bodyPr>
          <a:lstStyle>
            <a:defPPr>
              <a:defRPr lang="LID4096"/>
            </a:def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6906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5408</TotalTime>
  <Words>604</Words>
  <Application>Microsoft Office PowerPoint</Application>
  <PresentationFormat>Widescreen</PresentationFormat>
  <Paragraphs>223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Calibri bold</vt:lpstr>
      <vt:lpstr>Calibri Light</vt:lpstr>
      <vt:lpstr>Lucida Casual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grossi</dc:creator>
  <cp:lastModifiedBy>grossi</cp:lastModifiedBy>
  <cp:revision>145</cp:revision>
  <dcterms:created xsi:type="dcterms:W3CDTF">2024-12-17T09:33:28Z</dcterms:created>
  <dcterms:modified xsi:type="dcterms:W3CDTF">2025-01-02T10:04:58Z</dcterms:modified>
</cp:coreProperties>
</file>