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7" r:id="rId3"/>
    <p:sldId id="281" r:id="rId4"/>
    <p:sldId id="278" r:id="rId5"/>
    <p:sldId id="274" r:id="rId6"/>
    <p:sldId id="261" r:id="rId7"/>
    <p:sldId id="282" r:id="rId8"/>
    <p:sldId id="280" r:id="rId9"/>
    <p:sldId id="273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39.png"/><Relationship Id="rId3" Type="http://schemas.openxmlformats.org/officeDocument/2006/relationships/image" Target="../media/image31.emf"/><Relationship Id="rId7" Type="http://schemas.openxmlformats.org/officeDocument/2006/relationships/image" Target="../media/image35.png"/><Relationship Id="rId12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27.png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png"/><Relationship Id="rId9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emf"/><Relationship Id="rId24" Type="http://schemas.openxmlformats.org/officeDocument/2006/relationships/image" Target="../media/image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8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2.emf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15.png"/><Relationship Id="rId5" Type="http://schemas.openxmlformats.org/officeDocument/2006/relationships/hyperlink" Target="http://www.betami.com.br/" TargetMode="External"/><Relationship Id="rId10" Type="http://schemas.openxmlformats.org/officeDocument/2006/relationships/image" Target="../media/image69.png"/><Relationship Id="rId4" Type="http://schemas.openxmlformats.org/officeDocument/2006/relationships/image" Target="../media/image65.png"/><Relationship Id="rId9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8.png"/><Relationship Id="rId7" Type="http://schemas.openxmlformats.org/officeDocument/2006/relationships/image" Target="../media/image65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4.png"/><Relationship Id="rId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78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6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3.png"/><Relationship Id="rId8" Type="http://schemas.openxmlformats.org/officeDocument/2006/relationships/image" Target="../media/image86.png"/><Relationship Id="rId3" Type="http://schemas.openxmlformats.org/officeDocument/2006/relationships/image" Target="../media/image8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24496" y="3385148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227782" y="1675069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51462" y="4625702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63471" y="3624971"/>
            <a:ext cx="2838450" cy="207649"/>
          </a:xfrm>
          <a:prstGeom prst="rect">
            <a:avLst/>
          </a:prstGeom>
        </p:spPr>
      </p:pic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A1FDEF0-3861-1FDF-2A43-F44D4C4B755D}"/>
              </a:ext>
            </a:extLst>
          </p:cNvPr>
          <p:cNvGrpSpPr/>
          <p:nvPr/>
        </p:nvGrpSpPr>
        <p:grpSpPr>
          <a:xfrm>
            <a:off x="125598" y="25886"/>
            <a:ext cx="2369976" cy="1100890"/>
            <a:chOff x="125598" y="25886"/>
            <a:chExt cx="2369976" cy="110089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3518C5-262A-9194-1D98-2D9BA4A7F70F}"/>
                </a:ext>
              </a:extLst>
            </p:cNvPr>
            <p:cNvGrpSpPr/>
            <p:nvPr/>
          </p:nvGrpSpPr>
          <p:grpSpPr>
            <a:xfrm>
              <a:off x="125598" y="25886"/>
              <a:ext cx="1919943" cy="1079479"/>
              <a:chOff x="125598" y="25886"/>
              <a:chExt cx="1919943" cy="1079479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376AD06-90AF-7CA0-43B8-4EF29807A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54588"/>
              <a:stretch/>
            </p:blipFill>
            <p:spPr>
              <a:xfrm>
                <a:off x="125598" y="76665"/>
                <a:ext cx="916989" cy="1028700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521011-99BE-0968-DC43-C3A7E530A7D9}"/>
                  </a:ext>
                </a:extLst>
              </p:cNvPr>
              <p:cNvSpPr/>
              <p:nvPr/>
            </p:nvSpPr>
            <p:spPr>
              <a:xfrm>
                <a:off x="129322" y="79497"/>
                <a:ext cx="1916219" cy="10195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EBE369-4C35-94BD-D06F-AAC130E9271B}"/>
                  </a:ext>
                </a:extLst>
              </p:cNvPr>
              <p:cNvSpPr/>
              <p:nvPr/>
            </p:nvSpPr>
            <p:spPr>
              <a:xfrm>
                <a:off x="125598" y="25886"/>
                <a:ext cx="1916220" cy="468653"/>
              </a:xfrm>
              <a:prstGeom prst="rect">
                <a:avLst/>
              </a:prstGeom>
              <a:solidFill>
                <a:srgbClr val="FFF2C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F30BEBA-BD84-A0FB-AA9D-44D2B2D994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0393" y="711790"/>
              <a:ext cx="385181" cy="21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03</a:t>
              </a:r>
              <a:endParaRPr lang="LID4096" sz="12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2E2E01A-9E97-94D7-EF40-5ED0A21763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492654"/>
              <a:ext cx="385181" cy="2132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02</a:t>
              </a:r>
              <a:endParaRPr lang="LID4096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78135B2-CFCC-9CF0-EF3C-7FDD322612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913516"/>
              <a:ext cx="385181" cy="21326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sz="1500" b="1">
                  <a:solidFill>
                    <a:schemeClr val="bg1"/>
                  </a:solidFill>
                </a:defRPr>
              </a:lvl1pPr>
            </a:lstStyle>
            <a:p>
              <a:r>
                <a:rPr lang="pt-BR" sz="1200" dirty="0"/>
                <a:t>04</a:t>
              </a:r>
              <a:endParaRPr lang="LID4096" sz="12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97F9A6C-A840-3144-7F4A-4A520F167C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345" y="109861"/>
              <a:ext cx="384048" cy="400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</a:p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39109" y="3853409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202886" y="1408436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16194" y="5286127"/>
            <a:ext cx="361950" cy="40957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718844" y="4593411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25" y="1867668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408371" y="2201400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41387" y="2531051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2012992" y="3337124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16246" y="3990870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8523995" y="324240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400" b="1" dirty="0"/>
                <a:t>Folders </a:t>
              </a:r>
            </a:p>
            <a:p>
              <a:pPr algn="r"/>
              <a:r>
                <a:rPr lang="pt-BR" altLang="LID4096" sz="1400" b="1" dirty="0"/>
                <a:t>swap</a:t>
              </a:r>
              <a:endParaRPr lang="LID4096" altLang="LID4096" sz="1400" b="1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0516" y="5081882"/>
            <a:ext cx="2219325" cy="6191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10652770" y="2369800"/>
            <a:ext cx="1091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01</a:t>
            </a:r>
            <a:endParaRPr lang="LID4096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185A9-A194-3308-8A93-270B59715315}"/>
              </a:ext>
            </a:extLst>
          </p:cNvPr>
          <p:cNvSpPr txBox="1"/>
          <p:nvPr/>
        </p:nvSpPr>
        <p:spPr>
          <a:xfrm>
            <a:off x="10290893" y="5038443"/>
            <a:ext cx="659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02</a:t>
            </a:r>
            <a:endParaRPr lang="LID4096" sz="28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9833" y="6176243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686" y="6344195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60971" y="6517758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84212" y="4870355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47789" y="5721465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234378" y="5928864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525944" y="5937336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201846" y="6347649"/>
            <a:ext cx="7951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00FF"/>
                </a:solidFill>
              </a:rPr>
              <a:t>No Local Temp. ok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61635" y="5870392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/>
          <p:nvPr/>
        </p:nvGrpSpPr>
        <p:grpSpPr>
          <a:xfrm>
            <a:off x="3264761" y="4762536"/>
            <a:ext cx="2620955" cy="1404300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94929" y="501528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4806746" y="168948"/>
            <a:ext cx="3610113" cy="3055407"/>
            <a:chOff x="4005637" y="156552"/>
            <a:chExt cx="3610113" cy="30554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5" y="435832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CFB6F3C2-96FE-71A0-E635-F7E8F23C6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10280"/>
            <a:stretch/>
          </p:blipFill>
          <p:spPr>
            <a:xfrm>
              <a:off x="4488278" y="1186597"/>
              <a:ext cx="2486025" cy="2025362"/>
            </a:xfrm>
            <a:prstGeom prst="rect">
              <a:avLst/>
            </a:prstGeom>
          </p:spPr>
        </p:pic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C872042-2819-CADA-6CDA-DDD8F698A2D2}"/>
                </a:ext>
              </a:extLst>
            </p:cNvPr>
            <p:cNvSpPr/>
            <p:nvPr/>
          </p:nvSpPr>
          <p:spPr>
            <a:xfrm>
              <a:off x="4497300" y="1955845"/>
              <a:ext cx="1539061" cy="3786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C948B58B-6B27-F0ED-1397-1EF6A62F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538271" y="689726"/>
              <a:ext cx="2066925" cy="209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F36C9EB6-92E5-F865-BBBB-473C26719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t="1" b="23755"/>
            <a:stretch/>
          </p:blipFill>
          <p:spPr>
            <a:xfrm>
              <a:off x="4538271" y="930696"/>
              <a:ext cx="2790825" cy="196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15B31AB-DC25-954F-A39E-505238652285}"/>
                </a:ext>
              </a:extLst>
            </p:cNvPr>
            <p:cNvSpPr/>
            <p:nvPr/>
          </p:nvSpPr>
          <p:spPr>
            <a:xfrm>
              <a:off x="4673188" y="2641937"/>
              <a:ext cx="1539061" cy="4571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A7D2A01-0176-ECF5-65FA-302E0FB3F761}"/>
                </a:ext>
              </a:extLst>
            </p:cNvPr>
            <p:cNvSpPr txBox="1"/>
            <p:nvPr/>
          </p:nvSpPr>
          <p:spPr>
            <a:xfrm>
              <a:off x="6069389" y="156552"/>
              <a:ext cx="15463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Afterwards</a:t>
              </a:r>
              <a:endParaRPr lang="LID4096" sz="1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307611" y="6369881"/>
            <a:ext cx="26679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05664" y="3828018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t="1" r="38610" b="21447"/>
          <a:stretch/>
        </p:blipFill>
        <p:spPr>
          <a:xfrm>
            <a:off x="446844" y="4409414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041343" y="4435229"/>
            <a:ext cx="746700" cy="16232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A4977-0C72-5C65-CBE1-4FBF8B5E474F}"/>
              </a:ext>
            </a:extLst>
          </p:cNvPr>
          <p:cNvGrpSpPr/>
          <p:nvPr/>
        </p:nvGrpSpPr>
        <p:grpSpPr>
          <a:xfrm>
            <a:off x="6702688" y="4523223"/>
            <a:ext cx="4220969" cy="1855922"/>
            <a:chOff x="7012215" y="4605024"/>
            <a:chExt cx="4220969" cy="1855922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2B07EE64-A8C7-241F-979A-4BB07683528C}"/>
                </a:ext>
              </a:extLst>
            </p:cNvPr>
            <p:cNvSpPr txBox="1"/>
            <p:nvPr/>
          </p:nvSpPr>
          <p:spPr>
            <a:xfrm>
              <a:off x="9433700" y="5725753"/>
              <a:ext cx="17994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… FloPy freyberg</a:t>
              </a:r>
            </a:p>
            <a:p>
              <a:r>
                <a:rPr lang="en-US" sz="1800" dirty="0"/>
                <a:t>… PstFrom</a:t>
              </a:r>
              <a:endParaRPr lang="LID4096" sz="18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AEE5F2-5257-5232-2610-DF1CA02B9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012215" y="4605024"/>
              <a:ext cx="2028825" cy="10287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853E7E4-DD9C-10AC-1E74-EE238D61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886133" y="5203646"/>
              <a:ext cx="1552575" cy="12573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4C7AF8-36EC-576D-FF6A-532DBAD36AEA}"/>
                </a:ext>
              </a:extLst>
            </p:cNvPr>
            <p:cNvSpPr/>
            <p:nvPr/>
          </p:nvSpPr>
          <p:spPr>
            <a:xfrm>
              <a:off x="7886133" y="5810978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58" y="2932352"/>
            <a:ext cx="1740380" cy="1270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64761" y="2836667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58362" y="2072984"/>
            <a:ext cx="274320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B7A4848-79D1-CF76-A381-C15D8771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407" b="22720"/>
          <a:stretch/>
        </p:blipFill>
        <p:spPr>
          <a:xfrm>
            <a:off x="8416598" y="299141"/>
            <a:ext cx="2419350" cy="1998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70A95A-D0F7-F911-B4B8-35531BA9B406}"/>
              </a:ext>
            </a:extLst>
          </p:cNvPr>
          <p:cNvGrpSpPr/>
          <p:nvPr/>
        </p:nvGrpSpPr>
        <p:grpSpPr>
          <a:xfrm>
            <a:off x="226417" y="1443989"/>
            <a:ext cx="2419350" cy="982232"/>
            <a:chOff x="8088629" y="908833"/>
            <a:chExt cx="2419350" cy="9822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645DA4-708E-868D-388F-1F68D6B3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67880"/>
            <a:stretch/>
          </p:blipFill>
          <p:spPr>
            <a:xfrm>
              <a:off x="8088629" y="1300595"/>
              <a:ext cx="2419350" cy="59047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9750D3-2064-5C41-992F-62C8B7621C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88645" y="908833"/>
              <a:ext cx="1590675" cy="445549"/>
              <a:chOff x="4048244" y="603453"/>
              <a:chExt cx="1590675" cy="44554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EB304BF-7A13-C8C6-B7CF-08C8E5871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8244" y="603453"/>
                <a:ext cx="1590675" cy="228600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82E947A-5D23-DF1F-605C-6789D4D60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1411" y="854077"/>
                <a:ext cx="1291378" cy="194925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57C950-3CD6-C020-C22D-EF93E84F1565}"/>
              </a:ext>
            </a:extLst>
          </p:cNvPr>
          <p:cNvGrpSpPr/>
          <p:nvPr/>
        </p:nvGrpSpPr>
        <p:grpSpPr>
          <a:xfrm>
            <a:off x="8425144" y="281279"/>
            <a:ext cx="3448456" cy="4667098"/>
            <a:chOff x="6150339" y="239922"/>
            <a:chExt cx="3448456" cy="466709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4C48DC9-1C0B-CD35-1696-054FF3327D1B}"/>
                </a:ext>
              </a:extLst>
            </p:cNvPr>
            <p:cNvGrpSpPr/>
            <p:nvPr/>
          </p:nvGrpSpPr>
          <p:grpSpPr>
            <a:xfrm>
              <a:off x="6150339" y="239922"/>
              <a:ext cx="3448456" cy="4667098"/>
              <a:chOff x="5894964" y="190494"/>
              <a:chExt cx="3448456" cy="4667098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24192E2-21C9-0D81-3F0E-6D9F7A4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995" y="437992"/>
                <a:ext cx="3400425" cy="4419600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1D5889B-DC96-FF80-36E4-B47A74F97F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94964" y="190494"/>
                <a:ext cx="3446437" cy="1452757"/>
                <a:chOff x="2719109" y="952704"/>
                <a:chExt cx="3446437" cy="145275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85412BB-A522-C2DC-47AA-8C33303EDEBA}"/>
                    </a:ext>
                  </a:extLst>
                </p:cNvPr>
                <p:cNvSpPr/>
                <p:nvPr/>
              </p:nvSpPr>
              <p:spPr>
                <a:xfrm>
                  <a:off x="2788535" y="220559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20C5B0E-95C9-E7D5-E319-93E703289604}"/>
                    </a:ext>
                  </a:extLst>
                </p:cNvPr>
                <p:cNvSpPr/>
                <p:nvPr/>
              </p:nvSpPr>
              <p:spPr>
                <a:xfrm>
                  <a:off x="2719109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CC9D0-B0A2-7634-C4DE-6C267A1D925D}"/>
                </a:ext>
              </a:extLst>
            </p:cNvPr>
            <p:cNvSpPr txBox="1"/>
            <p:nvPr/>
          </p:nvSpPr>
          <p:spPr>
            <a:xfrm>
              <a:off x="8687786" y="1305171"/>
              <a:ext cx="908990" cy="182880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1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S2  sequence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AB913-217C-C188-7084-52FDBDCBB5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444634" y="627748"/>
              <a:ext cx="405347" cy="2737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2_02</a:t>
              </a:r>
              <a:endParaRPr lang="LID4096" sz="15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125598" y="76665"/>
            <a:ext cx="1919943" cy="1074824"/>
            <a:chOff x="125598" y="76665"/>
            <a:chExt cx="1919943" cy="1074824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CB0EF8-3C80-021B-F825-D705EDDA9350}"/>
              </a:ext>
            </a:extLst>
          </p:cNvPr>
          <p:cNvGrpSpPr/>
          <p:nvPr/>
        </p:nvGrpSpPr>
        <p:grpSpPr>
          <a:xfrm>
            <a:off x="3689435" y="217617"/>
            <a:ext cx="4125450" cy="4959205"/>
            <a:chOff x="3318721" y="221634"/>
            <a:chExt cx="4125450" cy="49592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97D61D-C606-BA4E-0B30-3D2F72C64A0B}"/>
                </a:ext>
              </a:extLst>
            </p:cNvPr>
            <p:cNvGrpSpPr/>
            <p:nvPr/>
          </p:nvGrpSpPr>
          <p:grpSpPr>
            <a:xfrm>
              <a:off x="3318721" y="221634"/>
              <a:ext cx="4125450" cy="4959205"/>
              <a:chOff x="2733833" y="221634"/>
              <a:chExt cx="4125450" cy="495920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8D769A3-708C-CC1A-D367-7677B89BF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3833" y="221634"/>
                <a:ext cx="2085975" cy="1905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43FAA7-AE1B-D652-EE1A-A3500740E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0762" y="494539"/>
                <a:ext cx="3333750" cy="4686300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A25CF9-E338-5AD6-CCA4-4CDF0ACE01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85655" y="223834"/>
                <a:ext cx="3364094" cy="2874454"/>
                <a:chOff x="3346788" y="1316304"/>
                <a:chExt cx="3364094" cy="287445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3346788" y="13163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3286607-8E3A-AFD3-0227-4AE2F32FB195}"/>
                    </a:ext>
                  </a:extLst>
                </p:cNvPr>
                <p:cNvSpPr/>
                <p:nvPr/>
              </p:nvSpPr>
              <p:spPr>
                <a:xfrm>
                  <a:off x="3386657" y="4011648"/>
                  <a:ext cx="3324225" cy="179110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D0450-C456-ABC0-E140-A389125BB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79856" y="625871"/>
                <a:ext cx="405347" cy="2737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2_01</a:t>
                </a:r>
                <a:endParaRPr lang="LID4096" sz="15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6164316" y="2851348"/>
                <a:ext cx="694967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7B880A-374B-A2D8-0D8A-F7749FCC4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61171" y="3433017"/>
                <a:ext cx="709686" cy="28366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sz="800" b="1" dirty="0"/>
                  <a:t>Last one: </a:t>
                </a:r>
              </a:p>
              <a:p>
                <a:pPr algn="ctr"/>
                <a:r>
                  <a:rPr lang="en-US" sz="800" b="1" dirty="0"/>
                  <a:t>Move on …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5455641" y="3295498"/>
              <a:ext cx="640359" cy="179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100" b="1" dirty="0"/>
                <a:t>simplified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2225165" y="228906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4F3E29-308F-3FFC-D032-1EAB5B7EA67F}"/>
              </a:ext>
            </a:extLst>
          </p:cNvPr>
          <p:cNvGrpSpPr/>
          <p:nvPr/>
        </p:nvGrpSpPr>
        <p:grpSpPr>
          <a:xfrm>
            <a:off x="369600" y="2359139"/>
            <a:ext cx="2668350" cy="3123914"/>
            <a:chOff x="35500" y="2503589"/>
            <a:chExt cx="2668350" cy="31239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ABCC11-DD2E-6482-D221-E96AE440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025" y="3962467"/>
              <a:ext cx="2494825" cy="166503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9196B3-F75B-19B0-D7ED-0DDE1D364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636" t="87625" r="-636" b="1311"/>
            <a:stretch/>
          </p:blipFill>
          <p:spPr>
            <a:xfrm>
              <a:off x="35500" y="2711729"/>
              <a:ext cx="2667000" cy="18336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63AB6-D03E-E001-C141-600F0A9EB5B4}"/>
                </a:ext>
              </a:extLst>
            </p:cNvPr>
            <p:cNvSpPr txBox="1"/>
            <p:nvPr/>
          </p:nvSpPr>
          <p:spPr>
            <a:xfrm>
              <a:off x="35500" y="2503589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 + time series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D29F966-C0C5-385B-21C0-F73DF992AEA4}"/>
              </a:ext>
            </a:extLst>
          </p:cNvPr>
          <p:cNvSpPr txBox="1"/>
          <p:nvPr/>
        </p:nvSpPr>
        <p:spPr>
          <a:xfrm>
            <a:off x="10343291" y="2701868"/>
            <a:ext cx="1547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/>
              <a:t>Original version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926F2-FA6D-41A2-5559-53F179C89CE5}"/>
              </a:ext>
            </a:extLst>
          </p:cNvPr>
          <p:cNvSpPr/>
          <p:nvPr/>
        </p:nvSpPr>
        <p:spPr>
          <a:xfrm>
            <a:off x="8467269" y="2936712"/>
            <a:ext cx="3377011" cy="199866"/>
          </a:xfrm>
          <a:prstGeom prst="rect">
            <a:avLst/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882144" y="1634097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7047CD-E58C-D7B8-8D0B-45F8AC36B0B4}"/>
              </a:ext>
            </a:extLst>
          </p:cNvPr>
          <p:cNvSpPr/>
          <p:nvPr/>
        </p:nvSpPr>
        <p:spPr>
          <a:xfrm rot="20429806">
            <a:off x="7080200" y="3346035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61C912C-3B1A-A9CE-6334-E6DE5859BB58}"/>
              </a:ext>
            </a:extLst>
          </p:cNvPr>
          <p:cNvSpPr/>
          <p:nvPr/>
        </p:nvSpPr>
        <p:spPr>
          <a:xfrm rot="4214347">
            <a:off x="6981609" y="3512749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7317D-5D39-CF9A-5EB3-B431B84D3955}"/>
              </a:ext>
            </a:extLst>
          </p:cNvPr>
          <p:cNvSpPr txBox="1"/>
          <p:nvPr/>
        </p:nvSpPr>
        <p:spPr>
          <a:xfrm>
            <a:off x="10394192" y="103115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800" dirty="0"/>
              <a:t>next</a:t>
            </a:r>
            <a:endParaRPr lang="LID4096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2215919" y="1870216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D5DDDAC-1E6F-5486-4D4C-F1111E92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84" b="12645"/>
          <a:stretch/>
        </p:blipFill>
        <p:spPr>
          <a:xfrm>
            <a:off x="215967" y="2812582"/>
            <a:ext cx="2419350" cy="95169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2210067" y="3377025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887CD3-9237-D9A2-19D0-F20F55A5BDD3}"/>
              </a:ext>
            </a:extLst>
          </p:cNvPr>
          <p:cNvSpPr/>
          <p:nvPr/>
        </p:nvSpPr>
        <p:spPr>
          <a:xfrm>
            <a:off x="215966" y="3580915"/>
            <a:ext cx="2562515" cy="18336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2210067" y="3177443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E4C159-F572-5665-3D80-32E5E55F2CBC}"/>
              </a:ext>
            </a:extLst>
          </p:cNvPr>
          <p:cNvSpPr/>
          <p:nvPr/>
        </p:nvSpPr>
        <p:spPr>
          <a:xfrm>
            <a:off x="388638" y="2570857"/>
            <a:ext cx="2562515" cy="18336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315" b="3071"/>
          <a:stretch/>
        </p:blipFill>
        <p:spPr>
          <a:xfrm>
            <a:off x="287548" y="5536789"/>
            <a:ext cx="2419350" cy="1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D38546-2BB1-98D2-5B51-79DE4948B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615A95-B2AC-7F07-FE01-549C96FB3CC2}"/>
              </a:ext>
            </a:extLst>
          </p:cNvPr>
          <p:cNvSpPr txBox="1"/>
          <p:nvPr/>
        </p:nvSpPr>
        <p:spPr>
          <a:xfrm>
            <a:off x="0" y="33825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</p:spTree>
    <p:extLst>
      <p:ext uri="{BB962C8B-B14F-4D97-AF65-F5344CB8AC3E}">
        <p14:creationId xmlns:p14="http://schemas.microsoft.com/office/powerpoint/2010/main" val="28207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9406</TotalTime>
  <Words>387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230</cp:revision>
  <dcterms:created xsi:type="dcterms:W3CDTF">2024-12-17T09:33:28Z</dcterms:created>
  <dcterms:modified xsi:type="dcterms:W3CDTF">2025-01-12T20:54:33Z</dcterms:modified>
</cp:coreProperties>
</file>