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7" r:id="rId4"/>
    <p:sldId id="282" r:id="rId5"/>
    <p:sldId id="286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19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241775" y="231169"/>
            <a:ext cx="6514948" cy="5860786"/>
            <a:chOff x="2382617" y="121583"/>
            <a:chExt cx="6514948" cy="58607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6247" y="404111"/>
              <a:ext cx="1743075" cy="20478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96F85F-41B2-1B78-23B6-B84C14BC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0458" b="48981"/>
            <a:stretch/>
          </p:blipFill>
          <p:spPr>
            <a:xfrm>
              <a:off x="5471460" y="366309"/>
              <a:ext cx="1213678" cy="2429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34378" y="404111"/>
              <a:ext cx="1663187" cy="16287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FB5608C-C447-DB08-93EE-526C0E05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3154" b="87091"/>
            <a:stretch/>
          </p:blipFill>
          <p:spPr>
            <a:xfrm>
              <a:off x="3426648" y="121583"/>
              <a:ext cx="1752674" cy="2373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2497214"/>
              <a:ext cx="1945059" cy="2459101"/>
              <a:chOff x="2388817" y="2508967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732" b="4343"/>
              <a:stretch/>
            </p:blipFill>
            <p:spPr>
              <a:xfrm>
                <a:off x="2388817" y="2508967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18643" b="59195"/>
              <a:stretch/>
            </p:blipFill>
            <p:spPr>
              <a:xfrm>
                <a:off x="2388818" y="3159383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26280" b="14689"/>
              <a:stretch/>
            </p:blipFill>
            <p:spPr>
              <a:xfrm>
                <a:off x="2388818" y="3616004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1244"/>
              <a:stretch/>
            </p:blipFill>
            <p:spPr>
              <a:xfrm>
                <a:off x="2388818" y="3891743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047EB1-0D82-F482-62EA-1C0950E6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6185" r="24681" b="88020"/>
            <a:stretch/>
          </p:blipFill>
          <p:spPr>
            <a:xfrm>
              <a:off x="5271825" y="128141"/>
              <a:ext cx="1413313" cy="2014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7626BD-F9F9-18BC-C339-2DDB334D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510" b="81664"/>
            <a:stretch/>
          </p:blipFill>
          <p:spPr>
            <a:xfrm>
              <a:off x="5258773" y="632540"/>
              <a:ext cx="1876425" cy="23729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5277318" y="915069"/>
              <a:ext cx="1887294" cy="6170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D1E1FB-5E66-8A48-CE41-1D78D7C3658A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6BBF4-A165-3BA9-DE3D-669E0B0B086C}"/>
              </a:ext>
            </a:extLst>
          </p:cNvPr>
          <p:cNvGrpSpPr/>
          <p:nvPr/>
        </p:nvGrpSpPr>
        <p:grpSpPr>
          <a:xfrm>
            <a:off x="8971471" y="499421"/>
            <a:ext cx="3021318" cy="4905375"/>
            <a:chOff x="9000388" y="1844113"/>
            <a:chExt cx="3021318" cy="4905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11964-C40E-A4ED-135A-D5BF86B22C35}"/>
                </a:ext>
              </a:extLst>
            </p:cNvPr>
            <p:cNvGrpSpPr/>
            <p:nvPr/>
          </p:nvGrpSpPr>
          <p:grpSpPr>
            <a:xfrm>
              <a:off x="9000388" y="1844113"/>
              <a:ext cx="3021318" cy="4905375"/>
              <a:chOff x="9000388" y="1844113"/>
              <a:chExt cx="3021318" cy="49053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44D589B-B056-992D-E8AC-1E98225E6E17}"/>
                  </a:ext>
                </a:extLst>
              </p:cNvPr>
              <p:cNvSpPr/>
              <p:nvPr/>
            </p:nvSpPr>
            <p:spPr>
              <a:xfrm>
                <a:off x="9000388" y="1844113"/>
                <a:ext cx="3021318" cy="4905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95CEA62-A948-3E9C-87AF-C1B440CD333F}"/>
                  </a:ext>
                </a:extLst>
              </p:cNvPr>
              <p:cNvGrpSpPr/>
              <p:nvPr/>
            </p:nvGrpSpPr>
            <p:grpSpPr>
              <a:xfrm>
                <a:off x="9000388" y="3769398"/>
                <a:ext cx="2957472" cy="2871578"/>
                <a:chOff x="6775140" y="4329612"/>
                <a:chExt cx="2957472" cy="287157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0E353AE-28AE-99FB-D268-11C4C48B9BC9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75140" y="4329612"/>
                  <a:chExt cx="2953937" cy="236510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19357D48-C2C1-5029-38F9-E11D746D78CF}"/>
                      </a:ext>
                    </a:extLst>
                  </p:cNvPr>
                  <p:cNvGrpSpPr/>
                  <p:nvPr/>
                </p:nvGrpSpPr>
                <p:grpSpPr>
                  <a:xfrm>
                    <a:off x="6775140" y="4329612"/>
                    <a:ext cx="2953937" cy="2365102"/>
                    <a:chOff x="6791763" y="4265589"/>
                    <a:chExt cx="2953937" cy="236510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6413C9-2071-B843-2540-4B163053D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9338" y="6369081"/>
                      <a:ext cx="290636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dirty="0"/>
                        <a:t>… extra: neversink _ PEST workflow</a:t>
                      </a:r>
                    </a:p>
                  </p:txBody>
                </p:sp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02ED4CE6-EEED-30A0-1625-560986802E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75159"/>
                    <a:stretch/>
                  </p:blipFill>
                  <p:spPr>
                    <a:xfrm>
                      <a:off x="6839338" y="4265589"/>
                      <a:ext cx="1800225" cy="210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D34DD32E-D5DF-A50A-FD42-27F5BDA7C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20747" y="4481594"/>
                      <a:ext cx="1857375" cy="476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E30AD298-E596-3A91-115E-72A8199F9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56483"/>
                    <a:stretch/>
                  </p:blipFill>
                  <p:spPr>
                    <a:xfrm>
                      <a:off x="6791763" y="5338134"/>
                      <a:ext cx="2952750" cy="10818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ADB7B8-3A4C-205D-1F06-B1A6183A4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-284" b="83809"/>
                    <a:stretch/>
                  </p:blipFill>
                  <p:spPr>
                    <a:xfrm>
                      <a:off x="6792950" y="4908508"/>
                      <a:ext cx="2952750" cy="4095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43F2AD-E722-2CA8-03B3-8A92001FA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1099" y="6165146"/>
                      <a:ext cx="100318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… ongoing</a:t>
                      </a:r>
                      <a:endParaRPr lang="LID4096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BC82040-8285-32E9-1D74-AD4D7FD03B1A}"/>
                      </a:ext>
                    </a:extLst>
                  </p:cNvPr>
                  <p:cNvSpPr/>
                  <p:nvPr/>
                </p:nvSpPr>
                <p:spPr>
                  <a:xfrm>
                    <a:off x="6904124" y="4759238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5BA2419-47A7-DE89-A28D-E8ABB7A3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9525" y="4342599"/>
                  <a:ext cx="1233087" cy="94203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9F247D5C-0595-08B7-0E5C-A98F9BFB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7098" y="6691551"/>
                  <a:ext cx="1323920" cy="509639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A64E7D8-5048-25EF-AEA1-619B8650B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119" y="6675047"/>
                  <a:ext cx="1179544" cy="52614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8F0546-7047-D1C5-5952-E28AF3B05633}"/>
                    </a:ext>
                  </a:extLst>
                </p:cNvPr>
                <p:cNvSpPr txBox="1"/>
                <p:nvPr/>
              </p:nvSpPr>
              <p:spPr>
                <a:xfrm>
                  <a:off x="7762032" y="5131928"/>
                  <a:ext cx="160271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LID4096" dirty="0"/>
                    <a:t>pleasant-lake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CA57FD4-335A-9232-4DAC-CA3426D9239A}"/>
                  </a:ext>
                </a:extLst>
              </p:cNvPr>
              <p:cNvGrpSpPr/>
              <p:nvPr/>
            </p:nvGrpSpPr>
            <p:grpSpPr>
              <a:xfrm>
                <a:off x="9125469" y="1980452"/>
                <a:ext cx="2550187" cy="1667907"/>
                <a:chOff x="6832189" y="2640412"/>
                <a:chExt cx="2550187" cy="166790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BDF8C1E-6B76-7D20-FE03-EE97D121D669}"/>
                    </a:ext>
                  </a:extLst>
                </p:cNvPr>
                <p:cNvGrpSpPr/>
                <p:nvPr/>
              </p:nvGrpSpPr>
              <p:grpSpPr>
                <a:xfrm>
                  <a:off x="6832189" y="2640412"/>
                  <a:ext cx="1907145" cy="1667907"/>
                  <a:chOff x="8932261" y="2602641"/>
                  <a:chExt cx="1907145" cy="166790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4A83C15-5CF9-9EAF-2515-78DCD3873267}"/>
                      </a:ext>
                    </a:extLst>
                  </p:cNvPr>
                  <p:cNvGrpSpPr/>
                  <p:nvPr/>
                </p:nvGrpSpPr>
                <p:grpSpPr>
                  <a:xfrm>
                    <a:off x="8946168" y="2622296"/>
                    <a:ext cx="1893238" cy="1648252"/>
                    <a:chOff x="226900" y="2754165"/>
                    <a:chExt cx="1893238" cy="1648252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08FAF1B1-1AD3-A74C-EED7-018C6C64B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53420" b="21739"/>
                    <a:stretch/>
                  </p:blipFill>
                  <p:spPr>
                    <a:xfrm>
                      <a:off x="226900" y="2754165"/>
                      <a:ext cx="1800225" cy="210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6">
                      <a:extLst>
                        <a:ext uri="{FF2B5EF4-FFF2-40B4-BE49-F238E27FC236}">
                          <a16:creationId xmlns:a16="http://schemas.microsoft.com/office/drawing/2014/main" id="{4FE13CEF-C4DC-6451-0388-2A1564020F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rcRect r="5566"/>
                    <a:stretch/>
                  </p:blipFill>
                  <p:spPr>
                    <a:xfrm>
                      <a:off x="357141" y="2945092"/>
                      <a:ext cx="1762997" cy="14573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C202361-A2A2-680C-4F39-917843711936}"/>
                      </a:ext>
                    </a:extLst>
                  </p:cNvPr>
                  <p:cNvSpPr/>
                  <p:nvPr/>
                </p:nvSpPr>
                <p:spPr>
                  <a:xfrm>
                    <a:off x="8932261" y="2602641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0DBEEF-D827-874B-0716-1ED7DAC71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2355" y="3692610"/>
                  <a:ext cx="1670021" cy="5673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B6199F-43E4-FDAB-AD9C-86194A1D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3596" b="93943"/>
            <a:stretch/>
          </p:blipFill>
          <p:spPr>
            <a:xfrm>
              <a:off x="10723948" y="2032886"/>
              <a:ext cx="1058382" cy="210582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B083651-7D06-467C-41E7-79EF4E69179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r="16057"/>
          <a:stretch/>
        </p:blipFill>
        <p:spPr>
          <a:xfrm>
            <a:off x="1160711" y="304063"/>
            <a:ext cx="1822989" cy="2809875"/>
          </a:xfrm>
          <a:prstGeom prst="rect">
            <a:avLst/>
          </a:prstGeom>
          <a:noFill/>
          <a:ln w="63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39282" y="934571"/>
            <a:ext cx="2746774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B04CA21-6E57-1311-46F4-C593721C34CA}"/>
              </a:ext>
            </a:extLst>
          </p:cNvPr>
          <p:cNvSpPr/>
          <p:nvPr/>
        </p:nvSpPr>
        <p:spPr>
          <a:xfrm>
            <a:off x="503344" y="1046892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14CDA6E-0342-8E50-C525-78E46E6E085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t="71413" r="23415" b="21416"/>
          <a:stretch/>
        </p:blipFill>
        <p:spPr>
          <a:xfrm>
            <a:off x="7093535" y="237727"/>
            <a:ext cx="1663187" cy="201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5568E32-9AAE-B96B-F159-C4CA0F62EE3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-1868" t="78615" r="25283" b="14214"/>
          <a:stretch/>
        </p:blipFill>
        <p:spPr>
          <a:xfrm>
            <a:off x="8935439" y="238090"/>
            <a:ext cx="1663187" cy="2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74372A-17D9-F93E-D215-D05D1D9C451A}"/>
              </a:ext>
            </a:extLst>
          </p:cNvPr>
          <p:cNvGrpSpPr/>
          <p:nvPr/>
        </p:nvGrpSpPr>
        <p:grpSpPr>
          <a:xfrm>
            <a:off x="3526839" y="109673"/>
            <a:ext cx="8409788" cy="6619875"/>
            <a:chOff x="3526839" y="109673"/>
            <a:chExt cx="8409788" cy="66198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3C29D-032A-DC04-CA77-112BDF47ACF5}"/>
                </a:ext>
              </a:extLst>
            </p:cNvPr>
            <p:cNvGrpSpPr/>
            <p:nvPr/>
          </p:nvGrpSpPr>
          <p:grpSpPr>
            <a:xfrm>
              <a:off x="3526839" y="3818654"/>
              <a:ext cx="5084214" cy="2910894"/>
              <a:chOff x="3596626" y="3756560"/>
              <a:chExt cx="5084214" cy="29108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EDAC1-043C-859A-93B4-FE1BC5C9EDC8}"/>
                  </a:ext>
                </a:extLst>
              </p:cNvPr>
              <p:cNvGrpSpPr/>
              <p:nvPr/>
            </p:nvGrpSpPr>
            <p:grpSpPr>
              <a:xfrm>
                <a:off x="3596626" y="3756560"/>
                <a:ext cx="5084214" cy="2910894"/>
                <a:chOff x="6974717" y="3714157"/>
                <a:chExt cx="5084214" cy="291089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4717" y="4405726"/>
                  <a:ext cx="2952750" cy="221932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6319723-66EE-DB0E-948D-D1BBC15D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88843" y="3714157"/>
                  <a:ext cx="2170088" cy="1136304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0752" y="5002490"/>
                <a:ext cx="2125742" cy="16305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7FE5F3-8091-D3A7-C53F-BCA076C1C1F4}"/>
                </a:ext>
              </a:extLst>
            </p:cNvPr>
            <p:cNvGrpSpPr/>
            <p:nvPr/>
          </p:nvGrpSpPr>
          <p:grpSpPr>
            <a:xfrm>
              <a:off x="8767190" y="109673"/>
              <a:ext cx="3169437" cy="6619875"/>
              <a:chOff x="8767190" y="109673"/>
              <a:chExt cx="3169437" cy="6619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50A726-7430-4954-357E-CE7D8FCBF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71520" y="109673"/>
                <a:ext cx="3076575" cy="6619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46055B-DB4B-D1F7-1A30-B80D7ACC8BFC}"/>
                  </a:ext>
                </a:extLst>
              </p:cNvPr>
              <p:cNvSpPr/>
              <p:nvPr/>
            </p:nvSpPr>
            <p:spPr>
              <a:xfrm>
                <a:off x="8767190" y="1689388"/>
                <a:ext cx="3169437" cy="41464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3A54C-E9B9-AE60-ACCE-A72AD4EEEBE9}"/>
                  </a:ext>
                </a:extLst>
              </p:cNvPr>
              <p:cNvSpPr/>
              <p:nvPr/>
            </p:nvSpPr>
            <p:spPr>
              <a:xfrm>
                <a:off x="8767190" y="3710125"/>
                <a:ext cx="2170088" cy="81657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46865B-C8F5-7E29-5AF0-ACC56CFAC822}"/>
                  </a:ext>
                </a:extLst>
              </p:cNvPr>
              <p:cNvSpPr/>
              <p:nvPr/>
            </p:nvSpPr>
            <p:spPr>
              <a:xfrm>
                <a:off x="8767190" y="6100246"/>
                <a:ext cx="2091448" cy="59489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1AF4-C980-EB64-2070-3DAC7DB631D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662" r="9481"/>
          <a:stretch/>
        </p:blipFill>
        <p:spPr>
          <a:xfrm>
            <a:off x="432571" y="6008889"/>
            <a:ext cx="2054138" cy="6953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0F94F-0B8C-CC5A-AD06-05B9BE84CC6C}"/>
              </a:ext>
            </a:extLst>
          </p:cNvPr>
          <p:cNvSpPr/>
          <p:nvPr/>
        </p:nvSpPr>
        <p:spPr>
          <a:xfrm>
            <a:off x="316621" y="6227527"/>
            <a:ext cx="2170088" cy="170501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E4BAB0-08C9-D4B9-22DC-E37FDC1E4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41" y="4059949"/>
            <a:ext cx="3486150" cy="1638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282645-933F-E2B8-CB39-D7F245F6B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16057"/>
          <a:stretch/>
        </p:blipFill>
        <p:spPr>
          <a:xfrm>
            <a:off x="1160711" y="304063"/>
            <a:ext cx="1822989" cy="2809875"/>
          </a:xfrm>
          <a:prstGeom prst="rect">
            <a:avLst/>
          </a:prstGeom>
          <a:noFill/>
          <a:ln w="63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96089F-FEDD-0FB9-EA42-75B06CC82907}"/>
              </a:ext>
            </a:extLst>
          </p:cNvPr>
          <p:cNvSpPr/>
          <p:nvPr/>
        </p:nvSpPr>
        <p:spPr>
          <a:xfrm>
            <a:off x="239282" y="934571"/>
            <a:ext cx="2746774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A3392C-37E6-ED95-0B87-D78681819B02}"/>
              </a:ext>
            </a:extLst>
          </p:cNvPr>
          <p:cNvSpPr/>
          <p:nvPr/>
        </p:nvSpPr>
        <p:spPr>
          <a:xfrm>
            <a:off x="503344" y="1046892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/>
          <p:nvPr/>
        </p:nvGrpSpPr>
        <p:grpSpPr>
          <a:xfrm>
            <a:off x="275196" y="227555"/>
            <a:ext cx="3827248" cy="2460857"/>
            <a:chOff x="275196" y="227555"/>
            <a:chExt cx="3827248" cy="2460857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40451"/>
              <a:ext cx="1471226" cy="1347961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197706" y="274689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8" y="317470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2586683" y="471991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8" y="473913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3006463" y="204213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1778237" y="497160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4749325" y="13355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2304940" y="249520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1821988" y="1428312"/>
            <a:ext cx="21130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1821988" y="192795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360785" y="6316949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LID4096" dirty="0">
                <a:solidFill>
                  <a:srgbClr val="0000FF"/>
                </a:solidFill>
              </a:rPr>
              <a:t>03_UZF1_Sagehen _Unsaturated_MF2005.pdf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1919494" y="441471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4271530" y="5457295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MT3D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BF1EEF0B-EFD9-2500-5CCF-91DB072E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91" y="5257712"/>
            <a:ext cx="1971675" cy="12096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7F8B2A0-C8AE-6FCE-A799-CBC00F4560BF}"/>
              </a:ext>
            </a:extLst>
          </p:cNvPr>
          <p:cNvGrpSpPr/>
          <p:nvPr/>
        </p:nvGrpSpPr>
        <p:grpSpPr>
          <a:xfrm>
            <a:off x="322818" y="916891"/>
            <a:ext cx="2162175" cy="5629275"/>
            <a:chOff x="322818" y="916891"/>
            <a:chExt cx="2162175" cy="56292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EA5914-7F48-D485-D86E-5680F0FDBC5E}"/>
                </a:ext>
              </a:extLst>
            </p:cNvPr>
            <p:cNvGrpSpPr/>
            <p:nvPr/>
          </p:nvGrpSpPr>
          <p:grpSpPr>
            <a:xfrm>
              <a:off x="322818" y="916891"/>
              <a:ext cx="2162175" cy="5629275"/>
              <a:chOff x="5014912" y="614362"/>
              <a:chExt cx="2162175" cy="56292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6ECF7D4-88C9-1D31-04BC-60A27A947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4912" y="614362"/>
                <a:ext cx="2162175" cy="5629275"/>
              </a:xfrm>
              <a:prstGeom prst="rect">
                <a:avLst/>
              </a:prstGeom>
            </p:spPr>
          </p:pic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F490AB67-345C-0154-B685-FCE057FFF2C0}"/>
                  </a:ext>
                </a:extLst>
              </p:cNvPr>
              <p:cNvSpPr/>
              <p:nvPr/>
            </p:nvSpPr>
            <p:spPr>
              <a:xfrm>
                <a:off x="6544236" y="2435552"/>
                <a:ext cx="222191" cy="213645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5CE76104-254F-ED40-69DF-363D3A3E5F8D}"/>
                  </a:ext>
                </a:extLst>
              </p:cNvPr>
              <p:cNvSpPr/>
              <p:nvPr/>
            </p:nvSpPr>
            <p:spPr>
              <a:xfrm>
                <a:off x="6040848" y="4622206"/>
                <a:ext cx="222191" cy="213645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AB9FB0-18BC-EEB3-ACD4-B264E748528F}"/>
                </a:ext>
              </a:extLst>
            </p:cNvPr>
            <p:cNvSpPr/>
            <p:nvPr/>
          </p:nvSpPr>
          <p:spPr>
            <a:xfrm>
              <a:off x="322818" y="1105879"/>
              <a:ext cx="1248127" cy="213646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201AE1-0B61-EBA6-A45A-3831449FF341}"/>
                </a:ext>
              </a:extLst>
            </p:cNvPr>
            <p:cNvSpPr/>
            <p:nvPr/>
          </p:nvSpPr>
          <p:spPr>
            <a:xfrm>
              <a:off x="357001" y="6119367"/>
              <a:ext cx="1248127" cy="213646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40668FD-D04E-7DAE-2DF0-6BC2CE8BEE96}"/>
              </a:ext>
            </a:extLst>
          </p:cNvPr>
          <p:cNvGrpSpPr/>
          <p:nvPr/>
        </p:nvGrpSpPr>
        <p:grpSpPr>
          <a:xfrm>
            <a:off x="7079034" y="4045722"/>
            <a:ext cx="2547332" cy="2202012"/>
            <a:chOff x="5435839" y="4131001"/>
            <a:chExt cx="2547332" cy="22020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EEC133-768D-6CF0-A5A1-3D7502BCF06F}"/>
                </a:ext>
              </a:extLst>
            </p:cNvPr>
            <p:cNvGrpSpPr/>
            <p:nvPr/>
          </p:nvGrpSpPr>
          <p:grpSpPr>
            <a:xfrm>
              <a:off x="5640021" y="4146269"/>
              <a:ext cx="2343150" cy="2186744"/>
              <a:chOff x="6842640" y="4325642"/>
              <a:chExt cx="2343150" cy="218674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70FF6E9-EC0A-E0CF-D055-761B9A0069F8}"/>
                  </a:ext>
                </a:extLst>
              </p:cNvPr>
              <p:cNvGrpSpPr/>
              <p:nvPr/>
            </p:nvGrpSpPr>
            <p:grpSpPr>
              <a:xfrm>
                <a:off x="6842640" y="4325642"/>
                <a:ext cx="2343150" cy="2186744"/>
                <a:chOff x="6156840" y="3554117"/>
                <a:chExt cx="2343150" cy="2186744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D906CC7C-4776-E7B5-A5D6-12431E8C6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b="1890"/>
                <a:stretch/>
              </p:blipFill>
              <p:spPr>
                <a:xfrm>
                  <a:off x="6156840" y="3554117"/>
                  <a:ext cx="2343150" cy="2186744"/>
                </a:xfrm>
                <a:prstGeom prst="rect">
                  <a:avLst/>
                </a:prstGeom>
              </p:spPr>
            </p:pic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4B5B581A-D4D2-EB54-E7DE-DD2E31CC8F21}"/>
                    </a:ext>
                  </a:extLst>
                </p:cNvPr>
                <p:cNvSpPr/>
                <p:nvPr/>
              </p:nvSpPr>
              <p:spPr>
                <a:xfrm>
                  <a:off x="7303496" y="5355677"/>
                  <a:ext cx="222191" cy="213645"/>
                </a:xfrm>
                <a:prstGeom prst="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</p:grp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C16C9E35-96FB-59C4-DBCA-4868678311C7}"/>
                  </a:ext>
                </a:extLst>
              </p:cNvPr>
              <p:cNvSpPr/>
              <p:nvPr/>
            </p:nvSpPr>
            <p:spPr>
              <a:xfrm>
                <a:off x="8033265" y="4944010"/>
                <a:ext cx="222191" cy="21364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34AD55B-98FE-4397-FCAC-003E9D7C9769}"/>
                </a:ext>
              </a:extLst>
            </p:cNvPr>
            <p:cNvSpPr/>
            <p:nvPr/>
          </p:nvSpPr>
          <p:spPr>
            <a:xfrm>
              <a:off x="5435839" y="4131001"/>
              <a:ext cx="222191" cy="2136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750BC8F-8F50-4C2A-F9DC-9DA699F9A269}"/>
              </a:ext>
            </a:extLst>
          </p:cNvPr>
          <p:cNvSpPr/>
          <p:nvPr/>
        </p:nvSpPr>
        <p:spPr>
          <a:xfrm>
            <a:off x="7225557" y="4268285"/>
            <a:ext cx="2419859" cy="214889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9343A03-5CD8-9661-9CC0-D3C14CBFB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3891" y="3468658"/>
            <a:ext cx="1724025" cy="12763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002D738-C616-4318-6F68-9DC6D0DB1071}"/>
              </a:ext>
            </a:extLst>
          </p:cNvPr>
          <p:cNvSpPr txBox="1"/>
          <p:nvPr/>
        </p:nvSpPr>
        <p:spPr>
          <a:xfrm>
            <a:off x="10924705" y="3898628"/>
            <a:ext cx="130432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API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E12B82-34BA-3FD0-A000-F596FD128FB6}"/>
              </a:ext>
            </a:extLst>
          </p:cNvPr>
          <p:cNvSpPr txBox="1"/>
          <p:nvPr/>
        </p:nvSpPr>
        <p:spPr>
          <a:xfrm>
            <a:off x="8936664" y="3926398"/>
            <a:ext cx="130432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MT3D_Unsat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B222A-C73F-8CCE-0358-26728625A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111" y="276493"/>
            <a:ext cx="2171700" cy="280987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43B2A10-1C7E-CAB6-B9E5-8EB9A37981A3}"/>
              </a:ext>
            </a:extLst>
          </p:cNvPr>
          <p:cNvSpPr/>
          <p:nvPr/>
        </p:nvSpPr>
        <p:spPr>
          <a:xfrm>
            <a:off x="3875942" y="2442140"/>
            <a:ext cx="222191" cy="213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L-Shape 26">
            <a:extLst>
              <a:ext uri="{FF2B5EF4-FFF2-40B4-BE49-F238E27FC236}">
                <a16:creationId xmlns:a16="http://schemas.microsoft.com/office/drawing/2014/main" id="{EF4907E6-0933-3142-2320-38C136F89AC3}"/>
              </a:ext>
            </a:extLst>
          </p:cNvPr>
          <p:cNvSpPr/>
          <p:nvPr/>
        </p:nvSpPr>
        <p:spPr>
          <a:xfrm>
            <a:off x="2795084" y="106700"/>
            <a:ext cx="5465612" cy="3174885"/>
          </a:xfrm>
          <a:prstGeom prst="corner">
            <a:avLst>
              <a:gd name="adj1" fmla="val 50000"/>
              <a:gd name="adj2" fmla="val 86338"/>
            </a:avLst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831A8CA-D698-FFD4-7A19-11FEA5BF2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0382" y="1262682"/>
            <a:ext cx="1333500" cy="16859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D9AA23-AAD3-A465-5794-01750F555C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4825" y="2548962"/>
            <a:ext cx="3038475" cy="6858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C9486A83-8914-1043-EFF6-F0972C16A096}"/>
              </a:ext>
            </a:extLst>
          </p:cNvPr>
          <p:cNvSpPr/>
          <p:nvPr/>
        </p:nvSpPr>
        <p:spPr>
          <a:xfrm>
            <a:off x="1382937" y="3898628"/>
            <a:ext cx="222191" cy="21364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EA40DD-EA8D-7CAD-5DBA-D4E75BCD39F3}"/>
              </a:ext>
            </a:extLst>
          </p:cNvPr>
          <p:cNvGrpSpPr/>
          <p:nvPr/>
        </p:nvGrpSpPr>
        <p:grpSpPr>
          <a:xfrm>
            <a:off x="1979210" y="4678087"/>
            <a:ext cx="5099824" cy="1936960"/>
            <a:chOff x="7020621" y="89708"/>
            <a:chExt cx="5099824" cy="193696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5FC6213-CE02-34C2-1AC7-9683D5F1E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5937"/>
            <a:stretch/>
          </p:blipFill>
          <p:spPr>
            <a:xfrm>
              <a:off x="9190689" y="140718"/>
              <a:ext cx="2929756" cy="188595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C5FA6EB-DCA7-A114-00D1-B0006C9A9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1000"/>
            <a:stretch/>
          </p:blipFill>
          <p:spPr>
            <a:xfrm>
              <a:off x="8226587" y="96163"/>
              <a:ext cx="983452" cy="98107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B1D025D-3454-2062-7286-DCA1F7EB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18056"/>
            <a:stretch/>
          </p:blipFill>
          <p:spPr>
            <a:xfrm>
              <a:off x="7243135" y="89708"/>
              <a:ext cx="983452" cy="781050"/>
            </a:xfrm>
            <a:prstGeom prst="rect">
              <a:avLst/>
            </a:prstGeom>
          </p:spPr>
        </p:pic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01831429-5329-031E-ED84-76B1D7386AFC}"/>
                </a:ext>
              </a:extLst>
            </p:cNvPr>
            <p:cNvSpPr/>
            <p:nvPr/>
          </p:nvSpPr>
          <p:spPr>
            <a:xfrm>
              <a:off x="7020621" y="276493"/>
              <a:ext cx="222191" cy="2136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90860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246611" y="228673"/>
            <a:ext cx="5760195" cy="4294394"/>
            <a:chOff x="2420773" y="448767"/>
            <a:chExt cx="5760195" cy="4294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420773" y="448767"/>
              <a:ext cx="1159385" cy="183332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357DE5-71CF-C164-D3E2-B8F82DFDFB70}"/>
              </a:ext>
            </a:extLst>
          </p:cNvPr>
          <p:cNvGrpSpPr/>
          <p:nvPr/>
        </p:nvGrpSpPr>
        <p:grpSpPr>
          <a:xfrm>
            <a:off x="6831988" y="320339"/>
            <a:ext cx="3363898" cy="5938231"/>
            <a:chOff x="8557414" y="148869"/>
            <a:chExt cx="3363898" cy="59382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643D8C-76AE-FFEB-AF38-A00A23286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-1868" t="78615" r="25283" b="14214"/>
            <a:stretch/>
          </p:blipFill>
          <p:spPr>
            <a:xfrm>
              <a:off x="8557414" y="148869"/>
              <a:ext cx="1663187" cy="201471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22CEF81-4571-200B-71A3-ED05555731D9}"/>
                </a:ext>
              </a:extLst>
            </p:cNvPr>
            <p:cNvGrpSpPr/>
            <p:nvPr/>
          </p:nvGrpSpPr>
          <p:grpSpPr>
            <a:xfrm>
              <a:off x="8865316" y="2440672"/>
              <a:ext cx="3055996" cy="3219339"/>
              <a:chOff x="8903416" y="2707372"/>
              <a:chExt cx="3055996" cy="321933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BFC1344-30BF-5E21-6852-F19B04475CBD}"/>
                  </a:ext>
                </a:extLst>
              </p:cNvPr>
              <p:cNvGrpSpPr/>
              <p:nvPr/>
            </p:nvGrpSpPr>
            <p:grpSpPr>
              <a:xfrm>
                <a:off x="8903416" y="2898295"/>
                <a:ext cx="3055996" cy="3028416"/>
                <a:chOff x="0" y="3936047"/>
                <a:chExt cx="3055996" cy="3028416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E620D8C7-CD2C-5302-692D-F81A7511C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b="5600"/>
                <a:stretch/>
              </p:blipFill>
              <p:spPr>
                <a:xfrm>
                  <a:off x="156078" y="4393076"/>
                  <a:ext cx="2390775" cy="224790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4204F30-66B8-B519-3803-FEC7ABB392D3}"/>
                    </a:ext>
                  </a:extLst>
                </p:cNvPr>
                <p:cNvSpPr/>
                <p:nvPr/>
              </p:nvSpPr>
              <p:spPr>
                <a:xfrm>
                  <a:off x="156078" y="5812996"/>
                  <a:ext cx="2390775" cy="2093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14A44CF-B7F6-259E-90F1-F9D8621C5A48}"/>
                    </a:ext>
                  </a:extLst>
                </p:cNvPr>
                <p:cNvSpPr txBox="1"/>
                <p:nvPr/>
              </p:nvSpPr>
              <p:spPr>
                <a:xfrm>
                  <a:off x="1342554" y="4000035"/>
                  <a:ext cx="171344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r"/>
                  <a:r>
                    <a:rPr lang="en-US" dirty="0"/>
                    <a:t>git env! mfsetup kernel</a:t>
                  </a:r>
                  <a:endParaRPr lang="LID4096" sz="8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D32FCE-F7B5-5A69-8AEC-37431B4444DA}"/>
                    </a:ext>
                  </a:extLst>
                </p:cNvPr>
                <p:cNvSpPr txBox="1"/>
                <p:nvPr/>
              </p:nvSpPr>
              <p:spPr>
                <a:xfrm>
                  <a:off x="0" y="6625909"/>
                  <a:ext cx="29536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r"/>
                  <a:r>
                    <a:rPr lang="en-US" sz="800" b="0" dirty="0">
                      <a:solidFill>
                        <a:srgbClr val="0000FF"/>
                      </a:solidFill>
                    </a:rPr>
                    <a:t>https://doi-usgs.github.io/modflow-setup/latest/notebooks/Pleasant_lake_lgr_example.html</a:t>
                  </a:r>
                  <a:endParaRPr lang="LID4096" sz="800" b="0" dirty="0">
                    <a:solidFill>
                      <a:srgbClr val="0000FF"/>
                    </a:solidFill>
                  </a:endParaRP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C2C3E558-2024-8950-015C-0F6914B82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 t="2473" b="19824"/>
                <a:stretch/>
              </p:blipFill>
              <p:spPr>
                <a:xfrm>
                  <a:off x="158111" y="3936047"/>
                  <a:ext cx="1295400" cy="429266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E9EE5FF-0FEA-8881-1FEE-37AF16B73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87844"/>
              <a:stretch/>
            </p:blipFill>
            <p:spPr>
              <a:xfrm>
                <a:off x="8964942" y="2707372"/>
                <a:ext cx="1285875" cy="201471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1539150-197F-FB7D-5100-E49872D2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46071" y="402322"/>
              <a:ext cx="1285875" cy="203835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A9DFBB9-40A6-9966-AD26-057AED42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59633" b="23347"/>
            <a:stretch/>
          </p:blipFill>
          <p:spPr>
            <a:xfrm>
              <a:off x="8865316" y="5740175"/>
              <a:ext cx="1285875" cy="346925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473F10A-5AED-3FE2-1BF2-0235434549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8370" y="2118077"/>
            <a:ext cx="3171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17807</TotalTime>
  <Words>133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396</cp:revision>
  <dcterms:created xsi:type="dcterms:W3CDTF">2024-12-17T09:33:28Z</dcterms:created>
  <dcterms:modified xsi:type="dcterms:W3CDTF">2025-03-28T14:56:26Z</dcterms:modified>
</cp:coreProperties>
</file>